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ppt/notesSlides/notesSlide109.xml" ContentType="application/vnd.openxmlformats-officedocument.presentationml.notesSlide+xml"/>
  <Override PartName="/ppt/notesSlides/notesSlide110.xml" ContentType="application/vnd.openxmlformats-officedocument.presentationml.notesSlide+xml"/>
  <Override PartName="/ppt/notesSlides/notesSlide111.xml" ContentType="application/vnd.openxmlformats-officedocument.presentationml.notesSlide+xml"/>
  <Override PartName="/ppt/notesSlides/notesSlide112.xml" ContentType="application/vnd.openxmlformats-officedocument.presentationml.notesSlide+xml"/>
  <Override PartName="/ppt/notesSlides/notesSlide113.xml" ContentType="application/vnd.openxmlformats-officedocument.presentationml.notesSlide+xml"/>
  <Override PartName="/ppt/notesSlides/notesSlide114.xml" ContentType="application/vnd.openxmlformats-officedocument.presentationml.notesSlide+xml"/>
  <Override PartName="/ppt/notesSlides/notesSlide115.xml" ContentType="application/vnd.openxmlformats-officedocument.presentationml.notesSlide+xml"/>
  <Override PartName="/ppt/notesSlides/notesSlide116.xml" ContentType="application/vnd.openxmlformats-officedocument.presentationml.notesSlide+xml"/>
  <Override PartName="/ppt/notesSlides/notesSlide117.xml" ContentType="application/vnd.openxmlformats-officedocument.presentationml.notesSlide+xml"/>
  <Override PartName="/ppt/notesSlides/notesSlide118.xml" ContentType="application/vnd.openxmlformats-officedocument.presentationml.notesSlide+xml"/>
  <Override PartName="/ppt/notesSlides/notesSlide119.xml" ContentType="application/vnd.openxmlformats-officedocument.presentationml.notesSlide+xml"/>
  <Override PartName="/ppt/notesSlides/notesSlide120.xml" ContentType="application/vnd.openxmlformats-officedocument.presentationml.notesSlide+xml"/>
  <Override PartName="/ppt/notesSlides/notesSlide121.xml" ContentType="application/vnd.openxmlformats-officedocument.presentationml.notesSlide+xml"/>
  <Override PartName="/ppt/notesSlides/notesSlide122.xml" ContentType="application/vnd.openxmlformats-officedocument.presentationml.notesSlide+xml"/>
  <Override PartName="/ppt/notesSlides/notesSlide123.xml" ContentType="application/vnd.openxmlformats-officedocument.presentationml.notesSlide+xml"/>
  <Override PartName="/ppt/notesSlides/notesSlide124.xml" ContentType="application/vnd.openxmlformats-officedocument.presentationml.notesSlide+xml"/>
  <Override PartName="/ppt/notesSlides/notesSlide125.xml" ContentType="application/vnd.openxmlformats-officedocument.presentationml.notesSlide+xml"/>
  <Override PartName="/ppt/notesSlides/notesSlide126.xml" ContentType="application/vnd.openxmlformats-officedocument.presentationml.notesSlide+xml"/>
  <Override PartName="/ppt/notesSlides/notesSlide127.xml" ContentType="application/vnd.openxmlformats-officedocument.presentationml.notesSlide+xml"/>
  <Override PartName="/ppt/notesSlides/notesSlide128.xml" ContentType="application/vnd.openxmlformats-officedocument.presentationml.notesSlide+xml"/>
  <Override PartName="/ppt/notesSlides/notesSlide129.xml" ContentType="application/vnd.openxmlformats-officedocument.presentationml.notesSlide+xml"/>
  <Override PartName="/ppt/notesSlides/notesSlide130.xml" ContentType="application/vnd.openxmlformats-officedocument.presentationml.notesSlide+xml"/>
  <Override PartName="/ppt/notesSlides/notesSlide131.xml" ContentType="application/vnd.openxmlformats-officedocument.presentationml.notesSlide+xml"/>
  <Override PartName="/ppt/notesSlides/notesSlide1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35"/>
  </p:notesMasterIdLst>
  <p:handoutMasterIdLst>
    <p:handoutMasterId r:id="rId136"/>
  </p:handoutMasterIdLst>
  <p:sldIdLst>
    <p:sldId id="256" r:id="rId3"/>
    <p:sldId id="257" r:id="rId4"/>
    <p:sldId id="258" r:id="rId5"/>
    <p:sldId id="259" r:id="rId6"/>
    <p:sldId id="260" r:id="rId7"/>
    <p:sldId id="261" r:id="rId8"/>
    <p:sldId id="262" r:id="rId9"/>
    <p:sldId id="263" r:id="rId10"/>
    <p:sldId id="264" r:id="rId11"/>
    <p:sldId id="451" r:id="rId12"/>
    <p:sldId id="454" r:id="rId13"/>
    <p:sldId id="265" r:id="rId14"/>
    <p:sldId id="266" r:id="rId15"/>
    <p:sldId id="267" r:id="rId16"/>
    <p:sldId id="388" r:id="rId17"/>
    <p:sldId id="268" r:id="rId18"/>
    <p:sldId id="390" r:id="rId19"/>
    <p:sldId id="392" r:id="rId20"/>
    <p:sldId id="391" r:id="rId21"/>
    <p:sldId id="393" r:id="rId22"/>
    <p:sldId id="269" r:id="rId23"/>
    <p:sldId id="434" r:id="rId24"/>
    <p:sldId id="450" r:id="rId25"/>
    <p:sldId id="435" r:id="rId26"/>
    <p:sldId id="270" r:id="rId27"/>
    <p:sldId id="271" r:id="rId28"/>
    <p:sldId id="272" r:id="rId29"/>
    <p:sldId id="273" r:id="rId30"/>
    <p:sldId id="274" r:id="rId31"/>
    <p:sldId id="275" r:id="rId32"/>
    <p:sldId id="276" r:id="rId33"/>
    <p:sldId id="277" r:id="rId34"/>
    <p:sldId id="278" r:id="rId35"/>
    <p:sldId id="279" r:id="rId36"/>
    <p:sldId id="432" r:id="rId37"/>
    <p:sldId id="280" r:id="rId38"/>
    <p:sldId id="281" r:id="rId39"/>
    <p:sldId id="282" r:id="rId40"/>
    <p:sldId id="283" r:id="rId41"/>
    <p:sldId id="284" r:id="rId42"/>
    <p:sldId id="368" r:id="rId43"/>
    <p:sldId id="455" r:id="rId44"/>
    <p:sldId id="285" r:id="rId45"/>
    <p:sldId id="286" r:id="rId46"/>
    <p:sldId id="289" r:id="rId47"/>
    <p:sldId id="288" r:id="rId48"/>
    <p:sldId id="290" r:id="rId49"/>
    <p:sldId id="291" r:id="rId50"/>
    <p:sldId id="292" r:id="rId51"/>
    <p:sldId id="293" r:id="rId52"/>
    <p:sldId id="294" r:id="rId53"/>
    <p:sldId id="295" r:id="rId54"/>
    <p:sldId id="296" r:id="rId55"/>
    <p:sldId id="297" r:id="rId56"/>
    <p:sldId id="298" r:id="rId57"/>
    <p:sldId id="299" r:id="rId58"/>
    <p:sldId id="300" r:id="rId59"/>
    <p:sldId id="371" r:id="rId60"/>
    <p:sldId id="372" r:id="rId61"/>
    <p:sldId id="301" r:id="rId62"/>
    <p:sldId id="373" r:id="rId63"/>
    <p:sldId id="374" r:id="rId64"/>
    <p:sldId id="369" r:id="rId65"/>
    <p:sldId id="302" r:id="rId66"/>
    <p:sldId id="303" r:id="rId67"/>
    <p:sldId id="375" r:id="rId68"/>
    <p:sldId id="304" r:id="rId69"/>
    <p:sldId id="305" r:id="rId70"/>
    <p:sldId id="306" r:id="rId71"/>
    <p:sldId id="307" r:id="rId72"/>
    <p:sldId id="308" r:id="rId73"/>
    <p:sldId id="309" r:id="rId74"/>
    <p:sldId id="310" r:id="rId75"/>
    <p:sldId id="311" r:id="rId76"/>
    <p:sldId id="312" r:id="rId77"/>
    <p:sldId id="314" r:id="rId78"/>
    <p:sldId id="315" r:id="rId79"/>
    <p:sldId id="316" r:id="rId80"/>
    <p:sldId id="317" r:id="rId81"/>
    <p:sldId id="318" r:id="rId82"/>
    <p:sldId id="319" r:id="rId83"/>
    <p:sldId id="320" r:id="rId84"/>
    <p:sldId id="321" r:id="rId85"/>
    <p:sldId id="324" r:id="rId86"/>
    <p:sldId id="325" r:id="rId87"/>
    <p:sldId id="326" r:id="rId88"/>
    <p:sldId id="457" r:id="rId89"/>
    <p:sldId id="452" r:id="rId90"/>
    <p:sldId id="327" r:id="rId91"/>
    <p:sldId id="377" r:id="rId92"/>
    <p:sldId id="378" r:id="rId93"/>
    <p:sldId id="376" r:id="rId94"/>
    <p:sldId id="425" r:id="rId95"/>
    <p:sldId id="429" r:id="rId96"/>
    <p:sldId id="430" r:id="rId97"/>
    <p:sldId id="428" r:id="rId98"/>
    <p:sldId id="394" r:id="rId99"/>
    <p:sldId id="395" r:id="rId100"/>
    <p:sldId id="426" r:id="rId101"/>
    <p:sldId id="380" r:id="rId102"/>
    <p:sldId id="381" r:id="rId103"/>
    <p:sldId id="382" r:id="rId104"/>
    <p:sldId id="383" r:id="rId105"/>
    <p:sldId id="384" r:id="rId106"/>
    <p:sldId id="385" r:id="rId107"/>
    <p:sldId id="386" r:id="rId108"/>
    <p:sldId id="387" r:id="rId109"/>
    <p:sldId id="456" r:id="rId110"/>
    <p:sldId id="424" r:id="rId111"/>
    <p:sldId id="421" r:id="rId112"/>
    <p:sldId id="398" r:id="rId113"/>
    <p:sldId id="422" r:id="rId114"/>
    <p:sldId id="427" r:id="rId115"/>
    <p:sldId id="420" r:id="rId116"/>
    <p:sldId id="431" r:id="rId117"/>
    <p:sldId id="399" r:id="rId118"/>
    <p:sldId id="423" r:id="rId119"/>
    <p:sldId id="402" r:id="rId120"/>
    <p:sldId id="403" r:id="rId121"/>
    <p:sldId id="405" r:id="rId122"/>
    <p:sldId id="404" r:id="rId123"/>
    <p:sldId id="401" r:id="rId124"/>
    <p:sldId id="411" r:id="rId125"/>
    <p:sldId id="412" r:id="rId126"/>
    <p:sldId id="413" r:id="rId127"/>
    <p:sldId id="414" r:id="rId128"/>
    <p:sldId id="415" r:id="rId129"/>
    <p:sldId id="416" r:id="rId130"/>
    <p:sldId id="335" r:id="rId131"/>
    <p:sldId id="406" r:id="rId132"/>
    <p:sldId id="417" r:id="rId133"/>
    <p:sldId id="367" r:id="rId134"/>
  </p:sldIdLst>
  <p:sldSz cx="9144000" cy="6858000" type="screen4x3"/>
  <p:notesSz cx="6889750" cy="960755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983" autoAdjust="0"/>
    <p:restoredTop sz="94641" autoAdjust="0"/>
  </p:normalViewPr>
  <p:slideViewPr>
    <p:cSldViewPr snapToGrid="0">
      <p:cViewPr varScale="1">
        <p:scale>
          <a:sx n="105" d="100"/>
          <a:sy n="105" d="100"/>
        </p:scale>
        <p:origin x="1662"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17" Type="http://schemas.openxmlformats.org/officeDocument/2006/relationships/slide" Target="slides/slide115.xml"/><Relationship Id="rId21" Type="http://schemas.openxmlformats.org/officeDocument/2006/relationships/slide" Target="slides/slide19.xml"/><Relationship Id="rId42" Type="http://schemas.openxmlformats.org/officeDocument/2006/relationships/slide" Target="slides/slide40.xml"/><Relationship Id="rId63" Type="http://schemas.openxmlformats.org/officeDocument/2006/relationships/slide" Target="slides/slide61.xml"/><Relationship Id="rId84" Type="http://schemas.openxmlformats.org/officeDocument/2006/relationships/slide" Target="slides/slide82.xml"/><Relationship Id="rId138" Type="http://schemas.openxmlformats.org/officeDocument/2006/relationships/viewProps" Target="viewProps.xml"/><Relationship Id="rId16" Type="http://schemas.openxmlformats.org/officeDocument/2006/relationships/slide" Target="slides/slide14.xml"/><Relationship Id="rId107" Type="http://schemas.openxmlformats.org/officeDocument/2006/relationships/slide" Target="slides/slide105.xml"/><Relationship Id="rId11" Type="http://schemas.openxmlformats.org/officeDocument/2006/relationships/slide" Target="slides/slide9.xml"/><Relationship Id="rId32" Type="http://schemas.openxmlformats.org/officeDocument/2006/relationships/slide" Target="slides/slide30.xml"/><Relationship Id="rId37" Type="http://schemas.openxmlformats.org/officeDocument/2006/relationships/slide" Target="slides/slide35.xml"/><Relationship Id="rId53" Type="http://schemas.openxmlformats.org/officeDocument/2006/relationships/slide" Target="slides/slide51.xml"/><Relationship Id="rId58" Type="http://schemas.openxmlformats.org/officeDocument/2006/relationships/slide" Target="slides/slide56.xml"/><Relationship Id="rId74" Type="http://schemas.openxmlformats.org/officeDocument/2006/relationships/slide" Target="slides/slide72.xml"/><Relationship Id="rId79" Type="http://schemas.openxmlformats.org/officeDocument/2006/relationships/slide" Target="slides/slide77.xml"/><Relationship Id="rId102" Type="http://schemas.openxmlformats.org/officeDocument/2006/relationships/slide" Target="slides/slide100.xml"/><Relationship Id="rId123" Type="http://schemas.openxmlformats.org/officeDocument/2006/relationships/slide" Target="slides/slide121.xml"/><Relationship Id="rId128" Type="http://schemas.openxmlformats.org/officeDocument/2006/relationships/slide" Target="slides/slide126.xml"/><Relationship Id="rId5" Type="http://schemas.openxmlformats.org/officeDocument/2006/relationships/slide" Target="slides/slide3.xml"/><Relationship Id="rId90" Type="http://schemas.openxmlformats.org/officeDocument/2006/relationships/slide" Target="slides/slide88.xml"/><Relationship Id="rId95" Type="http://schemas.openxmlformats.org/officeDocument/2006/relationships/slide" Target="slides/slide93.xml"/><Relationship Id="rId22" Type="http://schemas.openxmlformats.org/officeDocument/2006/relationships/slide" Target="slides/slide20.xml"/><Relationship Id="rId27" Type="http://schemas.openxmlformats.org/officeDocument/2006/relationships/slide" Target="slides/slide25.xml"/><Relationship Id="rId43" Type="http://schemas.openxmlformats.org/officeDocument/2006/relationships/slide" Target="slides/slide41.xml"/><Relationship Id="rId48" Type="http://schemas.openxmlformats.org/officeDocument/2006/relationships/slide" Target="slides/slide46.xml"/><Relationship Id="rId64" Type="http://schemas.openxmlformats.org/officeDocument/2006/relationships/slide" Target="slides/slide62.xml"/><Relationship Id="rId69" Type="http://schemas.openxmlformats.org/officeDocument/2006/relationships/slide" Target="slides/slide67.xml"/><Relationship Id="rId113" Type="http://schemas.openxmlformats.org/officeDocument/2006/relationships/slide" Target="slides/slide111.xml"/><Relationship Id="rId118" Type="http://schemas.openxmlformats.org/officeDocument/2006/relationships/slide" Target="slides/slide116.xml"/><Relationship Id="rId134" Type="http://schemas.openxmlformats.org/officeDocument/2006/relationships/slide" Target="slides/slide132.xml"/><Relationship Id="rId139" Type="http://schemas.openxmlformats.org/officeDocument/2006/relationships/theme" Target="theme/theme1.xml"/><Relationship Id="rId80" Type="http://schemas.openxmlformats.org/officeDocument/2006/relationships/slide" Target="slides/slide78.xml"/><Relationship Id="rId85" Type="http://schemas.openxmlformats.org/officeDocument/2006/relationships/slide" Target="slides/slide83.xml"/><Relationship Id="rId12" Type="http://schemas.openxmlformats.org/officeDocument/2006/relationships/slide" Target="slides/slide10.xml"/><Relationship Id="rId17" Type="http://schemas.openxmlformats.org/officeDocument/2006/relationships/slide" Target="slides/slide15.xml"/><Relationship Id="rId33" Type="http://schemas.openxmlformats.org/officeDocument/2006/relationships/slide" Target="slides/slide31.xml"/><Relationship Id="rId38" Type="http://schemas.openxmlformats.org/officeDocument/2006/relationships/slide" Target="slides/slide36.xml"/><Relationship Id="rId59" Type="http://schemas.openxmlformats.org/officeDocument/2006/relationships/slide" Target="slides/slide57.xml"/><Relationship Id="rId103" Type="http://schemas.openxmlformats.org/officeDocument/2006/relationships/slide" Target="slides/slide101.xml"/><Relationship Id="rId108" Type="http://schemas.openxmlformats.org/officeDocument/2006/relationships/slide" Target="slides/slide106.xml"/><Relationship Id="rId124" Type="http://schemas.openxmlformats.org/officeDocument/2006/relationships/slide" Target="slides/slide122.xml"/><Relationship Id="rId129" Type="http://schemas.openxmlformats.org/officeDocument/2006/relationships/slide" Target="slides/slide127.xml"/><Relationship Id="rId54" Type="http://schemas.openxmlformats.org/officeDocument/2006/relationships/slide" Target="slides/slide52.xml"/><Relationship Id="rId70" Type="http://schemas.openxmlformats.org/officeDocument/2006/relationships/slide" Target="slides/slide68.xml"/><Relationship Id="rId75" Type="http://schemas.openxmlformats.org/officeDocument/2006/relationships/slide" Target="slides/slide73.xml"/><Relationship Id="rId91" Type="http://schemas.openxmlformats.org/officeDocument/2006/relationships/slide" Target="slides/slide89.xml"/><Relationship Id="rId96" Type="http://schemas.openxmlformats.org/officeDocument/2006/relationships/slide" Target="slides/slide94.xml"/><Relationship Id="rId14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23" Type="http://schemas.openxmlformats.org/officeDocument/2006/relationships/slide" Target="slides/slide21.xml"/><Relationship Id="rId28" Type="http://schemas.openxmlformats.org/officeDocument/2006/relationships/slide" Target="slides/slide26.xml"/><Relationship Id="rId49" Type="http://schemas.openxmlformats.org/officeDocument/2006/relationships/slide" Target="slides/slide47.xml"/><Relationship Id="rId114" Type="http://schemas.openxmlformats.org/officeDocument/2006/relationships/slide" Target="slides/slide112.xml"/><Relationship Id="rId119" Type="http://schemas.openxmlformats.org/officeDocument/2006/relationships/slide" Target="slides/slide117.xml"/><Relationship Id="rId44" Type="http://schemas.openxmlformats.org/officeDocument/2006/relationships/slide" Target="slides/slide42.xml"/><Relationship Id="rId60" Type="http://schemas.openxmlformats.org/officeDocument/2006/relationships/slide" Target="slides/slide58.xml"/><Relationship Id="rId65" Type="http://schemas.openxmlformats.org/officeDocument/2006/relationships/slide" Target="slides/slide63.xml"/><Relationship Id="rId81" Type="http://schemas.openxmlformats.org/officeDocument/2006/relationships/slide" Target="slides/slide79.xml"/><Relationship Id="rId86" Type="http://schemas.openxmlformats.org/officeDocument/2006/relationships/slide" Target="slides/slide84.xml"/><Relationship Id="rId130" Type="http://schemas.openxmlformats.org/officeDocument/2006/relationships/slide" Target="slides/slide128.xml"/><Relationship Id="rId135" Type="http://schemas.openxmlformats.org/officeDocument/2006/relationships/notesMaster" Target="notesMasters/notesMaster1.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109" Type="http://schemas.openxmlformats.org/officeDocument/2006/relationships/slide" Target="slides/slide10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slide" Target="slides/slide95.xml"/><Relationship Id="rId104" Type="http://schemas.openxmlformats.org/officeDocument/2006/relationships/slide" Target="slides/slide102.xml"/><Relationship Id="rId120" Type="http://schemas.openxmlformats.org/officeDocument/2006/relationships/slide" Target="slides/slide118.xml"/><Relationship Id="rId125" Type="http://schemas.openxmlformats.org/officeDocument/2006/relationships/slide" Target="slides/slide123.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 Id="rId87" Type="http://schemas.openxmlformats.org/officeDocument/2006/relationships/slide" Target="slides/slide85.xml"/><Relationship Id="rId110" Type="http://schemas.openxmlformats.org/officeDocument/2006/relationships/slide" Target="slides/slide108.xml"/><Relationship Id="rId115" Type="http://schemas.openxmlformats.org/officeDocument/2006/relationships/slide" Target="slides/slide113.xml"/><Relationship Id="rId131" Type="http://schemas.openxmlformats.org/officeDocument/2006/relationships/slide" Target="slides/slide129.xml"/><Relationship Id="rId136" Type="http://schemas.openxmlformats.org/officeDocument/2006/relationships/handoutMaster" Target="handoutMasters/handoutMaster1.xml"/><Relationship Id="rId61" Type="http://schemas.openxmlformats.org/officeDocument/2006/relationships/slide" Target="slides/slide59.xml"/><Relationship Id="rId82" Type="http://schemas.openxmlformats.org/officeDocument/2006/relationships/slide" Target="slides/slide80.xml"/><Relationship Id="rId19" Type="http://schemas.openxmlformats.org/officeDocument/2006/relationships/slide" Target="slides/slide17.xml"/><Relationship Id="rId14" Type="http://schemas.openxmlformats.org/officeDocument/2006/relationships/slide" Target="slides/slide12.xml"/><Relationship Id="rId30" Type="http://schemas.openxmlformats.org/officeDocument/2006/relationships/slide" Target="slides/slide28.xml"/><Relationship Id="rId35" Type="http://schemas.openxmlformats.org/officeDocument/2006/relationships/slide" Target="slides/slide33.xml"/><Relationship Id="rId56" Type="http://schemas.openxmlformats.org/officeDocument/2006/relationships/slide" Target="slides/slide54.xml"/><Relationship Id="rId77" Type="http://schemas.openxmlformats.org/officeDocument/2006/relationships/slide" Target="slides/slide75.xml"/><Relationship Id="rId100" Type="http://schemas.openxmlformats.org/officeDocument/2006/relationships/slide" Target="slides/slide98.xml"/><Relationship Id="rId105" Type="http://schemas.openxmlformats.org/officeDocument/2006/relationships/slide" Target="slides/slide103.xml"/><Relationship Id="rId126" Type="http://schemas.openxmlformats.org/officeDocument/2006/relationships/slide" Target="slides/slide124.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93" Type="http://schemas.openxmlformats.org/officeDocument/2006/relationships/slide" Target="slides/slide91.xml"/><Relationship Id="rId98" Type="http://schemas.openxmlformats.org/officeDocument/2006/relationships/slide" Target="slides/slide96.xml"/><Relationship Id="rId121" Type="http://schemas.openxmlformats.org/officeDocument/2006/relationships/slide" Target="slides/slide119.xml"/><Relationship Id="rId3" Type="http://schemas.openxmlformats.org/officeDocument/2006/relationships/slide" Target="slides/slide1.xml"/><Relationship Id="rId25" Type="http://schemas.openxmlformats.org/officeDocument/2006/relationships/slide" Target="slides/slide23.xml"/><Relationship Id="rId46" Type="http://schemas.openxmlformats.org/officeDocument/2006/relationships/slide" Target="slides/slide44.xml"/><Relationship Id="rId67" Type="http://schemas.openxmlformats.org/officeDocument/2006/relationships/slide" Target="slides/slide65.xml"/><Relationship Id="rId116" Type="http://schemas.openxmlformats.org/officeDocument/2006/relationships/slide" Target="slides/slide114.xml"/><Relationship Id="rId137" Type="http://schemas.openxmlformats.org/officeDocument/2006/relationships/presProps" Target="presProps.xml"/><Relationship Id="rId20" Type="http://schemas.openxmlformats.org/officeDocument/2006/relationships/slide" Target="slides/slide18.xml"/><Relationship Id="rId41" Type="http://schemas.openxmlformats.org/officeDocument/2006/relationships/slide" Target="slides/slide39.xml"/><Relationship Id="rId62" Type="http://schemas.openxmlformats.org/officeDocument/2006/relationships/slide" Target="slides/slide60.xml"/><Relationship Id="rId83" Type="http://schemas.openxmlformats.org/officeDocument/2006/relationships/slide" Target="slides/slide81.xml"/><Relationship Id="rId88" Type="http://schemas.openxmlformats.org/officeDocument/2006/relationships/slide" Target="slides/slide86.xml"/><Relationship Id="rId111" Type="http://schemas.openxmlformats.org/officeDocument/2006/relationships/slide" Target="slides/slide109.xml"/><Relationship Id="rId132" Type="http://schemas.openxmlformats.org/officeDocument/2006/relationships/slide" Target="slides/slide130.xml"/><Relationship Id="rId15" Type="http://schemas.openxmlformats.org/officeDocument/2006/relationships/slide" Target="slides/slide13.xml"/><Relationship Id="rId36" Type="http://schemas.openxmlformats.org/officeDocument/2006/relationships/slide" Target="slides/slide34.xml"/><Relationship Id="rId57" Type="http://schemas.openxmlformats.org/officeDocument/2006/relationships/slide" Target="slides/slide55.xml"/><Relationship Id="rId106" Type="http://schemas.openxmlformats.org/officeDocument/2006/relationships/slide" Target="slides/slide104.xml"/><Relationship Id="rId127" Type="http://schemas.openxmlformats.org/officeDocument/2006/relationships/slide" Target="slides/slide125.xml"/><Relationship Id="rId10" Type="http://schemas.openxmlformats.org/officeDocument/2006/relationships/slide" Target="slides/slide8.xml"/><Relationship Id="rId31" Type="http://schemas.openxmlformats.org/officeDocument/2006/relationships/slide" Target="slides/slide29.xml"/><Relationship Id="rId52" Type="http://schemas.openxmlformats.org/officeDocument/2006/relationships/slide" Target="slides/slide50.xml"/><Relationship Id="rId73" Type="http://schemas.openxmlformats.org/officeDocument/2006/relationships/slide" Target="slides/slide71.xml"/><Relationship Id="rId78" Type="http://schemas.openxmlformats.org/officeDocument/2006/relationships/slide" Target="slides/slide76.xml"/><Relationship Id="rId94" Type="http://schemas.openxmlformats.org/officeDocument/2006/relationships/slide" Target="slides/slide92.xml"/><Relationship Id="rId99" Type="http://schemas.openxmlformats.org/officeDocument/2006/relationships/slide" Target="slides/slide97.xml"/><Relationship Id="rId101" Type="http://schemas.openxmlformats.org/officeDocument/2006/relationships/slide" Target="slides/slide99.xml"/><Relationship Id="rId122" Type="http://schemas.openxmlformats.org/officeDocument/2006/relationships/slide" Target="slides/slide120.xml"/><Relationship Id="rId4" Type="http://schemas.openxmlformats.org/officeDocument/2006/relationships/slide" Target="slides/slide2.xml"/><Relationship Id="rId9" Type="http://schemas.openxmlformats.org/officeDocument/2006/relationships/slide" Target="slides/slide7.xml"/><Relationship Id="rId26" Type="http://schemas.openxmlformats.org/officeDocument/2006/relationships/slide" Target="slides/slide24.xml"/><Relationship Id="rId47" Type="http://schemas.openxmlformats.org/officeDocument/2006/relationships/slide" Target="slides/slide45.xml"/><Relationship Id="rId68" Type="http://schemas.openxmlformats.org/officeDocument/2006/relationships/slide" Target="slides/slide66.xml"/><Relationship Id="rId89" Type="http://schemas.openxmlformats.org/officeDocument/2006/relationships/slide" Target="slides/slide87.xml"/><Relationship Id="rId112" Type="http://schemas.openxmlformats.org/officeDocument/2006/relationships/slide" Target="slides/slide110.xml"/><Relationship Id="rId133" Type="http://schemas.openxmlformats.org/officeDocument/2006/relationships/slide" Target="slides/slide13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22E87137-81F8-4C14-8A7A-9C322799E535}"/>
              </a:ext>
            </a:extLst>
          </p:cNvPr>
          <p:cNvSpPr txBox="1">
            <a:spLocks noGrp="1"/>
          </p:cNvSpPr>
          <p:nvPr>
            <p:ph type="hdr" sz="quarter"/>
          </p:nvPr>
        </p:nvSpPr>
        <p:spPr>
          <a:xfrm>
            <a:off x="0" y="0"/>
            <a:ext cx="2989764" cy="480057"/>
          </a:xfrm>
          <a:prstGeom prst="rect">
            <a:avLst/>
          </a:prstGeom>
          <a:noFill/>
          <a:ln>
            <a:noFill/>
          </a:ln>
        </p:spPr>
        <p:txBody>
          <a:bodyPr vert="horz" wrap="none" lIns="90000" tIns="45000" rIns="90000" bIns="45000"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defRPr sz="1400"/>
            </a:pPr>
            <a:endParaRPr lang="fr-FR" sz="1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3" name="Espace réservé de la date 2">
            <a:extLst>
              <a:ext uri="{FF2B5EF4-FFF2-40B4-BE49-F238E27FC236}">
                <a16:creationId xmlns:a16="http://schemas.microsoft.com/office/drawing/2014/main" id="{75DF599B-AA90-418E-9EC7-705F383C1F7A}"/>
              </a:ext>
            </a:extLst>
          </p:cNvPr>
          <p:cNvSpPr txBox="1">
            <a:spLocks noGrp="1"/>
          </p:cNvSpPr>
          <p:nvPr>
            <p:ph type="dt" sz="quarter" idx="1"/>
          </p:nvPr>
        </p:nvSpPr>
        <p:spPr>
          <a:xfrm>
            <a:off x="3900343" y="0"/>
            <a:ext cx="2989764" cy="480057"/>
          </a:xfrm>
          <a:prstGeom prst="rect">
            <a:avLst/>
          </a:prstGeom>
          <a:noFill/>
          <a:ln>
            <a:noFill/>
          </a:ln>
        </p:spPr>
        <p:txBody>
          <a:bodyPr vert="horz" wrap="none" lIns="90000" tIns="45000" rIns="90000" bIns="45000" anchorCtr="0" compatLnSpc="1">
            <a:noAutofit/>
          </a:bodyPr>
          <a:lstStyle/>
          <a:p>
            <a:pPr marL="0" marR="0" lvl="0" indent="0" algn="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defRPr sz="1400"/>
            </a:pPr>
            <a:endParaRPr lang="fr-FR" sz="1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4" name="Espace réservé du pied de page 3">
            <a:extLst>
              <a:ext uri="{FF2B5EF4-FFF2-40B4-BE49-F238E27FC236}">
                <a16:creationId xmlns:a16="http://schemas.microsoft.com/office/drawing/2014/main" id="{FF859C8A-6071-4EE3-B9D1-1FF7B546064C}"/>
              </a:ext>
            </a:extLst>
          </p:cNvPr>
          <p:cNvSpPr txBox="1">
            <a:spLocks noGrp="1"/>
          </p:cNvSpPr>
          <p:nvPr>
            <p:ph type="ftr" sz="quarter" idx="2"/>
          </p:nvPr>
        </p:nvSpPr>
        <p:spPr>
          <a:xfrm>
            <a:off x="0" y="9127701"/>
            <a:ext cx="2989764" cy="480057"/>
          </a:xfrm>
          <a:prstGeom prst="rect">
            <a:avLst/>
          </a:prstGeom>
          <a:noFill/>
          <a:ln>
            <a:noFill/>
          </a:ln>
        </p:spPr>
        <p:txBody>
          <a:bodyPr vert="horz" wrap="none" lIns="90000" tIns="45000" rIns="90000" bIns="45000" anchor="b"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defRPr sz="1400"/>
            </a:pPr>
            <a:endParaRPr lang="fr-FR" sz="1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5" name="Espace réservé du numéro de diapositive 4">
            <a:extLst>
              <a:ext uri="{FF2B5EF4-FFF2-40B4-BE49-F238E27FC236}">
                <a16:creationId xmlns:a16="http://schemas.microsoft.com/office/drawing/2014/main" id="{F5C313A0-52ED-42DD-B20B-CC662AC47139}"/>
              </a:ext>
            </a:extLst>
          </p:cNvPr>
          <p:cNvSpPr txBox="1">
            <a:spLocks noGrp="1"/>
          </p:cNvSpPr>
          <p:nvPr>
            <p:ph type="sldNum" sz="quarter" idx="3"/>
          </p:nvPr>
        </p:nvSpPr>
        <p:spPr>
          <a:xfrm>
            <a:off x="3900343" y="9127701"/>
            <a:ext cx="2989764" cy="480057"/>
          </a:xfrm>
          <a:prstGeom prst="rect">
            <a:avLst/>
          </a:prstGeom>
          <a:noFill/>
          <a:ln>
            <a:noFill/>
          </a:ln>
        </p:spPr>
        <p:txBody>
          <a:bodyPr vert="horz" wrap="none" lIns="90000" tIns="45000" rIns="90000" bIns="45000" anchor="b" anchorCtr="0" compatLnSpc="1">
            <a:noAutofit/>
          </a:bodyPr>
          <a:lstStyle/>
          <a:p>
            <a:pPr marL="0" marR="0" lvl="0" indent="0" algn="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defRPr sz="1400"/>
            </a:pPr>
            <a:fld id="{0C2C9983-A98D-4615-81C1-DD54A9A67D2F}" type="slidenum">
              <a:t>‹N°›</a:t>
            </a:fld>
            <a:endParaRPr lang="fr-FR" sz="1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Tree>
    <p:extLst>
      <p:ext uri="{BB962C8B-B14F-4D97-AF65-F5344CB8AC3E}">
        <p14:creationId xmlns:p14="http://schemas.microsoft.com/office/powerpoint/2010/main" val="20774710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4352F05-89BF-4CBC-B155-AE0E7E9EBF73}"/>
              </a:ext>
            </a:extLst>
          </p:cNvPr>
          <p:cNvSpPr>
            <a:spLocks noMove="1" noResize="1"/>
          </p:cNvSpPr>
          <p:nvPr/>
        </p:nvSpPr>
        <p:spPr>
          <a:xfrm>
            <a:off x="0" y="0"/>
            <a:ext cx="6890472" cy="9608106"/>
          </a:xfrm>
          <a:prstGeom prst="rect">
            <a:avLst/>
          </a:prstGeom>
          <a:solidFill>
            <a:srgbClr val="FFFFFF"/>
          </a:solidFill>
          <a:ln cap="sq">
            <a:noFill/>
            <a:prstDash val="solid"/>
          </a:ln>
        </p:spPr>
        <p:txBody>
          <a:bodyPr vert="horz" wrap="none" lIns="90000" tIns="45000" rIns="90000" bIns="45000" anchor="ctr" anchorCtr="1"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3" name="Forme libre : forme 2">
            <a:extLst>
              <a:ext uri="{FF2B5EF4-FFF2-40B4-BE49-F238E27FC236}">
                <a16:creationId xmlns:a16="http://schemas.microsoft.com/office/drawing/2014/main" id="{AD8739E1-7512-4DF2-B7E5-FFCC760FB5FE}"/>
              </a:ext>
            </a:extLst>
          </p:cNvPr>
          <p:cNvSpPr/>
          <p:nvPr/>
        </p:nvSpPr>
        <p:spPr>
          <a:xfrm>
            <a:off x="0" y="0"/>
            <a:ext cx="6889742" cy="9607410"/>
          </a:xfrm>
          <a:custGeom>
            <a:avLst>
              <a:gd name="f0" fmla="val 5"/>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FFFFFF"/>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4" name="Forme libre : forme 3">
            <a:extLst>
              <a:ext uri="{FF2B5EF4-FFF2-40B4-BE49-F238E27FC236}">
                <a16:creationId xmlns:a16="http://schemas.microsoft.com/office/drawing/2014/main" id="{1AD868CA-A59F-4085-95BA-6A91F225798E}"/>
              </a:ext>
            </a:extLst>
          </p:cNvPr>
          <p:cNvSpPr/>
          <p:nvPr/>
        </p:nvSpPr>
        <p:spPr>
          <a:xfrm>
            <a:off x="0" y="0"/>
            <a:ext cx="6889742" cy="9607410"/>
          </a:xfrm>
          <a:custGeom>
            <a:avLst>
              <a:gd name="f0" fmla="val 5"/>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FFFFFF"/>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5" name="Forme libre : forme 4">
            <a:extLst>
              <a:ext uri="{FF2B5EF4-FFF2-40B4-BE49-F238E27FC236}">
                <a16:creationId xmlns:a16="http://schemas.microsoft.com/office/drawing/2014/main" id="{2188560C-6A9E-41DC-B6C4-069ED9AF3377}"/>
              </a:ext>
            </a:extLst>
          </p:cNvPr>
          <p:cNvSpPr/>
          <p:nvPr/>
        </p:nvSpPr>
        <p:spPr>
          <a:xfrm>
            <a:off x="0" y="0"/>
            <a:ext cx="6889742" cy="9607410"/>
          </a:xfrm>
          <a:custGeom>
            <a:avLst>
              <a:gd name="f0" fmla="val 5"/>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FFFFFF"/>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6" name="Forme libre : forme 5">
            <a:extLst>
              <a:ext uri="{FF2B5EF4-FFF2-40B4-BE49-F238E27FC236}">
                <a16:creationId xmlns:a16="http://schemas.microsoft.com/office/drawing/2014/main" id="{648CD0F1-BB86-411E-A61A-4894228C00C0}"/>
              </a:ext>
            </a:extLst>
          </p:cNvPr>
          <p:cNvSpPr/>
          <p:nvPr/>
        </p:nvSpPr>
        <p:spPr>
          <a:xfrm>
            <a:off x="0" y="0"/>
            <a:ext cx="6889742" cy="9607410"/>
          </a:xfrm>
          <a:custGeom>
            <a:avLst>
              <a:gd name="f0" fmla="val 5"/>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FFFFFF"/>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7" name="Forme libre : forme 6">
            <a:extLst>
              <a:ext uri="{FF2B5EF4-FFF2-40B4-BE49-F238E27FC236}">
                <a16:creationId xmlns:a16="http://schemas.microsoft.com/office/drawing/2014/main" id="{0BE2211D-DC1C-4477-88AE-97E30E37BBD7}"/>
              </a:ext>
            </a:extLst>
          </p:cNvPr>
          <p:cNvSpPr/>
          <p:nvPr/>
        </p:nvSpPr>
        <p:spPr>
          <a:xfrm>
            <a:off x="1" y="0"/>
            <a:ext cx="2986843" cy="480754"/>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8" name="Espace réservé de la date 7">
            <a:extLst>
              <a:ext uri="{FF2B5EF4-FFF2-40B4-BE49-F238E27FC236}">
                <a16:creationId xmlns:a16="http://schemas.microsoft.com/office/drawing/2014/main" id="{8AB5C358-DE01-448F-BE24-D584D0A49F5C}"/>
              </a:ext>
            </a:extLst>
          </p:cNvPr>
          <p:cNvSpPr txBox="1">
            <a:spLocks noGrp="1"/>
          </p:cNvSpPr>
          <p:nvPr>
            <p:ph type="dt" idx="1"/>
          </p:nvPr>
        </p:nvSpPr>
        <p:spPr>
          <a:xfrm>
            <a:off x="3902897" y="-348"/>
            <a:ext cx="2980275" cy="474831"/>
          </a:xfrm>
          <a:prstGeom prst="rect">
            <a:avLst/>
          </a:prstGeom>
          <a:noFill/>
          <a:ln>
            <a:noFill/>
          </a:ln>
        </p:spPr>
        <p:txBody>
          <a:bodyPr vert="horz" wrap="square" lIns="90000" tIns="46800" rIns="90000" bIns="46800" anchor="t" anchorCtr="0" compatLnSpc="1">
            <a:noAutofit/>
          </a:bodyPr>
          <a:lstStyle>
            <a:lvl1pPr marL="215640" marR="0" lvl="0" indent="-210960" algn="r" rtl="0" hangingPunct="0">
              <a:lnSpc>
                <a:spcPct val="100000"/>
              </a:lnSpc>
              <a:spcBef>
                <a:spcPts val="0"/>
              </a:spcBef>
              <a:spcAft>
                <a:spcPts val="0"/>
              </a:spcAft>
              <a:buNone/>
              <a:tabLst>
                <a:tab pos="215640" algn="l"/>
                <a:tab pos="664559" algn="l"/>
                <a:tab pos="1113839" algn="l"/>
                <a:tab pos="1563120" algn="l"/>
                <a:tab pos="2012400" algn="l"/>
                <a:tab pos="2461680" algn="l"/>
                <a:tab pos="2910960" algn="l"/>
                <a:tab pos="3360240" algn="l"/>
                <a:tab pos="3809520" algn="l"/>
                <a:tab pos="4258799" algn="l"/>
                <a:tab pos="4708080" algn="l"/>
                <a:tab pos="5157359" algn="l"/>
                <a:tab pos="5606640" algn="l"/>
                <a:tab pos="6055920" algn="l"/>
                <a:tab pos="6505200" algn="l"/>
                <a:tab pos="6954480" algn="l"/>
                <a:tab pos="7403760" algn="l"/>
                <a:tab pos="7853040" algn="l"/>
                <a:tab pos="8302319" algn="l"/>
                <a:tab pos="8751600" algn="l"/>
                <a:tab pos="9200880" algn="l"/>
              </a:tabLst>
              <a:defRPr lang="fr-FR" sz="1200" b="0" i="0" u="none" strike="noStrike" baseline="0">
                <a:ln>
                  <a:noFill/>
                </a:ln>
                <a:solidFill>
                  <a:srgbClr val="000000"/>
                </a:solidFill>
                <a:latin typeface="Times New Roman" pitchFamily="18"/>
                <a:ea typeface="Lucida Sans Unicode" pitchFamily="2"/>
                <a:cs typeface="Lucida Sans Unicode" pitchFamily="2"/>
              </a:defRPr>
            </a:lvl1pPr>
          </a:lstStyle>
          <a:p>
            <a:pPr lvl="0"/>
            <a:endParaRPr lang="fr-FR" dirty="0"/>
          </a:p>
        </p:txBody>
      </p:sp>
      <p:sp>
        <p:nvSpPr>
          <p:cNvPr id="9" name="Espace réservé de l'image des diapositives 8">
            <a:extLst>
              <a:ext uri="{FF2B5EF4-FFF2-40B4-BE49-F238E27FC236}">
                <a16:creationId xmlns:a16="http://schemas.microsoft.com/office/drawing/2014/main" id="{52DD9FA3-6119-4F67-B03C-97351406DC62}"/>
              </a:ext>
            </a:extLst>
          </p:cNvPr>
          <p:cNvSpPr>
            <a:spLocks noGrp="1" noRot="1" noChangeAspect="1"/>
          </p:cNvSpPr>
          <p:nvPr>
            <p:ph type="sldImg" idx="2"/>
          </p:nvPr>
        </p:nvSpPr>
        <p:spPr>
          <a:xfrm>
            <a:off x="1044575" y="720725"/>
            <a:ext cx="4795838" cy="3595688"/>
          </a:xfrm>
          <a:prstGeom prst="rect">
            <a:avLst/>
          </a:prstGeom>
          <a:noFill/>
          <a:ln>
            <a:noFill/>
            <a:prstDash val="solid"/>
          </a:ln>
        </p:spPr>
      </p:sp>
      <p:sp>
        <p:nvSpPr>
          <p:cNvPr id="10" name="Espace réservé des notes 9">
            <a:extLst>
              <a:ext uri="{FF2B5EF4-FFF2-40B4-BE49-F238E27FC236}">
                <a16:creationId xmlns:a16="http://schemas.microsoft.com/office/drawing/2014/main" id="{88577B21-3262-4A84-A83D-DFE99218B284}"/>
              </a:ext>
            </a:extLst>
          </p:cNvPr>
          <p:cNvSpPr txBox="1">
            <a:spLocks noGrp="1"/>
          </p:cNvSpPr>
          <p:nvPr>
            <p:ph type="body" sz="quarter" idx="3"/>
          </p:nvPr>
        </p:nvSpPr>
        <p:spPr>
          <a:xfrm>
            <a:off x="688682" y="4564025"/>
            <a:ext cx="5507268" cy="4317029"/>
          </a:xfrm>
          <a:prstGeom prst="rect">
            <a:avLst/>
          </a:prstGeom>
          <a:noFill/>
          <a:ln>
            <a:noFill/>
          </a:ln>
        </p:spPr>
        <p:txBody>
          <a:bodyPr vert="horz" lIns="0" tIns="0" rIns="0" bIns="0" compatLnSpc="1"/>
          <a:lstStyle/>
          <a:p>
            <a:endParaRPr lang="fr-FR"/>
          </a:p>
        </p:txBody>
      </p:sp>
      <p:sp>
        <p:nvSpPr>
          <p:cNvPr id="11" name="Forme libre : forme 10">
            <a:extLst>
              <a:ext uri="{FF2B5EF4-FFF2-40B4-BE49-F238E27FC236}">
                <a16:creationId xmlns:a16="http://schemas.microsoft.com/office/drawing/2014/main" id="{3A316604-D861-4DF1-AA2C-70BBA761EF38}"/>
              </a:ext>
            </a:extLst>
          </p:cNvPr>
          <p:cNvSpPr/>
          <p:nvPr/>
        </p:nvSpPr>
        <p:spPr>
          <a:xfrm>
            <a:off x="1" y="9125262"/>
            <a:ext cx="2986843" cy="480754"/>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2" name="Espace réservé du numéro de diapositive 11">
            <a:extLst>
              <a:ext uri="{FF2B5EF4-FFF2-40B4-BE49-F238E27FC236}">
                <a16:creationId xmlns:a16="http://schemas.microsoft.com/office/drawing/2014/main" id="{086EFF39-2FBA-4F66-871E-7BAB0C52F563}"/>
              </a:ext>
            </a:extLst>
          </p:cNvPr>
          <p:cNvSpPr txBox="1">
            <a:spLocks noGrp="1"/>
          </p:cNvSpPr>
          <p:nvPr>
            <p:ph type="sldNum" sz="quarter" idx="5"/>
          </p:nvPr>
        </p:nvSpPr>
        <p:spPr>
          <a:xfrm>
            <a:off x="3902897" y="9125262"/>
            <a:ext cx="2980275" cy="474483"/>
          </a:xfrm>
          <a:prstGeom prst="rect">
            <a:avLst/>
          </a:prstGeom>
          <a:noFill/>
          <a:ln>
            <a:noFill/>
          </a:ln>
        </p:spPr>
        <p:txBody>
          <a:bodyPr vert="horz" wrap="square" lIns="90000" tIns="46800" rIns="90000" bIns="46800" anchor="b" anchorCtr="0" compatLnSpc="1">
            <a:noAutofit/>
          </a:bodyPr>
          <a:lstStyle>
            <a:lvl1pPr marL="215640" marR="0" lvl="0" indent="-210960" algn="r" rtl="0" hangingPunct="0">
              <a:lnSpc>
                <a:spcPct val="100000"/>
              </a:lnSpc>
              <a:spcBef>
                <a:spcPts val="0"/>
              </a:spcBef>
              <a:spcAft>
                <a:spcPts val="0"/>
              </a:spcAft>
              <a:buNone/>
              <a:tabLst>
                <a:tab pos="215640" algn="l"/>
                <a:tab pos="664559" algn="l"/>
                <a:tab pos="1113839" algn="l"/>
                <a:tab pos="1563120" algn="l"/>
                <a:tab pos="2012400" algn="l"/>
                <a:tab pos="2461680" algn="l"/>
                <a:tab pos="2910960" algn="l"/>
                <a:tab pos="3360240" algn="l"/>
                <a:tab pos="3809520" algn="l"/>
                <a:tab pos="4258799" algn="l"/>
                <a:tab pos="4708080" algn="l"/>
                <a:tab pos="5157359" algn="l"/>
                <a:tab pos="5606640" algn="l"/>
                <a:tab pos="6055920" algn="l"/>
                <a:tab pos="6505200" algn="l"/>
                <a:tab pos="6954480" algn="l"/>
                <a:tab pos="7403760" algn="l"/>
                <a:tab pos="7853040" algn="l"/>
                <a:tab pos="8302319" algn="l"/>
                <a:tab pos="8751600" algn="l"/>
                <a:tab pos="9200880" algn="l"/>
              </a:tabLst>
              <a:defRPr lang="fr-FR" sz="1200" b="0" i="0" u="none" strike="noStrike" baseline="0">
                <a:ln>
                  <a:noFill/>
                </a:ln>
                <a:solidFill>
                  <a:srgbClr val="000000"/>
                </a:solidFill>
                <a:latin typeface="Times New Roman" pitchFamily="18"/>
                <a:ea typeface="Lucida Sans Unicode" pitchFamily="2"/>
                <a:cs typeface="Lucida Sans Unicode" pitchFamily="2"/>
              </a:defRPr>
            </a:lvl1pPr>
          </a:lstStyle>
          <a:p>
            <a:pPr lvl="0"/>
            <a:fld id="{87FF919B-EE32-4B9B-8200-45946B0BD415}" type="slidenum">
              <a:t>‹N°›</a:t>
            </a:fld>
            <a:endParaRPr lang="fr-FR" dirty="0"/>
          </a:p>
        </p:txBody>
      </p:sp>
    </p:spTree>
    <p:extLst>
      <p:ext uri="{BB962C8B-B14F-4D97-AF65-F5344CB8AC3E}">
        <p14:creationId xmlns:p14="http://schemas.microsoft.com/office/powerpoint/2010/main" val="2603974160"/>
      </p:ext>
    </p:extLst>
  </p:cSld>
  <p:clrMap bg1="lt1" tx1="dk1" bg2="lt2" tx2="dk2" accent1="accent1" accent2="accent2" accent3="accent3" accent4="accent4" accent5="accent5" accent6="accent6" hlink="hlink" folHlink="folHlink"/>
  <p:notesStyle>
    <a:lvl1pPr marL="0" marR="0" indent="0" algn="l" rtl="0" hangingPunct="0">
      <a:lnSpc>
        <a:spcPct val="100000"/>
      </a:lnSpc>
      <a:spcBef>
        <a:spcPts val="448"/>
      </a:spcBef>
      <a:spcAft>
        <a:spcPts val="0"/>
      </a:spcAft>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defRPr lang="fr-FR" sz="1200" b="0" i="0" u="none" strike="noStrike" baseline="0">
        <a:ln>
          <a:noFill/>
        </a:ln>
        <a:solidFill>
          <a:srgbClr val="000000"/>
        </a:solidFill>
        <a:latin typeface="Times New Roman" pitchFamily="18"/>
        <a:ea typeface="Microsoft YaHei" pitchFamily="2"/>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113.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114.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115.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116.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117.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118.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119.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0.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121.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122.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123.xml.rels><?xml version="1.0" encoding="UTF-8" standalone="yes"?>
<Relationships xmlns="http://schemas.openxmlformats.org/package/2006/relationships"><Relationship Id="rId2" Type="http://schemas.openxmlformats.org/officeDocument/2006/relationships/slide" Target="../slides/slide123.xml"/><Relationship Id="rId1" Type="http://schemas.openxmlformats.org/officeDocument/2006/relationships/notesMaster" Target="../notesMasters/notesMaster1.xml"/></Relationships>
</file>

<file path=ppt/notesSlides/_rels/notesSlide124.xml.rels><?xml version="1.0" encoding="UTF-8" standalone="yes"?>
<Relationships xmlns="http://schemas.openxmlformats.org/package/2006/relationships"><Relationship Id="rId2" Type="http://schemas.openxmlformats.org/officeDocument/2006/relationships/slide" Target="../slides/slide124.xml"/><Relationship Id="rId1" Type="http://schemas.openxmlformats.org/officeDocument/2006/relationships/notesMaster" Target="../notesMasters/notesMaster1.xml"/></Relationships>
</file>

<file path=ppt/notesSlides/_rels/notesSlide125.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126.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_rels/notesSlide127.xml.rels><?xml version="1.0" encoding="UTF-8" standalone="yes"?>
<Relationships xmlns="http://schemas.openxmlformats.org/package/2006/relationships"><Relationship Id="rId2" Type="http://schemas.openxmlformats.org/officeDocument/2006/relationships/slide" Target="../slides/slide127.xml"/><Relationship Id="rId1" Type="http://schemas.openxmlformats.org/officeDocument/2006/relationships/notesMaster" Target="../notesMasters/notesMaster1.xml"/></Relationships>
</file>

<file path=ppt/notesSlides/_rels/notesSlide128.xml.rels><?xml version="1.0" encoding="UTF-8" standalone="yes"?>
<Relationships xmlns="http://schemas.openxmlformats.org/package/2006/relationships"><Relationship Id="rId2" Type="http://schemas.openxmlformats.org/officeDocument/2006/relationships/slide" Target="../slides/slide128.xml"/><Relationship Id="rId1" Type="http://schemas.openxmlformats.org/officeDocument/2006/relationships/notesMaster" Target="../notesMasters/notesMaster1.xml"/></Relationships>
</file>

<file path=ppt/notesSlides/_rels/notesSlide129.xml.rels><?xml version="1.0" encoding="UTF-8" standalone="yes"?>
<Relationships xmlns="http://schemas.openxmlformats.org/package/2006/relationships"><Relationship Id="rId2" Type="http://schemas.openxmlformats.org/officeDocument/2006/relationships/slide" Target="../slides/slide12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0.xml.rels><?xml version="1.0" encoding="UTF-8" standalone="yes"?>
<Relationships xmlns="http://schemas.openxmlformats.org/package/2006/relationships"><Relationship Id="rId2" Type="http://schemas.openxmlformats.org/officeDocument/2006/relationships/slide" Target="../slides/slide130.xml"/><Relationship Id="rId1" Type="http://schemas.openxmlformats.org/officeDocument/2006/relationships/notesMaster" Target="../notesMasters/notesMaster1.xml"/></Relationships>
</file>

<file path=ppt/notesSlides/_rels/notesSlide131.xml.rels><?xml version="1.0" encoding="UTF-8" standalone="yes"?>
<Relationships xmlns="http://schemas.openxmlformats.org/package/2006/relationships"><Relationship Id="rId2" Type="http://schemas.openxmlformats.org/officeDocument/2006/relationships/slide" Target="../slides/slide131.xml"/><Relationship Id="rId1" Type="http://schemas.openxmlformats.org/officeDocument/2006/relationships/notesMaster" Target="../notesMasters/notesMaster1.xml"/></Relationships>
</file>

<file path=ppt/notesSlides/_rels/notesSlide132.xml.rels><?xml version="1.0" encoding="UTF-8" standalone="yes"?>
<Relationships xmlns="http://schemas.openxmlformats.org/package/2006/relationships"><Relationship Id="rId2" Type="http://schemas.openxmlformats.org/officeDocument/2006/relationships/slide" Target="../slides/slide13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11">
            <a:extLst>
              <a:ext uri="{FF2B5EF4-FFF2-40B4-BE49-F238E27FC236}">
                <a16:creationId xmlns:a16="http://schemas.microsoft.com/office/drawing/2014/main" id="{8654E1B0-4CED-4044-9ECE-1883CC67CAAC}"/>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7819E450-9753-463B-9E78-8A9F27537223}" type="slidenum">
              <a:t>1</a:t>
            </a:fld>
            <a:endParaRPr lang="fr-FR" dirty="0"/>
          </a:p>
        </p:txBody>
      </p:sp>
      <p:sp>
        <p:nvSpPr>
          <p:cNvPr id="2" name="Espace réservé de l'image des diapositives 1">
            <a:extLst>
              <a:ext uri="{FF2B5EF4-FFF2-40B4-BE49-F238E27FC236}">
                <a16:creationId xmlns:a16="http://schemas.microsoft.com/office/drawing/2014/main" id="{C766950A-9C6A-4B8A-AF33-346101E1682B}"/>
              </a:ext>
            </a:extLst>
          </p:cNvPr>
          <p:cNvSpPr>
            <a:spLocks noGrp="1" noRot="1" noChangeAspect="1" noResize="1"/>
          </p:cNvSpPr>
          <p:nvPr>
            <p:ph type="sldImg"/>
          </p:nvPr>
        </p:nvSpPr>
        <p:spPr>
          <a:xfrm>
            <a:off x="1044575" y="720725"/>
            <a:ext cx="4802188" cy="3602038"/>
          </a:xfrm>
          <a:solidFill>
            <a:schemeClr val="accent1"/>
          </a:solidFill>
          <a:ln w="25400">
            <a:solidFill>
              <a:schemeClr val="accent1">
                <a:shade val="50000"/>
              </a:schemeClr>
            </a:solidFill>
            <a:prstDash val="solid"/>
          </a:ln>
        </p:spPr>
      </p:sp>
      <p:sp>
        <p:nvSpPr>
          <p:cNvPr id="3" name="Espace réservé des notes 2">
            <a:extLst>
              <a:ext uri="{FF2B5EF4-FFF2-40B4-BE49-F238E27FC236}">
                <a16:creationId xmlns:a16="http://schemas.microsoft.com/office/drawing/2014/main" id="{672C9C2D-8681-48B2-BE94-836E5BEC8399}"/>
              </a:ext>
            </a:extLst>
          </p:cNvPr>
          <p:cNvSpPr txBox="1">
            <a:spLocks noGrp="1"/>
          </p:cNvSpPr>
          <p:nvPr>
            <p:ph type="body" sz="quarter" idx="1"/>
          </p:nvPr>
        </p:nvSpPr>
        <p:spPr>
          <a:xfrm>
            <a:off x="688682" y="4563676"/>
            <a:ext cx="5513837" cy="4322951"/>
          </a:xfrm>
        </p:spPr>
        <p:txBody>
          <a:bodyPr anchor="ctr" anchorCtr="0"/>
          <a:lstStyle/>
          <a:p>
            <a:endParaRPr lang="fr-FR" kern="1200"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11">
            <a:extLst>
              <a:ext uri="{FF2B5EF4-FFF2-40B4-BE49-F238E27FC236}">
                <a16:creationId xmlns:a16="http://schemas.microsoft.com/office/drawing/2014/main" id="{6619FD1E-E5D1-48BB-8FF9-620BCFD628A1}"/>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E62605E1-0C95-4BEA-82CB-BFD79CEC41F2}" type="slidenum">
              <a:t>10</a:t>
            </a:fld>
            <a:endParaRPr lang="fr-FR" dirty="0"/>
          </a:p>
        </p:txBody>
      </p:sp>
      <p:sp>
        <p:nvSpPr>
          <p:cNvPr id="2" name="Espace réservé de l'image des diapositives 1">
            <a:extLst>
              <a:ext uri="{FF2B5EF4-FFF2-40B4-BE49-F238E27FC236}">
                <a16:creationId xmlns:a16="http://schemas.microsoft.com/office/drawing/2014/main" id="{4575FD89-53DC-48DB-8712-700FA320AD3A}"/>
              </a:ext>
            </a:extLst>
          </p:cNvPr>
          <p:cNvSpPr>
            <a:spLocks noGrp="1" noRot="1" noChangeAspect="1" noResize="1"/>
          </p:cNvSpPr>
          <p:nvPr>
            <p:ph type="sldImg"/>
          </p:nvPr>
        </p:nvSpPr>
        <p:spPr>
          <a:xfrm>
            <a:off x="1044575" y="720725"/>
            <a:ext cx="4802188" cy="3602038"/>
          </a:xfrm>
          <a:solidFill>
            <a:schemeClr val="accent1"/>
          </a:solidFill>
          <a:ln w="25400">
            <a:solidFill>
              <a:schemeClr val="accent1">
                <a:shade val="50000"/>
              </a:schemeClr>
            </a:solidFill>
            <a:prstDash val="solid"/>
          </a:ln>
        </p:spPr>
      </p:sp>
      <p:sp>
        <p:nvSpPr>
          <p:cNvPr id="3" name="Espace réservé des notes 2">
            <a:extLst>
              <a:ext uri="{FF2B5EF4-FFF2-40B4-BE49-F238E27FC236}">
                <a16:creationId xmlns:a16="http://schemas.microsoft.com/office/drawing/2014/main" id="{7F8C45C4-57C1-47B1-A293-8B7ECB2607D3}"/>
              </a:ext>
            </a:extLst>
          </p:cNvPr>
          <p:cNvSpPr txBox="1">
            <a:spLocks noGrp="1"/>
          </p:cNvSpPr>
          <p:nvPr>
            <p:ph type="body" sz="quarter" idx="1"/>
          </p:nvPr>
        </p:nvSpPr>
        <p:spPr>
          <a:xfrm>
            <a:off x="688682" y="4563676"/>
            <a:ext cx="5513837" cy="4322951"/>
          </a:xfrm>
        </p:spPr>
        <p:txBody>
          <a:bodyPr anchor="ctr" anchorCtr="0"/>
          <a:lstStyle/>
          <a:p>
            <a:endParaRPr lang="fr-FR" kern="1200" dirty="0"/>
          </a:p>
        </p:txBody>
      </p:sp>
    </p:spTree>
    <p:extLst>
      <p:ext uri="{BB962C8B-B14F-4D97-AF65-F5344CB8AC3E}">
        <p14:creationId xmlns:p14="http://schemas.microsoft.com/office/powerpoint/2010/main" val="690758566"/>
      </p:ext>
    </p:extLst>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11">
            <a:extLst>
              <a:ext uri="{FF2B5EF4-FFF2-40B4-BE49-F238E27FC236}">
                <a16:creationId xmlns:a16="http://schemas.microsoft.com/office/drawing/2014/main" id="{6167EC58-3776-4E6C-90D7-6C4FBC06D346}"/>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DBF9CE6F-E1C2-472D-A0F4-2EAB6E2EE1E0}" type="slidenum">
              <a:t>100</a:t>
            </a:fld>
            <a:endParaRPr lang="fr-FR" dirty="0"/>
          </a:p>
        </p:txBody>
      </p:sp>
      <p:sp>
        <p:nvSpPr>
          <p:cNvPr id="2" name="Forme libre : forme 1">
            <a:extLst>
              <a:ext uri="{FF2B5EF4-FFF2-40B4-BE49-F238E27FC236}">
                <a16:creationId xmlns:a16="http://schemas.microsoft.com/office/drawing/2014/main" id="{B53BE001-0469-4843-8803-B196228B9BF5}"/>
              </a:ext>
            </a:extLst>
          </p:cNvPr>
          <p:cNvSpPr/>
          <p:nvPr/>
        </p:nvSpPr>
        <p:spPr>
          <a:xfrm>
            <a:off x="3939759" y="9143726"/>
            <a:ext cx="2935384" cy="442433"/>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1440" tIns="45720" rIns="91440" bIns="45720" anchor="b" anchorCtr="0" compatLnSpc="1">
            <a:noAutofit/>
          </a:bodyPr>
          <a:lstStyle/>
          <a:p>
            <a:pPr marL="0" marR="0" lvl="0" indent="0" algn="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02C62121-11B6-4D93-A4BF-A2033EA7F4E6}" type="slidenum">
              <a:t>100</a:t>
            </a:fld>
            <a:endParaRPr lang="fr-FR" sz="12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3" name="Espace réservé de l'image des diapositives 2">
            <a:extLst>
              <a:ext uri="{FF2B5EF4-FFF2-40B4-BE49-F238E27FC236}">
                <a16:creationId xmlns:a16="http://schemas.microsoft.com/office/drawing/2014/main" id="{6DF505ED-CA4D-45F3-A36D-C4035545FB1B}"/>
              </a:ext>
            </a:extLst>
          </p:cNvPr>
          <p:cNvSpPr>
            <a:spLocks noGrp="1" noRot="1" noChangeAspect="1" noResize="1"/>
          </p:cNvSpPr>
          <p:nvPr>
            <p:ph type="sldImg"/>
          </p:nvPr>
        </p:nvSpPr>
        <p:spPr>
          <a:xfrm>
            <a:off x="1022350" y="736600"/>
            <a:ext cx="4821238" cy="3614738"/>
          </a:xfrm>
          <a:solidFill>
            <a:schemeClr val="accent1"/>
          </a:solidFill>
          <a:ln w="25400">
            <a:solidFill>
              <a:schemeClr val="accent1">
                <a:shade val="50000"/>
              </a:schemeClr>
            </a:solidFill>
            <a:prstDash val="solid"/>
          </a:ln>
        </p:spPr>
      </p:sp>
      <p:sp>
        <p:nvSpPr>
          <p:cNvPr id="4" name="Espace réservé des notes 3">
            <a:extLst>
              <a:ext uri="{FF2B5EF4-FFF2-40B4-BE49-F238E27FC236}">
                <a16:creationId xmlns:a16="http://schemas.microsoft.com/office/drawing/2014/main" id="{BECA747D-1DBC-41D6-92A8-EED9DE4C5A20}"/>
              </a:ext>
            </a:extLst>
          </p:cNvPr>
          <p:cNvSpPr txBox="1">
            <a:spLocks noGrp="1"/>
          </p:cNvSpPr>
          <p:nvPr>
            <p:ph type="body" sz="quarter" idx="1"/>
          </p:nvPr>
        </p:nvSpPr>
        <p:spPr>
          <a:xfrm>
            <a:off x="928462" y="4569946"/>
            <a:ext cx="5019680" cy="4353608"/>
          </a:xfrm>
        </p:spPr>
        <p:txBody>
          <a:bodyPr anchor="ctr" anchorCtr="0"/>
          <a:lstStyle/>
          <a:p>
            <a:endParaRPr lang="fr-FR" dirty="0"/>
          </a:p>
        </p:txBody>
      </p:sp>
    </p:spTree>
    <p:extLst>
      <p:ext uri="{BB962C8B-B14F-4D97-AF65-F5344CB8AC3E}">
        <p14:creationId xmlns:p14="http://schemas.microsoft.com/office/powerpoint/2010/main" val="3751955907"/>
      </p:ext>
    </p:extLst>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11">
            <a:extLst>
              <a:ext uri="{FF2B5EF4-FFF2-40B4-BE49-F238E27FC236}">
                <a16:creationId xmlns:a16="http://schemas.microsoft.com/office/drawing/2014/main" id="{6167EC58-3776-4E6C-90D7-6C4FBC06D346}"/>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DBF9CE6F-E1C2-472D-A0F4-2EAB6E2EE1E0}" type="slidenum">
              <a:t>101</a:t>
            </a:fld>
            <a:endParaRPr lang="fr-FR" dirty="0"/>
          </a:p>
        </p:txBody>
      </p:sp>
      <p:sp>
        <p:nvSpPr>
          <p:cNvPr id="2" name="Forme libre : forme 1">
            <a:extLst>
              <a:ext uri="{FF2B5EF4-FFF2-40B4-BE49-F238E27FC236}">
                <a16:creationId xmlns:a16="http://schemas.microsoft.com/office/drawing/2014/main" id="{B53BE001-0469-4843-8803-B196228B9BF5}"/>
              </a:ext>
            </a:extLst>
          </p:cNvPr>
          <p:cNvSpPr/>
          <p:nvPr/>
        </p:nvSpPr>
        <p:spPr>
          <a:xfrm>
            <a:off x="3939759" y="9143726"/>
            <a:ext cx="2935384" cy="442433"/>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1440" tIns="45720" rIns="91440" bIns="45720" anchor="b" anchorCtr="0" compatLnSpc="1">
            <a:noAutofit/>
          </a:bodyPr>
          <a:lstStyle/>
          <a:p>
            <a:pPr marL="0" marR="0" lvl="0" indent="0" algn="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02C62121-11B6-4D93-A4BF-A2033EA7F4E6}" type="slidenum">
              <a:t>101</a:t>
            </a:fld>
            <a:endParaRPr lang="fr-FR" sz="12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3" name="Espace réservé de l'image des diapositives 2">
            <a:extLst>
              <a:ext uri="{FF2B5EF4-FFF2-40B4-BE49-F238E27FC236}">
                <a16:creationId xmlns:a16="http://schemas.microsoft.com/office/drawing/2014/main" id="{6DF505ED-CA4D-45F3-A36D-C4035545FB1B}"/>
              </a:ext>
            </a:extLst>
          </p:cNvPr>
          <p:cNvSpPr>
            <a:spLocks noGrp="1" noRot="1" noChangeAspect="1" noResize="1"/>
          </p:cNvSpPr>
          <p:nvPr>
            <p:ph type="sldImg"/>
          </p:nvPr>
        </p:nvSpPr>
        <p:spPr>
          <a:xfrm>
            <a:off x="1022350" y="736600"/>
            <a:ext cx="4821238" cy="3614738"/>
          </a:xfrm>
          <a:solidFill>
            <a:schemeClr val="accent1"/>
          </a:solidFill>
          <a:ln w="25400">
            <a:solidFill>
              <a:schemeClr val="accent1">
                <a:shade val="50000"/>
              </a:schemeClr>
            </a:solidFill>
            <a:prstDash val="solid"/>
          </a:ln>
        </p:spPr>
      </p:sp>
      <p:sp>
        <p:nvSpPr>
          <p:cNvPr id="4" name="Espace réservé des notes 3">
            <a:extLst>
              <a:ext uri="{FF2B5EF4-FFF2-40B4-BE49-F238E27FC236}">
                <a16:creationId xmlns:a16="http://schemas.microsoft.com/office/drawing/2014/main" id="{BECA747D-1DBC-41D6-92A8-EED9DE4C5A20}"/>
              </a:ext>
            </a:extLst>
          </p:cNvPr>
          <p:cNvSpPr txBox="1">
            <a:spLocks noGrp="1"/>
          </p:cNvSpPr>
          <p:nvPr>
            <p:ph type="body" sz="quarter" idx="1"/>
          </p:nvPr>
        </p:nvSpPr>
        <p:spPr>
          <a:xfrm>
            <a:off x="928462" y="4569946"/>
            <a:ext cx="5019680" cy="4353608"/>
          </a:xfrm>
        </p:spPr>
        <p:txBody>
          <a:bodyPr anchor="ctr" anchorCtr="0"/>
          <a:lstStyle/>
          <a:p>
            <a:endParaRPr lang="fr-FR" dirty="0"/>
          </a:p>
        </p:txBody>
      </p:sp>
    </p:spTree>
    <p:extLst>
      <p:ext uri="{BB962C8B-B14F-4D97-AF65-F5344CB8AC3E}">
        <p14:creationId xmlns:p14="http://schemas.microsoft.com/office/powerpoint/2010/main" val="124454884"/>
      </p:ext>
    </p:extLst>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11">
            <a:extLst>
              <a:ext uri="{FF2B5EF4-FFF2-40B4-BE49-F238E27FC236}">
                <a16:creationId xmlns:a16="http://schemas.microsoft.com/office/drawing/2014/main" id="{6167EC58-3776-4E6C-90D7-6C4FBC06D346}"/>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DBF9CE6F-E1C2-472D-A0F4-2EAB6E2EE1E0}" type="slidenum">
              <a:t>102</a:t>
            </a:fld>
            <a:endParaRPr lang="fr-FR" dirty="0"/>
          </a:p>
        </p:txBody>
      </p:sp>
      <p:sp>
        <p:nvSpPr>
          <p:cNvPr id="2" name="Forme libre : forme 1">
            <a:extLst>
              <a:ext uri="{FF2B5EF4-FFF2-40B4-BE49-F238E27FC236}">
                <a16:creationId xmlns:a16="http://schemas.microsoft.com/office/drawing/2014/main" id="{B53BE001-0469-4843-8803-B196228B9BF5}"/>
              </a:ext>
            </a:extLst>
          </p:cNvPr>
          <p:cNvSpPr/>
          <p:nvPr/>
        </p:nvSpPr>
        <p:spPr>
          <a:xfrm>
            <a:off x="3939759" y="9143726"/>
            <a:ext cx="2935384" cy="442433"/>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1440" tIns="45720" rIns="91440" bIns="45720" anchor="b" anchorCtr="0" compatLnSpc="1">
            <a:noAutofit/>
          </a:bodyPr>
          <a:lstStyle/>
          <a:p>
            <a:pPr marL="0" marR="0" lvl="0" indent="0" algn="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02C62121-11B6-4D93-A4BF-A2033EA7F4E6}" type="slidenum">
              <a:t>102</a:t>
            </a:fld>
            <a:endParaRPr lang="fr-FR" sz="12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3" name="Espace réservé de l'image des diapositives 2">
            <a:extLst>
              <a:ext uri="{FF2B5EF4-FFF2-40B4-BE49-F238E27FC236}">
                <a16:creationId xmlns:a16="http://schemas.microsoft.com/office/drawing/2014/main" id="{6DF505ED-CA4D-45F3-A36D-C4035545FB1B}"/>
              </a:ext>
            </a:extLst>
          </p:cNvPr>
          <p:cNvSpPr>
            <a:spLocks noGrp="1" noRot="1" noChangeAspect="1" noResize="1"/>
          </p:cNvSpPr>
          <p:nvPr>
            <p:ph type="sldImg"/>
          </p:nvPr>
        </p:nvSpPr>
        <p:spPr>
          <a:xfrm>
            <a:off x="1022350" y="736600"/>
            <a:ext cx="4821238" cy="3614738"/>
          </a:xfrm>
          <a:solidFill>
            <a:schemeClr val="accent1"/>
          </a:solidFill>
          <a:ln w="25400">
            <a:solidFill>
              <a:schemeClr val="accent1">
                <a:shade val="50000"/>
              </a:schemeClr>
            </a:solidFill>
            <a:prstDash val="solid"/>
          </a:ln>
        </p:spPr>
      </p:sp>
      <p:sp>
        <p:nvSpPr>
          <p:cNvPr id="4" name="Espace réservé des notes 3">
            <a:extLst>
              <a:ext uri="{FF2B5EF4-FFF2-40B4-BE49-F238E27FC236}">
                <a16:creationId xmlns:a16="http://schemas.microsoft.com/office/drawing/2014/main" id="{BECA747D-1DBC-41D6-92A8-EED9DE4C5A20}"/>
              </a:ext>
            </a:extLst>
          </p:cNvPr>
          <p:cNvSpPr txBox="1">
            <a:spLocks noGrp="1"/>
          </p:cNvSpPr>
          <p:nvPr>
            <p:ph type="body" sz="quarter" idx="1"/>
          </p:nvPr>
        </p:nvSpPr>
        <p:spPr>
          <a:xfrm>
            <a:off x="928462" y="4569946"/>
            <a:ext cx="5019680" cy="4353608"/>
          </a:xfrm>
        </p:spPr>
        <p:txBody>
          <a:bodyPr anchor="ctr" anchorCtr="0"/>
          <a:lstStyle/>
          <a:p>
            <a:endParaRPr lang="fr-FR" dirty="0"/>
          </a:p>
        </p:txBody>
      </p:sp>
    </p:spTree>
    <p:extLst>
      <p:ext uri="{BB962C8B-B14F-4D97-AF65-F5344CB8AC3E}">
        <p14:creationId xmlns:p14="http://schemas.microsoft.com/office/powerpoint/2010/main" val="3529931282"/>
      </p:ext>
    </p:extLst>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11">
            <a:extLst>
              <a:ext uri="{FF2B5EF4-FFF2-40B4-BE49-F238E27FC236}">
                <a16:creationId xmlns:a16="http://schemas.microsoft.com/office/drawing/2014/main" id="{6167EC58-3776-4E6C-90D7-6C4FBC06D346}"/>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DBF9CE6F-E1C2-472D-A0F4-2EAB6E2EE1E0}" type="slidenum">
              <a:t>103</a:t>
            </a:fld>
            <a:endParaRPr lang="fr-FR" dirty="0"/>
          </a:p>
        </p:txBody>
      </p:sp>
      <p:sp>
        <p:nvSpPr>
          <p:cNvPr id="2" name="Forme libre : forme 1">
            <a:extLst>
              <a:ext uri="{FF2B5EF4-FFF2-40B4-BE49-F238E27FC236}">
                <a16:creationId xmlns:a16="http://schemas.microsoft.com/office/drawing/2014/main" id="{B53BE001-0469-4843-8803-B196228B9BF5}"/>
              </a:ext>
            </a:extLst>
          </p:cNvPr>
          <p:cNvSpPr/>
          <p:nvPr/>
        </p:nvSpPr>
        <p:spPr>
          <a:xfrm>
            <a:off x="3939759" y="9143726"/>
            <a:ext cx="2935384" cy="442433"/>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1440" tIns="45720" rIns="91440" bIns="45720" anchor="b" anchorCtr="0" compatLnSpc="1">
            <a:noAutofit/>
          </a:bodyPr>
          <a:lstStyle/>
          <a:p>
            <a:pPr marL="0" marR="0" lvl="0" indent="0" algn="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02C62121-11B6-4D93-A4BF-A2033EA7F4E6}" type="slidenum">
              <a:t>103</a:t>
            </a:fld>
            <a:endParaRPr lang="fr-FR" sz="12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3" name="Espace réservé de l'image des diapositives 2">
            <a:extLst>
              <a:ext uri="{FF2B5EF4-FFF2-40B4-BE49-F238E27FC236}">
                <a16:creationId xmlns:a16="http://schemas.microsoft.com/office/drawing/2014/main" id="{6DF505ED-CA4D-45F3-A36D-C4035545FB1B}"/>
              </a:ext>
            </a:extLst>
          </p:cNvPr>
          <p:cNvSpPr>
            <a:spLocks noGrp="1" noRot="1" noChangeAspect="1" noResize="1"/>
          </p:cNvSpPr>
          <p:nvPr>
            <p:ph type="sldImg"/>
          </p:nvPr>
        </p:nvSpPr>
        <p:spPr>
          <a:xfrm>
            <a:off x="1022350" y="736600"/>
            <a:ext cx="4821238" cy="3614738"/>
          </a:xfrm>
          <a:solidFill>
            <a:schemeClr val="accent1"/>
          </a:solidFill>
          <a:ln w="25400">
            <a:solidFill>
              <a:schemeClr val="accent1">
                <a:shade val="50000"/>
              </a:schemeClr>
            </a:solidFill>
            <a:prstDash val="solid"/>
          </a:ln>
        </p:spPr>
      </p:sp>
      <p:sp>
        <p:nvSpPr>
          <p:cNvPr id="4" name="Espace réservé des notes 3">
            <a:extLst>
              <a:ext uri="{FF2B5EF4-FFF2-40B4-BE49-F238E27FC236}">
                <a16:creationId xmlns:a16="http://schemas.microsoft.com/office/drawing/2014/main" id="{BECA747D-1DBC-41D6-92A8-EED9DE4C5A20}"/>
              </a:ext>
            </a:extLst>
          </p:cNvPr>
          <p:cNvSpPr txBox="1">
            <a:spLocks noGrp="1"/>
          </p:cNvSpPr>
          <p:nvPr>
            <p:ph type="body" sz="quarter" idx="1"/>
          </p:nvPr>
        </p:nvSpPr>
        <p:spPr>
          <a:xfrm>
            <a:off x="928462" y="4569946"/>
            <a:ext cx="5019680" cy="4353608"/>
          </a:xfrm>
        </p:spPr>
        <p:txBody>
          <a:bodyPr anchor="ctr" anchorCtr="0"/>
          <a:lstStyle/>
          <a:p>
            <a:endParaRPr lang="fr-FR" dirty="0"/>
          </a:p>
        </p:txBody>
      </p:sp>
    </p:spTree>
    <p:extLst>
      <p:ext uri="{BB962C8B-B14F-4D97-AF65-F5344CB8AC3E}">
        <p14:creationId xmlns:p14="http://schemas.microsoft.com/office/powerpoint/2010/main" val="2289561165"/>
      </p:ext>
    </p:extLst>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11">
            <a:extLst>
              <a:ext uri="{FF2B5EF4-FFF2-40B4-BE49-F238E27FC236}">
                <a16:creationId xmlns:a16="http://schemas.microsoft.com/office/drawing/2014/main" id="{6167EC58-3776-4E6C-90D7-6C4FBC06D346}"/>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DBF9CE6F-E1C2-472D-A0F4-2EAB6E2EE1E0}" type="slidenum">
              <a:t>104</a:t>
            </a:fld>
            <a:endParaRPr lang="fr-FR" dirty="0"/>
          </a:p>
        </p:txBody>
      </p:sp>
      <p:sp>
        <p:nvSpPr>
          <p:cNvPr id="2" name="Forme libre : forme 1">
            <a:extLst>
              <a:ext uri="{FF2B5EF4-FFF2-40B4-BE49-F238E27FC236}">
                <a16:creationId xmlns:a16="http://schemas.microsoft.com/office/drawing/2014/main" id="{B53BE001-0469-4843-8803-B196228B9BF5}"/>
              </a:ext>
            </a:extLst>
          </p:cNvPr>
          <p:cNvSpPr/>
          <p:nvPr/>
        </p:nvSpPr>
        <p:spPr>
          <a:xfrm>
            <a:off x="3939759" y="9143726"/>
            <a:ext cx="2935384" cy="442433"/>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1440" tIns="45720" rIns="91440" bIns="45720" anchor="b" anchorCtr="0" compatLnSpc="1">
            <a:noAutofit/>
          </a:bodyPr>
          <a:lstStyle/>
          <a:p>
            <a:pPr marL="0" marR="0" lvl="0" indent="0" algn="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02C62121-11B6-4D93-A4BF-A2033EA7F4E6}" type="slidenum">
              <a:t>104</a:t>
            </a:fld>
            <a:endParaRPr lang="fr-FR" sz="12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3" name="Espace réservé de l'image des diapositives 2">
            <a:extLst>
              <a:ext uri="{FF2B5EF4-FFF2-40B4-BE49-F238E27FC236}">
                <a16:creationId xmlns:a16="http://schemas.microsoft.com/office/drawing/2014/main" id="{6DF505ED-CA4D-45F3-A36D-C4035545FB1B}"/>
              </a:ext>
            </a:extLst>
          </p:cNvPr>
          <p:cNvSpPr>
            <a:spLocks noGrp="1" noRot="1" noChangeAspect="1" noResize="1"/>
          </p:cNvSpPr>
          <p:nvPr>
            <p:ph type="sldImg"/>
          </p:nvPr>
        </p:nvSpPr>
        <p:spPr>
          <a:xfrm>
            <a:off x="1022350" y="736600"/>
            <a:ext cx="4821238" cy="3614738"/>
          </a:xfrm>
          <a:solidFill>
            <a:schemeClr val="accent1"/>
          </a:solidFill>
          <a:ln w="25400">
            <a:solidFill>
              <a:schemeClr val="accent1">
                <a:shade val="50000"/>
              </a:schemeClr>
            </a:solidFill>
            <a:prstDash val="solid"/>
          </a:ln>
        </p:spPr>
      </p:sp>
      <p:sp>
        <p:nvSpPr>
          <p:cNvPr id="4" name="Espace réservé des notes 3">
            <a:extLst>
              <a:ext uri="{FF2B5EF4-FFF2-40B4-BE49-F238E27FC236}">
                <a16:creationId xmlns:a16="http://schemas.microsoft.com/office/drawing/2014/main" id="{BECA747D-1DBC-41D6-92A8-EED9DE4C5A20}"/>
              </a:ext>
            </a:extLst>
          </p:cNvPr>
          <p:cNvSpPr txBox="1">
            <a:spLocks noGrp="1"/>
          </p:cNvSpPr>
          <p:nvPr>
            <p:ph type="body" sz="quarter" idx="1"/>
          </p:nvPr>
        </p:nvSpPr>
        <p:spPr>
          <a:xfrm>
            <a:off x="928462" y="4569946"/>
            <a:ext cx="5019680" cy="4353608"/>
          </a:xfrm>
        </p:spPr>
        <p:txBody>
          <a:bodyPr anchor="ctr" anchorCtr="0"/>
          <a:lstStyle/>
          <a:p>
            <a:endParaRPr lang="fr-FR" dirty="0"/>
          </a:p>
        </p:txBody>
      </p:sp>
    </p:spTree>
    <p:extLst>
      <p:ext uri="{BB962C8B-B14F-4D97-AF65-F5344CB8AC3E}">
        <p14:creationId xmlns:p14="http://schemas.microsoft.com/office/powerpoint/2010/main" val="445742973"/>
      </p:ext>
    </p:extLst>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11">
            <a:extLst>
              <a:ext uri="{FF2B5EF4-FFF2-40B4-BE49-F238E27FC236}">
                <a16:creationId xmlns:a16="http://schemas.microsoft.com/office/drawing/2014/main" id="{6167EC58-3776-4E6C-90D7-6C4FBC06D346}"/>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DBF9CE6F-E1C2-472D-A0F4-2EAB6E2EE1E0}" type="slidenum">
              <a:t>105</a:t>
            </a:fld>
            <a:endParaRPr lang="fr-FR" dirty="0"/>
          </a:p>
        </p:txBody>
      </p:sp>
      <p:sp>
        <p:nvSpPr>
          <p:cNvPr id="2" name="Forme libre : forme 1">
            <a:extLst>
              <a:ext uri="{FF2B5EF4-FFF2-40B4-BE49-F238E27FC236}">
                <a16:creationId xmlns:a16="http://schemas.microsoft.com/office/drawing/2014/main" id="{B53BE001-0469-4843-8803-B196228B9BF5}"/>
              </a:ext>
            </a:extLst>
          </p:cNvPr>
          <p:cNvSpPr/>
          <p:nvPr/>
        </p:nvSpPr>
        <p:spPr>
          <a:xfrm>
            <a:off x="3939759" y="9143726"/>
            <a:ext cx="2935384" cy="442433"/>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1440" tIns="45720" rIns="91440" bIns="45720" anchor="b" anchorCtr="0" compatLnSpc="1">
            <a:noAutofit/>
          </a:bodyPr>
          <a:lstStyle/>
          <a:p>
            <a:pPr marL="0" marR="0" lvl="0" indent="0" algn="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02C62121-11B6-4D93-A4BF-A2033EA7F4E6}" type="slidenum">
              <a:t>105</a:t>
            </a:fld>
            <a:endParaRPr lang="fr-FR" sz="12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3" name="Espace réservé de l'image des diapositives 2">
            <a:extLst>
              <a:ext uri="{FF2B5EF4-FFF2-40B4-BE49-F238E27FC236}">
                <a16:creationId xmlns:a16="http://schemas.microsoft.com/office/drawing/2014/main" id="{6DF505ED-CA4D-45F3-A36D-C4035545FB1B}"/>
              </a:ext>
            </a:extLst>
          </p:cNvPr>
          <p:cNvSpPr>
            <a:spLocks noGrp="1" noRot="1" noChangeAspect="1" noResize="1"/>
          </p:cNvSpPr>
          <p:nvPr>
            <p:ph type="sldImg"/>
          </p:nvPr>
        </p:nvSpPr>
        <p:spPr>
          <a:xfrm>
            <a:off x="1022350" y="736600"/>
            <a:ext cx="4821238" cy="3614738"/>
          </a:xfrm>
          <a:solidFill>
            <a:schemeClr val="accent1"/>
          </a:solidFill>
          <a:ln w="25400">
            <a:solidFill>
              <a:schemeClr val="accent1">
                <a:shade val="50000"/>
              </a:schemeClr>
            </a:solidFill>
            <a:prstDash val="solid"/>
          </a:ln>
        </p:spPr>
      </p:sp>
      <p:sp>
        <p:nvSpPr>
          <p:cNvPr id="4" name="Espace réservé des notes 3">
            <a:extLst>
              <a:ext uri="{FF2B5EF4-FFF2-40B4-BE49-F238E27FC236}">
                <a16:creationId xmlns:a16="http://schemas.microsoft.com/office/drawing/2014/main" id="{BECA747D-1DBC-41D6-92A8-EED9DE4C5A20}"/>
              </a:ext>
            </a:extLst>
          </p:cNvPr>
          <p:cNvSpPr txBox="1">
            <a:spLocks noGrp="1"/>
          </p:cNvSpPr>
          <p:nvPr>
            <p:ph type="body" sz="quarter" idx="1"/>
          </p:nvPr>
        </p:nvSpPr>
        <p:spPr>
          <a:xfrm>
            <a:off x="928462" y="4569946"/>
            <a:ext cx="5019680" cy="4353608"/>
          </a:xfrm>
        </p:spPr>
        <p:txBody>
          <a:bodyPr anchor="ctr" anchorCtr="0"/>
          <a:lstStyle/>
          <a:p>
            <a:endParaRPr lang="fr-FR" dirty="0"/>
          </a:p>
        </p:txBody>
      </p:sp>
    </p:spTree>
    <p:extLst>
      <p:ext uri="{BB962C8B-B14F-4D97-AF65-F5344CB8AC3E}">
        <p14:creationId xmlns:p14="http://schemas.microsoft.com/office/powerpoint/2010/main" val="1284711024"/>
      </p:ext>
    </p:extLst>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11">
            <a:extLst>
              <a:ext uri="{FF2B5EF4-FFF2-40B4-BE49-F238E27FC236}">
                <a16:creationId xmlns:a16="http://schemas.microsoft.com/office/drawing/2014/main" id="{6167EC58-3776-4E6C-90D7-6C4FBC06D346}"/>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DBF9CE6F-E1C2-472D-A0F4-2EAB6E2EE1E0}" type="slidenum">
              <a:t>106</a:t>
            </a:fld>
            <a:endParaRPr lang="fr-FR" dirty="0"/>
          </a:p>
        </p:txBody>
      </p:sp>
      <p:sp>
        <p:nvSpPr>
          <p:cNvPr id="2" name="Forme libre : forme 1">
            <a:extLst>
              <a:ext uri="{FF2B5EF4-FFF2-40B4-BE49-F238E27FC236}">
                <a16:creationId xmlns:a16="http://schemas.microsoft.com/office/drawing/2014/main" id="{B53BE001-0469-4843-8803-B196228B9BF5}"/>
              </a:ext>
            </a:extLst>
          </p:cNvPr>
          <p:cNvSpPr/>
          <p:nvPr/>
        </p:nvSpPr>
        <p:spPr>
          <a:xfrm>
            <a:off x="3939759" y="9143726"/>
            <a:ext cx="2935384" cy="442433"/>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1440" tIns="45720" rIns="91440" bIns="45720" anchor="b" anchorCtr="0" compatLnSpc="1">
            <a:noAutofit/>
          </a:bodyPr>
          <a:lstStyle/>
          <a:p>
            <a:pPr marL="0" marR="0" lvl="0" indent="0" algn="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02C62121-11B6-4D93-A4BF-A2033EA7F4E6}" type="slidenum">
              <a:t>106</a:t>
            </a:fld>
            <a:endParaRPr lang="fr-FR" sz="12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3" name="Espace réservé de l'image des diapositives 2">
            <a:extLst>
              <a:ext uri="{FF2B5EF4-FFF2-40B4-BE49-F238E27FC236}">
                <a16:creationId xmlns:a16="http://schemas.microsoft.com/office/drawing/2014/main" id="{6DF505ED-CA4D-45F3-A36D-C4035545FB1B}"/>
              </a:ext>
            </a:extLst>
          </p:cNvPr>
          <p:cNvSpPr>
            <a:spLocks noGrp="1" noRot="1" noChangeAspect="1" noResize="1"/>
          </p:cNvSpPr>
          <p:nvPr>
            <p:ph type="sldImg"/>
          </p:nvPr>
        </p:nvSpPr>
        <p:spPr>
          <a:xfrm>
            <a:off x="1022350" y="736600"/>
            <a:ext cx="4821238" cy="3614738"/>
          </a:xfrm>
          <a:solidFill>
            <a:schemeClr val="accent1"/>
          </a:solidFill>
          <a:ln w="25400">
            <a:solidFill>
              <a:schemeClr val="accent1">
                <a:shade val="50000"/>
              </a:schemeClr>
            </a:solidFill>
            <a:prstDash val="solid"/>
          </a:ln>
        </p:spPr>
      </p:sp>
      <p:sp>
        <p:nvSpPr>
          <p:cNvPr id="4" name="Espace réservé des notes 3">
            <a:extLst>
              <a:ext uri="{FF2B5EF4-FFF2-40B4-BE49-F238E27FC236}">
                <a16:creationId xmlns:a16="http://schemas.microsoft.com/office/drawing/2014/main" id="{BECA747D-1DBC-41D6-92A8-EED9DE4C5A20}"/>
              </a:ext>
            </a:extLst>
          </p:cNvPr>
          <p:cNvSpPr txBox="1">
            <a:spLocks noGrp="1"/>
          </p:cNvSpPr>
          <p:nvPr>
            <p:ph type="body" sz="quarter" idx="1"/>
          </p:nvPr>
        </p:nvSpPr>
        <p:spPr>
          <a:xfrm>
            <a:off x="928462" y="4569946"/>
            <a:ext cx="5019680" cy="4353608"/>
          </a:xfrm>
        </p:spPr>
        <p:txBody>
          <a:bodyPr anchor="ctr" anchorCtr="0"/>
          <a:lstStyle/>
          <a:p>
            <a:endParaRPr lang="fr-FR" dirty="0"/>
          </a:p>
        </p:txBody>
      </p:sp>
    </p:spTree>
    <p:extLst>
      <p:ext uri="{BB962C8B-B14F-4D97-AF65-F5344CB8AC3E}">
        <p14:creationId xmlns:p14="http://schemas.microsoft.com/office/powerpoint/2010/main" val="3407023002"/>
      </p:ext>
    </p:extLst>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11">
            <a:extLst>
              <a:ext uri="{FF2B5EF4-FFF2-40B4-BE49-F238E27FC236}">
                <a16:creationId xmlns:a16="http://schemas.microsoft.com/office/drawing/2014/main" id="{6167EC58-3776-4E6C-90D7-6C4FBC06D346}"/>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DBF9CE6F-E1C2-472D-A0F4-2EAB6E2EE1E0}" type="slidenum">
              <a:t>107</a:t>
            </a:fld>
            <a:endParaRPr lang="fr-FR" dirty="0"/>
          </a:p>
        </p:txBody>
      </p:sp>
      <p:sp>
        <p:nvSpPr>
          <p:cNvPr id="2" name="Forme libre : forme 1">
            <a:extLst>
              <a:ext uri="{FF2B5EF4-FFF2-40B4-BE49-F238E27FC236}">
                <a16:creationId xmlns:a16="http://schemas.microsoft.com/office/drawing/2014/main" id="{B53BE001-0469-4843-8803-B196228B9BF5}"/>
              </a:ext>
            </a:extLst>
          </p:cNvPr>
          <p:cNvSpPr/>
          <p:nvPr/>
        </p:nvSpPr>
        <p:spPr>
          <a:xfrm>
            <a:off x="3939759" y="9143726"/>
            <a:ext cx="2935384" cy="442433"/>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1440" tIns="45720" rIns="91440" bIns="45720" anchor="b" anchorCtr="0" compatLnSpc="1">
            <a:noAutofit/>
          </a:bodyPr>
          <a:lstStyle/>
          <a:p>
            <a:pPr marL="0" marR="0" lvl="0" indent="0" algn="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02C62121-11B6-4D93-A4BF-A2033EA7F4E6}" type="slidenum">
              <a:t>107</a:t>
            </a:fld>
            <a:endParaRPr lang="fr-FR" sz="12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3" name="Espace réservé de l'image des diapositives 2">
            <a:extLst>
              <a:ext uri="{FF2B5EF4-FFF2-40B4-BE49-F238E27FC236}">
                <a16:creationId xmlns:a16="http://schemas.microsoft.com/office/drawing/2014/main" id="{6DF505ED-CA4D-45F3-A36D-C4035545FB1B}"/>
              </a:ext>
            </a:extLst>
          </p:cNvPr>
          <p:cNvSpPr>
            <a:spLocks noGrp="1" noRot="1" noChangeAspect="1" noResize="1"/>
          </p:cNvSpPr>
          <p:nvPr>
            <p:ph type="sldImg"/>
          </p:nvPr>
        </p:nvSpPr>
        <p:spPr>
          <a:xfrm>
            <a:off x="1022350" y="736600"/>
            <a:ext cx="4821238" cy="3614738"/>
          </a:xfrm>
          <a:solidFill>
            <a:schemeClr val="accent1"/>
          </a:solidFill>
          <a:ln w="25400">
            <a:solidFill>
              <a:schemeClr val="accent1">
                <a:shade val="50000"/>
              </a:schemeClr>
            </a:solidFill>
            <a:prstDash val="solid"/>
          </a:ln>
        </p:spPr>
      </p:sp>
      <p:sp>
        <p:nvSpPr>
          <p:cNvPr id="4" name="Espace réservé des notes 3">
            <a:extLst>
              <a:ext uri="{FF2B5EF4-FFF2-40B4-BE49-F238E27FC236}">
                <a16:creationId xmlns:a16="http://schemas.microsoft.com/office/drawing/2014/main" id="{BECA747D-1DBC-41D6-92A8-EED9DE4C5A20}"/>
              </a:ext>
            </a:extLst>
          </p:cNvPr>
          <p:cNvSpPr txBox="1">
            <a:spLocks noGrp="1"/>
          </p:cNvSpPr>
          <p:nvPr>
            <p:ph type="body" sz="quarter" idx="1"/>
          </p:nvPr>
        </p:nvSpPr>
        <p:spPr>
          <a:xfrm>
            <a:off x="928462" y="4569946"/>
            <a:ext cx="5019680" cy="4353608"/>
          </a:xfrm>
        </p:spPr>
        <p:txBody>
          <a:bodyPr anchor="ctr" anchorCtr="0"/>
          <a:lstStyle/>
          <a:p>
            <a:endParaRPr lang="fr-FR" dirty="0"/>
          </a:p>
        </p:txBody>
      </p:sp>
    </p:spTree>
    <p:extLst>
      <p:ext uri="{BB962C8B-B14F-4D97-AF65-F5344CB8AC3E}">
        <p14:creationId xmlns:p14="http://schemas.microsoft.com/office/powerpoint/2010/main" val="589459071"/>
      </p:ext>
    </p:extLst>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11">
            <a:extLst>
              <a:ext uri="{FF2B5EF4-FFF2-40B4-BE49-F238E27FC236}">
                <a16:creationId xmlns:a16="http://schemas.microsoft.com/office/drawing/2014/main" id="{6167EC58-3776-4E6C-90D7-6C4FBC06D346}"/>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DBF9CE6F-E1C2-472D-A0F4-2EAB6E2EE1E0}" type="slidenum">
              <a:t>108</a:t>
            </a:fld>
            <a:endParaRPr lang="fr-FR" dirty="0"/>
          </a:p>
        </p:txBody>
      </p:sp>
      <p:sp>
        <p:nvSpPr>
          <p:cNvPr id="2" name="Forme libre : forme 1">
            <a:extLst>
              <a:ext uri="{FF2B5EF4-FFF2-40B4-BE49-F238E27FC236}">
                <a16:creationId xmlns:a16="http://schemas.microsoft.com/office/drawing/2014/main" id="{B53BE001-0469-4843-8803-B196228B9BF5}"/>
              </a:ext>
            </a:extLst>
          </p:cNvPr>
          <p:cNvSpPr/>
          <p:nvPr/>
        </p:nvSpPr>
        <p:spPr>
          <a:xfrm>
            <a:off x="3939759" y="9143726"/>
            <a:ext cx="2935384" cy="442433"/>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1440" tIns="45720" rIns="91440" bIns="45720" anchor="b" anchorCtr="0" compatLnSpc="1">
            <a:noAutofit/>
          </a:bodyPr>
          <a:lstStyle/>
          <a:p>
            <a:pPr marL="0" marR="0" lvl="0" indent="0" algn="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02C62121-11B6-4D93-A4BF-A2033EA7F4E6}" type="slidenum">
              <a:t>108</a:t>
            </a:fld>
            <a:endParaRPr lang="fr-FR" sz="12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3" name="Espace réservé de l'image des diapositives 2">
            <a:extLst>
              <a:ext uri="{FF2B5EF4-FFF2-40B4-BE49-F238E27FC236}">
                <a16:creationId xmlns:a16="http://schemas.microsoft.com/office/drawing/2014/main" id="{6DF505ED-CA4D-45F3-A36D-C4035545FB1B}"/>
              </a:ext>
            </a:extLst>
          </p:cNvPr>
          <p:cNvSpPr>
            <a:spLocks noGrp="1" noRot="1" noChangeAspect="1" noResize="1"/>
          </p:cNvSpPr>
          <p:nvPr>
            <p:ph type="sldImg"/>
          </p:nvPr>
        </p:nvSpPr>
        <p:spPr>
          <a:xfrm>
            <a:off x="1022350" y="736600"/>
            <a:ext cx="4821238" cy="3614738"/>
          </a:xfrm>
          <a:solidFill>
            <a:schemeClr val="accent1"/>
          </a:solidFill>
          <a:ln w="25400">
            <a:solidFill>
              <a:schemeClr val="accent1">
                <a:shade val="50000"/>
              </a:schemeClr>
            </a:solidFill>
            <a:prstDash val="solid"/>
          </a:ln>
        </p:spPr>
      </p:sp>
      <p:sp>
        <p:nvSpPr>
          <p:cNvPr id="4" name="Espace réservé des notes 3">
            <a:extLst>
              <a:ext uri="{FF2B5EF4-FFF2-40B4-BE49-F238E27FC236}">
                <a16:creationId xmlns:a16="http://schemas.microsoft.com/office/drawing/2014/main" id="{BECA747D-1DBC-41D6-92A8-EED9DE4C5A20}"/>
              </a:ext>
            </a:extLst>
          </p:cNvPr>
          <p:cNvSpPr txBox="1">
            <a:spLocks noGrp="1"/>
          </p:cNvSpPr>
          <p:nvPr>
            <p:ph type="body" sz="quarter" idx="1"/>
          </p:nvPr>
        </p:nvSpPr>
        <p:spPr>
          <a:xfrm>
            <a:off x="928462" y="4569946"/>
            <a:ext cx="5019680" cy="4353608"/>
          </a:xfrm>
        </p:spPr>
        <p:txBody>
          <a:bodyPr anchor="ctr" anchorCtr="0"/>
          <a:lstStyle/>
          <a:p>
            <a:endParaRPr lang="fr-FR" dirty="0"/>
          </a:p>
        </p:txBody>
      </p:sp>
    </p:spTree>
    <p:extLst>
      <p:ext uri="{BB962C8B-B14F-4D97-AF65-F5344CB8AC3E}">
        <p14:creationId xmlns:p14="http://schemas.microsoft.com/office/powerpoint/2010/main" val="2512638212"/>
      </p:ext>
    </p:extLst>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11">
            <a:extLst>
              <a:ext uri="{FF2B5EF4-FFF2-40B4-BE49-F238E27FC236}">
                <a16:creationId xmlns:a16="http://schemas.microsoft.com/office/drawing/2014/main" id="{B85BDA65-8DBC-49CC-8F00-C775F0B3707A}"/>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DCEDDB82-F792-4D71-8196-1D18B4731A42}" type="slidenum">
              <a:t>109</a:t>
            </a:fld>
            <a:endParaRPr lang="fr-FR" dirty="0"/>
          </a:p>
        </p:txBody>
      </p:sp>
      <p:sp>
        <p:nvSpPr>
          <p:cNvPr id="2" name="Espace réservé de l'image des diapositives 1">
            <a:extLst>
              <a:ext uri="{FF2B5EF4-FFF2-40B4-BE49-F238E27FC236}">
                <a16:creationId xmlns:a16="http://schemas.microsoft.com/office/drawing/2014/main" id="{05EE1739-81A3-4AEF-99D3-679265BAED5E}"/>
              </a:ext>
            </a:extLst>
          </p:cNvPr>
          <p:cNvSpPr>
            <a:spLocks noGrp="1" noRot="1" noChangeAspect="1" noResize="1"/>
          </p:cNvSpPr>
          <p:nvPr>
            <p:ph type="sldImg"/>
          </p:nvPr>
        </p:nvSpPr>
        <p:spPr>
          <a:xfrm>
            <a:off x="1044575" y="720725"/>
            <a:ext cx="4802188" cy="3602038"/>
          </a:xfrm>
          <a:solidFill>
            <a:schemeClr val="accent1"/>
          </a:solidFill>
          <a:ln w="25400">
            <a:solidFill>
              <a:schemeClr val="accent1">
                <a:shade val="50000"/>
              </a:schemeClr>
            </a:solidFill>
            <a:prstDash val="solid"/>
          </a:ln>
        </p:spPr>
      </p:sp>
      <p:sp>
        <p:nvSpPr>
          <p:cNvPr id="3" name="Espace réservé des notes 2">
            <a:extLst>
              <a:ext uri="{FF2B5EF4-FFF2-40B4-BE49-F238E27FC236}">
                <a16:creationId xmlns:a16="http://schemas.microsoft.com/office/drawing/2014/main" id="{7A2BC3F2-B434-4FA7-960A-49F5BDE8C890}"/>
              </a:ext>
            </a:extLst>
          </p:cNvPr>
          <p:cNvSpPr txBox="1">
            <a:spLocks noGrp="1"/>
          </p:cNvSpPr>
          <p:nvPr>
            <p:ph type="body" sz="quarter" idx="1"/>
          </p:nvPr>
        </p:nvSpPr>
        <p:spPr>
          <a:xfrm>
            <a:off x="688682" y="4563676"/>
            <a:ext cx="5513837" cy="4322951"/>
          </a:xfrm>
        </p:spPr>
        <p:txBody>
          <a:bodyPr anchor="ctr" anchorCtr="0"/>
          <a:lstStyle/>
          <a:p>
            <a:endParaRPr lang="fr-FR" kern="1200" dirty="0"/>
          </a:p>
        </p:txBody>
      </p:sp>
    </p:spTree>
    <p:extLst>
      <p:ext uri="{BB962C8B-B14F-4D97-AF65-F5344CB8AC3E}">
        <p14:creationId xmlns:p14="http://schemas.microsoft.com/office/powerpoint/2010/main" val="3832851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7650" name="Rectangle 7">
            <a:extLst>
              <a:ext uri="{FF2B5EF4-FFF2-40B4-BE49-F238E27FC236}">
                <a16:creationId xmlns:a16="http://schemas.microsoft.com/office/drawing/2014/main" id="{B7BF02BD-912E-405B-AB04-94419E292F16}"/>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215900" indent="-215900">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9pPr>
          </a:lstStyle>
          <a:p>
            <a:pPr>
              <a:spcBef>
                <a:spcPct val="0"/>
              </a:spcBef>
              <a:buSzPct val="45000"/>
              <a:buFont typeface="Wingdings" panose="05000000000000000000" pitchFamily="2" charset="2"/>
              <a:buNone/>
            </a:pPr>
            <a:fld id="{1CFFF085-0A55-428F-865F-1A1644E2AABE}" type="slidenum">
              <a:rPr lang="fr-FR" altLang="fr-FR" smtClean="0"/>
              <a:pPr>
                <a:spcBef>
                  <a:spcPct val="0"/>
                </a:spcBef>
                <a:buSzPct val="45000"/>
                <a:buFont typeface="Wingdings" panose="05000000000000000000" pitchFamily="2" charset="2"/>
                <a:buNone/>
              </a:pPr>
              <a:t>11</a:t>
            </a:fld>
            <a:endParaRPr lang="fr-FR" altLang="fr-FR"/>
          </a:p>
        </p:txBody>
      </p:sp>
      <p:sp>
        <p:nvSpPr>
          <p:cNvPr id="27651" name="Rectangle 1">
            <a:extLst>
              <a:ext uri="{FF2B5EF4-FFF2-40B4-BE49-F238E27FC236}">
                <a16:creationId xmlns:a16="http://schemas.microsoft.com/office/drawing/2014/main" id="{82578C89-ACB8-4FCF-AEB0-726FDC990FD6}"/>
              </a:ext>
            </a:extLst>
          </p:cNvPr>
          <p:cNvSpPr>
            <a:spLocks noGrp="1" noRot="1" noChangeAspect="1" noChangeArrowheads="1" noTextEdit="1"/>
          </p:cNvSpPr>
          <p:nvPr>
            <p:ph type="sldImg"/>
          </p:nvPr>
        </p:nvSpPr>
        <p:spPr>
          <a:xfrm>
            <a:off x="917575" y="744538"/>
            <a:ext cx="4962525" cy="3722687"/>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7652" name="Rectangle 2">
            <a:extLst>
              <a:ext uri="{FF2B5EF4-FFF2-40B4-BE49-F238E27FC236}">
                <a16:creationId xmlns:a16="http://schemas.microsoft.com/office/drawing/2014/main" id="{D02AA6DF-18A1-488A-9CC3-7927913B2745}"/>
              </a:ext>
            </a:extLst>
          </p:cNvPr>
          <p:cNvSpPr>
            <a:spLocks noGrp="1" noChangeArrowheads="1"/>
          </p:cNvSpPr>
          <p:nvPr>
            <p:ph type="body" idx="1"/>
          </p:nvPr>
        </p:nvSpPr>
        <p:spPr>
          <a:xfrm>
            <a:off x="679450" y="4716463"/>
            <a:ext cx="5438775" cy="44672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ltLang="fr-FR" dirty="0"/>
          </a:p>
        </p:txBody>
      </p:sp>
    </p:spTree>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455750729"/>
      </p:ext>
    </p:extLst>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796616125"/>
      </p:ext>
    </p:extLst>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371832920"/>
      </p:ext>
    </p:extLst>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11">
            <a:extLst>
              <a:ext uri="{FF2B5EF4-FFF2-40B4-BE49-F238E27FC236}">
                <a16:creationId xmlns:a16="http://schemas.microsoft.com/office/drawing/2014/main" id="{B85BDA65-8DBC-49CC-8F00-C775F0B3707A}"/>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DCEDDB82-F792-4D71-8196-1D18B4731A42}" type="slidenum">
              <a:t>113</a:t>
            </a:fld>
            <a:endParaRPr lang="fr-FR" dirty="0"/>
          </a:p>
        </p:txBody>
      </p:sp>
      <p:sp>
        <p:nvSpPr>
          <p:cNvPr id="2" name="Espace réservé de l'image des diapositives 1">
            <a:extLst>
              <a:ext uri="{FF2B5EF4-FFF2-40B4-BE49-F238E27FC236}">
                <a16:creationId xmlns:a16="http://schemas.microsoft.com/office/drawing/2014/main" id="{05EE1739-81A3-4AEF-99D3-679265BAED5E}"/>
              </a:ext>
            </a:extLst>
          </p:cNvPr>
          <p:cNvSpPr>
            <a:spLocks noGrp="1" noRot="1" noChangeAspect="1" noResize="1"/>
          </p:cNvSpPr>
          <p:nvPr>
            <p:ph type="sldImg"/>
          </p:nvPr>
        </p:nvSpPr>
        <p:spPr>
          <a:xfrm>
            <a:off x="1044575" y="720725"/>
            <a:ext cx="4802188" cy="3602038"/>
          </a:xfrm>
          <a:solidFill>
            <a:schemeClr val="accent1"/>
          </a:solidFill>
          <a:ln w="25400">
            <a:solidFill>
              <a:schemeClr val="accent1">
                <a:shade val="50000"/>
              </a:schemeClr>
            </a:solidFill>
            <a:prstDash val="solid"/>
          </a:ln>
        </p:spPr>
      </p:sp>
      <p:sp>
        <p:nvSpPr>
          <p:cNvPr id="3" name="Espace réservé des notes 2">
            <a:extLst>
              <a:ext uri="{FF2B5EF4-FFF2-40B4-BE49-F238E27FC236}">
                <a16:creationId xmlns:a16="http://schemas.microsoft.com/office/drawing/2014/main" id="{7A2BC3F2-B434-4FA7-960A-49F5BDE8C890}"/>
              </a:ext>
            </a:extLst>
          </p:cNvPr>
          <p:cNvSpPr txBox="1">
            <a:spLocks noGrp="1"/>
          </p:cNvSpPr>
          <p:nvPr>
            <p:ph type="body" sz="quarter" idx="1"/>
          </p:nvPr>
        </p:nvSpPr>
        <p:spPr>
          <a:xfrm>
            <a:off x="688682" y="4563676"/>
            <a:ext cx="5513837" cy="4322951"/>
          </a:xfrm>
        </p:spPr>
        <p:txBody>
          <a:bodyPr anchor="ctr" anchorCtr="0"/>
          <a:lstStyle/>
          <a:p>
            <a:endParaRPr lang="fr-FR" kern="1200" dirty="0"/>
          </a:p>
        </p:txBody>
      </p:sp>
    </p:spTree>
    <p:extLst>
      <p:ext uri="{BB962C8B-B14F-4D97-AF65-F5344CB8AC3E}">
        <p14:creationId xmlns:p14="http://schemas.microsoft.com/office/powerpoint/2010/main" val="2324229535"/>
      </p:ext>
    </p:extLst>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364890519"/>
      </p:ext>
    </p:extLst>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430288140"/>
      </p:ext>
    </p:extLst>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90743546"/>
      </p:ext>
    </p:extLst>
  </p:cSld>
  <p:clrMapOvr>
    <a:masterClrMapping/>
  </p:clrMapOvr>
</p:notes>
</file>

<file path=ppt/notesSlides/notesSlide1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11">
            <a:extLst>
              <a:ext uri="{FF2B5EF4-FFF2-40B4-BE49-F238E27FC236}">
                <a16:creationId xmlns:a16="http://schemas.microsoft.com/office/drawing/2014/main" id="{B85BDA65-8DBC-49CC-8F00-C775F0B3707A}"/>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DCEDDB82-F792-4D71-8196-1D18B4731A42}" type="slidenum">
              <a:t>117</a:t>
            </a:fld>
            <a:endParaRPr lang="fr-FR" dirty="0"/>
          </a:p>
        </p:txBody>
      </p:sp>
      <p:sp>
        <p:nvSpPr>
          <p:cNvPr id="2" name="Espace réservé de l'image des diapositives 1">
            <a:extLst>
              <a:ext uri="{FF2B5EF4-FFF2-40B4-BE49-F238E27FC236}">
                <a16:creationId xmlns:a16="http://schemas.microsoft.com/office/drawing/2014/main" id="{05EE1739-81A3-4AEF-99D3-679265BAED5E}"/>
              </a:ext>
            </a:extLst>
          </p:cNvPr>
          <p:cNvSpPr>
            <a:spLocks noGrp="1" noRot="1" noChangeAspect="1" noResize="1"/>
          </p:cNvSpPr>
          <p:nvPr>
            <p:ph type="sldImg"/>
          </p:nvPr>
        </p:nvSpPr>
        <p:spPr>
          <a:xfrm>
            <a:off x="1044575" y="720725"/>
            <a:ext cx="4802188" cy="3602038"/>
          </a:xfrm>
          <a:solidFill>
            <a:schemeClr val="accent1"/>
          </a:solidFill>
          <a:ln w="25400">
            <a:solidFill>
              <a:schemeClr val="accent1">
                <a:shade val="50000"/>
              </a:schemeClr>
            </a:solidFill>
            <a:prstDash val="solid"/>
          </a:ln>
        </p:spPr>
      </p:sp>
      <p:sp>
        <p:nvSpPr>
          <p:cNvPr id="3" name="Espace réservé des notes 2">
            <a:extLst>
              <a:ext uri="{FF2B5EF4-FFF2-40B4-BE49-F238E27FC236}">
                <a16:creationId xmlns:a16="http://schemas.microsoft.com/office/drawing/2014/main" id="{7A2BC3F2-B434-4FA7-960A-49F5BDE8C890}"/>
              </a:ext>
            </a:extLst>
          </p:cNvPr>
          <p:cNvSpPr txBox="1">
            <a:spLocks noGrp="1"/>
          </p:cNvSpPr>
          <p:nvPr>
            <p:ph type="body" sz="quarter" idx="1"/>
          </p:nvPr>
        </p:nvSpPr>
        <p:spPr>
          <a:xfrm>
            <a:off x="688682" y="4563676"/>
            <a:ext cx="5513837" cy="4322951"/>
          </a:xfrm>
        </p:spPr>
        <p:txBody>
          <a:bodyPr anchor="ctr" anchorCtr="0"/>
          <a:lstStyle/>
          <a:p>
            <a:endParaRPr lang="fr-FR" kern="1200" dirty="0"/>
          </a:p>
        </p:txBody>
      </p:sp>
    </p:spTree>
    <p:extLst>
      <p:ext uri="{BB962C8B-B14F-4D97-AF65-F5344CB8AC3E}">
        <p14:creationId xmlns:p14="http://schemas.microsoft.com/office/powerpoint/2010/main" val="2249749107"/>
      </p:ext>
    </p:extLst>
  </p:cSld>
  <p:clrMapOvr>
    <a:masterClrMapping/>
  </p:clrMapOvr>
</p:notes>
</file>

<file path=ppt/notesSlides/notesSlide1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47458" name="Rectangle 7">
            <a:extLst>
              <a:ext uri="{FF2B5EF4-FFF2-40B4-BE49-F238E27FC236}">
                <a16:creationId xmlns:a16="http://schemas.microsoft.com/office/drawing/2014/main" id="{9C22BF65-209F-4127-842E-F658187BFB0E}"/>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215900" indent="-215900">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9pPr>
          </a:lstStyle>
          <a:p>
            <a:pPr>
              <a:spcBef>
                <a:spcPct val="0"/>
              </a:spcBef>
              <a:buSzPct val="45000"/>
              <a:buFont typeface="Wingdings" panose="05000000000000000000" pitchFamily="2" charset="2"/>
              <a:buNone/>
            </a:pPr>
            <a:fld id="{1FAD0324-CB1B-4C3C-9615-1835DC159FEE}" type="slidenum">
              <a:rPr lang="fr-FR" altLang="fr-FR" smtClean="0"/>
              <a:pPr>
                <a:spcBef>
                  <a:spcPct val="0"/>
                </a:spcBef>
                <a:buSzPct val="45000"/>
                <a:buFont typeface="Wingdings" panose="05000000000000000000" pitchFamily="2" charset="2"/>
                <a:buNone/>
              </a:pPr>
              <a:t>118</a:t>
            </a:fld>
            <a:endParaRPr lang="fr-FR" altLang="fr-FR"/>
          </a:p>
        </p:txBody>
      </p:sp>
      <p:sp>
        <p:nvSpPr>
          <p:cNvPr id="147459" name="Rectangle 1">
            <a:extLst>
              <a:ext uri="{FF2B5EF4-FFF2-40B4-BE49-F238E27FC236}">
                <a16:creationId xmlns:a16="http://schemas.microsoft.com/office/drawing/2014/main" id="{27ADFB33-ED90-4F76-8A50-EF9AC2145DC7}"/>
              </a:ext>
            </a:extLst>
          </p:cNvPr>
          <p:cNvSpPr>
            <a:spLocks noGrp="1" noRot="1" noChangeAspect="1" noChangeArrowheads="1" noTextEdit="1"/>
          </p:cNvSpPr>
          <p:nvPr>
            <p:ph type="sldImg"/>
          </p:nvPr>
        </p:nvSpPr>
        <p:spPr>
          <a:xfrm>
            <a:off x="917575" y="744538"/>
            <a:ext cx="4962525" cy="3722687"/>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47460" name="Rectangle 2">
            <a:extLst>
              <a:ext uri="{FF2B5EF4-FFF2-40B4-BE49-F238E27FC236}">
                <a16:creationId xmlns:a16="http://schemas.microsoft.com/office/drawing/2014/main" id="{36F69151-58D0-4767-8D06-F2F1CF009010}"/>
              </a:ext>
            </a:extLst>
          </p:cNvPr>
          <p:cNvSpPr>
            <a:spLocks noGrp="1" noChangeArrowheads="1"/>
          </p:cNvSpPr>
          <p:nvPr>
            <p:ph type="body" idx="1"/>
          </p:nvPr>
        </p:nvSpPr>
        <p:spPr>
          <a:xfrm>
            <a:off x="679450" y="4716463"/>
            <a:ext cx="5438775" cy="44672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ltLang="fr-FR"/>
          </a:p>
        </p:txBody>
      </p:sp>
    </p:spTree>
  </p:cSld>
  <p:clrMapOvr>
    <a:masterClrMapping/>
  </p:clrMapOvr>
</p:notes>
</file>

<file path=ppt/notesSlides/notesSlide1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49506" name="Rectangle 7">
            <a:extLst>
              <a:ext uri="{FF2B5EF4-FFF2-40B4-BE49-F238E27FC236}">
                <a16:creationId xmlns:a16="http://schemas.microsoft.com/office/drawing/2014/main" id="{C9885263-C035-4A1A-BFE5-C1D7D46C14DE}"/>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215900" indent="-215900">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9pPr>
          </a:lstStyle>
          <a:p>
            <a:pPr>
              <a:spcBef>
                <a:spcPct val="0"/>
              </a:spcBef>
              <a:buSzPct val="45000"/>
              <a:buFont typeface="Wingdings" panose="05000000000000000000" pitchFamily="2" charset="2"/>
              <a:buNone/>
            </a:pPr>
            <a:fld id="{0AD9F93D-0EFD-43AA-B134-83A1E4EB9ECA}" type="slidenum">
              <a:rPr lang="fr-FR" altLang="fr-FR" smtClean="0"/>
              <a:pPr>
                <a:spcBef>
                  <a:spcPct val="0"/>
                </a:spcBef>
                <a:buSzPct val="45000"/>
                <a:buFont typeface="Wingdings" panose="05000000000000000000" pitchFamily="2" charset="2"/>
                <a:buNone/>
              </a:pPr>
              <a:t>119</a:t>
            </a:fld>
            <a:endParaRPr lang="fr-FR" altLang="fr-FR"/>
          </a:p>
        </p:txBody>
      </p:sp>
      <p:sp>
        <p:nvSpPr>
          <p:cNvPr id="149507" name="Rectangle 1">
            <a:extLst>
              <a:ext uri="{FF2B5EF4-FFF2-40B4-BE49-F238E27FC236}">
                <a16:creationId xmlns:a16="http://schemas.microsoft.com/office/drawing/2014/main" id="{129ED080-A077-479A-9CAB-94265D74320A}"/>
              </a:ext>
            </a:extLst>
          </p:cNvPr>
          <p:cNvSpPr>
            <a:spLocks noGrp="1" noRot="1" noChangeAspect="1" noChangeArrowheads="1" noTextEdit="1"/>
          </p:cNvSpPr>
          <p:nvPr>
            <p:ph type="sldImg"/>
          </p:nvPr>
        </p:nvSpPr>
        <p:spPr>
          <a:xfrm>
            <a:off x="917575" y="744538"/>
            <a:ext cx="4962525" cy="3722687"/>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49508" name="Rectangle 2">
            <a:extLst>
              <a:ext uri="{FF2B5EF4-FFF2-40B4-BE49-F238E27FC236}">
                <a16:creationId xmlns:a16="http://schemas.microsoft.com/office/drawing/2014/main" id="{F8E45B16-FA03-4105-A36C-697BCA77AD6A}"/>
              </a:ext>
            </a:extLst>
          </p:cNvPr>
          <p:cNvSpPr>
            <a:spLocks noGrp="1" noChangeArrowheads="1"/>
          </p:cNvSpPr>
          <p:nvPr>
            <p:ph type="body" idx="1"/>
          </p:nvPr>
        </p:nvSpPr>
        <p:spPr>
          <a:xfrm>
            <a:off x="679450" y="4716463"/>
            <a:ext cx="5438775" cy="44672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ltLang="fr-F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11">
            <a:extLst>
              <a:ext uri="{FF2B5EF4-FFF2-40B4-BE49-F238E27FC236}">
                <a16:creationId xmlns:a16="http://schemas.microsoft.com/office/drawing/2014/main" id="{AA79F0AA-5C4F-423A-89B8-9E3D4C316045}"/>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59E2D083-B35C-45DA-ACEC-53D483FF32DD}" type="slidenum">
              <a:t>12</a:t>
            </a:fld>
            <a:endParaRPr lang="fr-FR" dirty="0"/>
          </a:p>
        </p:txBody>
      </p:sp>
      <p:sp>
        <p:nvSpPr>
          <p:cNvPr id="2" name="Espace réservé de l'image des diapositives 1">
            <a:extLst>
              <a:ext uri="{FF2B5EF4-FFF2-40B4-BE49-F238E27FC236}">
                <a16:creationId xmlns:a16="http://schemas.microsoft.com/office/drawing/2014/main" id="{985CAE02-707B-4C5C-947D-2A5CCBB4191F}"/>
              </a:ext>
            </a:extLst>
          </p:cNvPr>
          <p:cNvSpPr>
            <a:spLocks noGrp="1" noRot="1" noChangeAspect="1" noResize="1"/>
          </p:cNvSpPr>
          <p:nvPr>
            <p:ph type="sldImg"/>
          </p:nvPr>
        </p:nvSpPr>
        <p:spPr>
          <a:xfrm>
            <a:off x="1044575" y="720725"/>
            <a:ext cx="4802188" cy="3602038"/>
          </a:xfrm>
          <a:solidFill>
            <a:schemeClr val="accent1"/>
          </a:solidFill>
          <a:ln w="25400">
            <a:solidFill>
              <a:schemeClr val="accent1">
                <a:shade val="50000"/>
              </a:schemeClr>
            </a:solidFill>
            <a:prstDash val="solid"/>
          </a:ln>
        </p:spPr>
      </p:sp>
      <p:sp>
        <p:nvSpPr>
          <p:cNvPr id="3" name="Espace réservé des notes 2">
            <a:extLst>
              <a:ext uri="{FF2B5EF4-FFF2-40B4-BE49-F238E27FC236}">
                <a16:creationId xmlns:a16="http://schemas.microsoft.com/office/drawing/2014/main" id="{D6B53BCB-B315-4639-9B70-FFD7340F08A8}"/>
              </a:ext>
            </a:extLst>
          </p:cNvPr>
          <p:cNvSpPr txBox="1">
            <a:spLocks noGrp="1"/>
          </p:cNvSpPr>
          <p:nvPr>
            <p:ph type="body" sz="quarter" idx="1"/>
          </p:nvPr>
        </p:nvSpPr>
        <p:spPr>
          <a:xfrm>
            <a:off x="688682" y="4563676"/>
            <a:ext cx="5513837" cy="4322951"/>
          </a:xfrm>
        </p:spPr>
        <p:txBody>
          <a:bodyPr anchor="ctr" anchorCtr="0"/>
          <a:lstStyle/>
          <a:p>
            <a:endParaRPr lang="fr-FR" kern="1200" dirty="0"/>
          </a:p>
        </p:txBody>
      </p:sp>
    </p:spTree>
  </p:cSld>
  <p:clrMapOvr>
    <a:masterClrMapping/>
  </p:clrMapOvr>
</p:notes>
</file>

<file path=ppt/notesSlides/notesSlide1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49506" name="Rectangle 7">
            <a:extLst>
              <a:ext uri="{FF2B5EF4-FFF2-40B4-BE49-F238E27FC236}">
                <a16:creationId xmlns:a16="http://schemas.microsoft.com/office/drawing/2014/main" id="{C9885263-C035-4A1A-BFE5-C1D7D46C14DE}"/>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215900" indent="-215900">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9pPr>
          </a:lstStyle>
          <a:p>
            <a:pPr>
              <a:spcBef>
                <a:spcPct val="0"/>
              </a:spcBef>
              <a:buSzPct val="45000"/>
              <a:buFont typeface="Wingdings" panose="05000000000000000000" pitchFamily="2" charset="2"/>
              <a:buNone/>
            </a:pPr>
            <a:fld id="{0AD9F93D-0EFD-43AA-B134-83A1E4EB9ECA}" type="slidenum">
              <a:rPr lang="fr-FR" altLang="fr-FR" smtClean="0"/>
              <a:pPr>
                <a:spcBef>
                  <a:spcPct val="0"/>
                </a:spcBef>
                <a:buSzPct val="45000"/>
                <a:buFont typeface="Wingdings" panose="05000000000000000000" pitchFamily="2" charset="2"/>
                <a:buNone/>
              </a:pPr>
              <a:t>120</a:t>
            </a:fld>
            <a:endParaRPr lang="fr-FR" altLang="fr-FR"/>
          </a:p>
        </p:txBody>
      </p:sp>
      <p:sp>
        <p:nvSpPr>
          <p:cNvPr id="149507" name="Rectangle 1">
            <a:extLst>
              <a:ext uri="{FF2B5EF4-FFF2-40B4-BE49-F238E27FC236}">
                <a16:creationId xmlns:a16="http://schemas.microsoft.com/office/drawing/2014/main" id="{129ED080-A077-479A-9CAB-94265D74320A}"/>
              </a:ext>
            </a:extLst>
          </p:cNvPr>
          <p:cNvSpPr>
            <a:spLocks noGrp="1" noRot="1" noChangeAspect="1" noChangeArrowheads="1" noTextEdit="1"/>
          </p:cNvSpPr>
          <p:nvPr>
            <p:ph type="sldImg"/>
          </p:nvPr>
        </p:nvSpPr>
        <p:spPr>
          <a:xfrm>
            <a:off x="917575" y="744538"/>
            <a:ext cx="4962525" cy="3722687"/>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49508" name="Rectangle 2">
            <a:extLst>
              <a:ext uri="{FF2B5EF4-FFF2-40B4-BE49-F238E27FC236}">
                <a16:creationId xmlns:a16="http://schemas.microsoft.com/office/drawing/2014/main" id="{F8E45B16-FA03-4105-A36C-697BCA77AD6A}"/>
              </a:ext>
            </a:extLst>
          </p:cNvPr>
          <p:cNvSpPr>
            <a:spLocks noGrp="1" noChangeArrowheads="1"/>
          </p:cNvSpPr>
          <p:nvPr>
            <p:ph type="body" idx="1"/>
          </p:nvPr>
        </p:nvSpPr>
        <p:spPr>
          <a:xfrm>
            <a:off x="679450" y="4716463"/>
            <a:ext cx="5438775" cy="44672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ltLang="fr-FR"/>
          </a:p>
        </p:txBody>
      </p:sp>
    </p:spTree>
    <p:extLst>
      <p:ext uri="{BB962C8B-B14F-4D97-AF65-F5344CB8AC3E}">
        <p14:creationId xmlns:p14="http://schemas.microsoft.com/office/powerpoint/2010/main" val="1324227118"/>
      </p:ext>
    </p:extLst>
  </p:cSld>
  <p:clrMapOvr>
    <a:masterClrMapping/>
  </p:clrMapOvr>
</p:notes>
</file>

<file path=ppt/notesSlides/notesSlide12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51554" name="Rectangle 7">
            <a:extLst>
              <a:ext uri="{FF2B5EF4-FFF2-40B4-BE49-F238E27FC236}">
                <a16:creationId xmlns:a16="http://schemas.microsoft.com/office/drawing/2014/main" id="{A08AE25D-9904-4B85-B687-52528528D704}"/>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215900" indent="-215900">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9pPr>
          </a:lstStyle>
          <a:p>
            <a:pPr>
              <a:spcBef>
                <a:spcPct val="0"/>
              </a:spcBef>
              <a:buSzPct val="45000"/>
              <a:buFont typeface="Wingdings" panose="05000000000000000000" pitchFamily="2" charset="2"/>
              <a:buNone/>
            </a:pPr>
            <a:fld id="{92317302-3116-4130-8928-D6C00856B72A}" type="slidenum">
              <a:rPr lang="fr-FR" altLang="fr-FR" smtClean="0"/>
              <a:pPr>
                <a:spcBef>
                  <a:spcPct val="0"/>
                </a:spcBef>
                <a:buSzPct val="45000"/>
                <a:buFont typeface="Wingdings" panose="05000000000000000000" pitchFamily="2" charset="2"/>
                <a:buNone/>
              </a:pPr>
              <a:t>121</a:t>
            </a:fld>
            <a:endParaRPr lang="fr-FR" altLang="fr-FR"/>
          </a:p>
        </p:txBody>
      </p:sp>
      <p:sp>
        <p:nvSpPr>
          <p:cNvPr id="151555" name="Rectangle 1">
            <a:extLst>
              <a:ext uri="{FF2B5EF4-FFF2-40B4-BE49-F238E27FC236}">
                <a16:creationId xmlns:a16="http://schemas.microsoft.com/office/drawing/2014/main" id="{F54970AC-F7EB-49F1-B1D5-13F254BDDCCE}"/>
              </a:ext>
            </a:extLst>
          </p:cNvPr>
          <p:cNvSpPr>
            <a:spLocks noGrp="1" noRot="1" noChangeAspect="1" noChangeArrowheads="1" noTextEdit="1"/>
          </p:cNvSpPr>
          <p:nvPr>
            <p:ph type="sldImg"/>
          </p:nvPr>
        </p:nvSpPr>
        <p:spPr>
          <a:xfrm>
            <a:off x="917575" y="744538"/>
            <a:ext cx="4962525" cy="3722687"/>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51556" name="Rectangle 2">
            <a:extLst>
              <a:ext uri="{FF2B5EF4-FFF2-40B4-BE49-F238E27FC236}">
                <a16:creationId xmlns:a16="http://schemas.microsoft.com/office/drawing/2014/main" id="{38456157-0EF8-4381-BD3C-CED874AB9058}"/>
              </a:ext>
            </a:extLst>
          </p:cNvPr>
          <p:cNvSpPr>
            <a:spLocks noGrp="1" noChangeArrowheads="1"/>
          </p:cNvSpPr>
          <p:nvPr>
            <p:ph type="body" idx="1"/>
          </p:nvPr>
        </p:nvSpPr>
        <p:spPr>
          <a:xfrm>
            <a:off x="679450" y="4716463"/>
            <a:ext cx="5438775" cy="44672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ltLang="fr-FR"/>
          </a:p>
        </p:txBody>
      </p:sp>
    </p:spTree>
  </p:cSld>
  <p:clrMapOvr>
    <a:masterClrMapping/>
  </p:clrMapOvr>
</p:notes>
</file>

<file path=ppt/notesSlides/notesSlide12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53602" name="Rectangle 7">
            <a:extLst>
              <a:ext uri="{FF2B5EF4-FFF2-40B4-BE49-F238E27FC236}">
                <a16:creationId xmlns:a16="http://schemas.microsoft.com/office/drawing/2014/main" id="{EA2EAF58-F888-4722-8846-AACD711DA02D}"/>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215900" indent="-215900">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9pPr>
          </a:lstStyle>
          <a:p>
            <a:pPr>
              <a:spcBef>
                <a:spcPct val="0"/>
              </a:spcBef>
              <a:buSzPct val="45000"/>
              <a:buFont typeface="Wingdings" panose="05000000000000000000" pitchFamily="2" charset="2"/>
              <a:buNone/>
            </a:pPr>
            <a:fld id="{4C3FB203-E5E7-4C0B-B4B6-367704617CB6}" type="slidenum">
              <a:rPr lang="fr-FR" altLang="fr-FR" smtClean="0"/>
              <a:pPr>
                <a:spcBef>
                  <a:spcPct val="0"/>
                </a:spcBef>
                <a:buSzPct val="45000"/>
                <a:buFont typeface="Wingdings" panose="05000000000000000000" pitchFamily="2" charset="2"/>
                <a:buNone/>
              </a:pPr>
              <a:t>122</a:t>
            </a:fld>
            <a:endParaRPr lang="fr-FR" altLang="fr-FR"/>
          </a:p>
        </p:txBody>
      </p:sp>
      <p:sp>
        <p:nvSpPr>
          <p:cNvPr id="153603" name="Rectangle 1">
            <a:extLst>
              <a:ext uri="{FF2B5EF4-FFF2-40B4-BE49-F238E27FC236}">
                <a16:creationId xmlns:a16="http://schemas.microsoft.com/office/drawing/2014/main" id="{308A5E1E-FDB5-4BF7-925B-3F7B9024D745}"/>
              </a:ext>
            </a:extLst>
          </p:cNvPr>
          <p:cNvSpPr>
            <a:spLocks noGrp="1" noRot="1" noChangeAspect="1" noChangeArrowheads="1" noTextEdit="1"/>
          </p:cNvSpPr>
          <p:nvPr>
            <p:ph type="sldImg"/>
          </p:nvPr>
        </p:nvSpPr>
        <p:spPr>
          <a:xfrm>
            <a:off x="917575" y="744538"/>
            <a:ext cx="4962525" cy="3722687"/>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53604" name="Rectangle 2">
            <a:extLst>
              <a:ext uri="{FF2B5EF4-FFF2-40B4-BE49-F238E27FC236}">
                <a16:creationId xmlns:a16="http://schemas.microsoft.com/office/drawing/2014/main" id="{D7D1ACA5-4C34-40CD-966D-4916D7886574}"/>
              </a:ext>
            </a:extLst>
          </p:cNvPr>
          <p:cNvSpPr>
            <a:spLocks noGrp="1" noChangeArrowheads="1"/>
          </p:cNvSpPr>
          <p:nvPr>
            <p:ph type="body" idx="1"/>
          </p:nvPr>
        </p:nvSpPr>
        <p:spPr>
          <a:xfrm>
            <a:off x="679450" y="4716463"/>
            <a:ext cx="5438775" cy="44672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ltLang="fr-FR"/>
          </a:p>
        </p:txBody>
      </p:sp>
    </p:spTree>
  </p:cSld>
  <p:clrMapOvr>
    <a:masterClrMapping/>
  </p:clrMapOvr>
</p:notes>
</file>

<file path=ppt/notesSlides/notesSlide12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53602" name="Rectangle 7">
            <a:extLst>
              <a:ext uri="{FF2B5EF4-FFF2-40B4-BE49-F238E27FC236}">
                <a16:creationId xmlns:a16="http://schemas.microsoft.com/office/drawing/2014/main" id="{EA2EAF58-F888-4722-8846-AACD711DA02D}"/>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215900" indent="-215900">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9pPr>
          </a:lstStyle>
          <a:p>
            <a:pPr>
              <a:spcBef>
                <a:spcPct val="0"/>
              </a:spcBef>
              <a:buSzPct val="45000"/>
              <a:buFont typeface="Wingdings" panose="05000000000000000000" pitchFamily="2" charset="2"/>
              <a:buNone/>
            </a:pPr>
            <a:fld id="{4C3FB203-E5E7-4C0B-B4B6-367704617CB6}" type="slidenum">
              <a:rPr lang="fr-FR" altLang="fr-FR" smtClean="0"/>
              <a:pPr>
                <a:spcBef>
                  <a:spcPct val="0"/>
                </a:spcBef>
                <a:buSzPct val="45000"/>
                <a:buFont typeface="Wingdings" panose="05000000000000000000" pitchFamily="2" charset="2"/>
                <a:buNone/>
              </a:pPr>
              <a:t>123</a:t>
            </a:fld>
            <a:endParaRPr lang="fr-FR" altLang="fr-FR"/>
          </a:p>
        </p:txBody>
      </p:sp>
      <p:sp>
        <p:nvSpPr>
          <p:cNvPr id="153603" name="Rectangle 1">
            <a:extLst>
              <a:ext uri="{FF2B5EF4-FFF2-40B4-BE49-F238E27FC236}">
                <a16:creationId xmlns:a16="http://schemas.microsoft.com/office/drawing/2014/main" id="{308A5E1E-FDB5-4BF7-925B-3F7B9024D745}"/>
              </a:ext>
            </a:extLst>
          </p:cNvPr>
          <p:cNvSpPr>
            <a:spLocks noGrp="1" noRot="1" noChangeAspect="1" noChangeArrowheads="1" noTextEdit="1"/>
          </p:cNvSpPr>
          <p:nvPr>
            <p:ph type="sldImg"/>
          </p:nvPr>
        </p:nvSpPr>
        <p:spPr>
          <a:xfrm>
            <a:off x="917575" y="744538"/>
            <a:ext cx="4962525" cy="3722687"/>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53604" name="Rectangle 2">
            <a:extLst>
              <a:ext uri="{FF2B5EF4-FFF2-40B4-BE49-F238E27FC236}">
                <a16:creationId xmlns:a16="http://schemas.microsoft.com/office/drawing/2014/main" id="{D7D1ACA5-4C34-40CD-966D-4916D7886574}"/>
              </a:ext>
            </a:extLst>
          </p:cNvPr>
          <p:cNvSpPr>
            <a:spLocks noGrp="1" noChangeArrowheads="1"/>
          </p:cNvSpPr>
          <p:nvPr>
            <p:ph type="body" idx="1"/>
          </p:nvPr>
        </p:nvSpPr>
        <p:spPr>
          <a:xfrm>
            <a:off x="679450" y="4716463"/>
            <a:ext cx="5438775" cy="44672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ltLang="fr-FR"/>
          </a:p>
        </p:txBody>
      </p:sp>
    </p:spTree>
    <p:extLst>
      <p:ext uri="{BB962C8B-B14F-4D97-AF65-F5344CB8AC3E}">
        <p14:creationId xmlns:p14="http://schemas.microsoft.com/office/powerpoint/2010/main" val="2140822031"/>
      </p:ext>
    </p:extLst>
  </p:cSld>
  <p:clrMapOvr>
    <a:masterClrMapping/>
  </p:clrMapOvr>
</p:notes>
</file>

<file path=ppt/notesSlides/notesSlide12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53602" name="Rectangle 7">
            <a:extLst>
              <a:ext uri="{FF2B5EF4-FFF2-40B4-BE49-F238E27FC236}">
                <a16:creationId xmlns:a16="http://schemas.microsoft.com/office/drawing/2014/main" id="{EA2EAF58-F888-4722-8846-AACD711DA02D}"/>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215900" indent="-215900">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9pPr>
          </a:lstStyle>
          <a:p>
            <a:pPr>
              <a:spcBef>
                <a:spcPct val="0"/>
              </a:spcBef>
              <a:buSzPct val="45000"/>
              <a:buFont typeface="Wingdings" panose="05000000000000000000" pitchFamily="2" charset="2"/>
              <a:buNone/>
            </a:pPr>
            <a:fld id="{4C3FB203-E5E7-4C0B-B4B6-367704617CB6}" type="slidenum">
              <a:rPr lang="fr-FR" altLang="fr-FR" smtClean="0"/>
              <a:pPr>
                <a:spcBef>
                  <a:spcPct val="0"/>
                </a:spcBef>
                <a:buSzPct val="45000"/>
                <a:buFont typeface="Wingdings" panose="05000000000000000000" pitchFamily="2" charset="2"/>
                <a:buNone/>
              </a:pPr>
              <a:t>124</a:t>
            </a:fld>
            <a:endParaRPr lang="fr-FR" altLang="fr-FR"/>
          </a:p>
        </p:txBody>
      </p:sp>
      <p:sp>
        <p:nvSpPr>
          <p:cNvPr id="153603" name="Rectangle 1">
            <a:extLst>
              <a:ext uri="{FF2B5EF4-FFF2-40B4-BE49-F238E27FC236}">
                <a16:creationId xmlns:a16="http://schemas.microsoft.com/office/drawing/2014/main" id="{308A5E1E-FDB5-4BF7-925B-3F7B9024D745}"/>
              </a:ext>
            </a:extLst>
          </p:cNvPr>
          <p:cNvSpPr>
            <a:spLocks noGrp="1" noRot="1" noChangeAspect="1" noChangeArrowheads="1" noTextEdit="1"/>
          </p:cNvSpPr>
          <p:nvPr>
            <p:ph type="sldImg"/>
          </p:nvPr>
        </p:nvSpPr>
        <p:spPr>
          <a:xfrm>
            <a:off x="917575" y="744538"/>
            <a:ext cx="4962525" cy="3722687"/>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53604" name="Rectangle 2">
            <a:extLst>
              <a:ext uri="{FF2B5EF4-FFF2-40B4-BE49-F238E27FC236}">
                <a16:creationId xmlns:a16="http://schemas.microsoft.com/office/drawing/2014/main" id="{D7D1ACA5-4C34-40CD-966D-4916D7886574}"/>
              </a:ext>
            </a:extLst>
          </p:cNvPr>
          <p:cNvSpPr>
            <a:spLocks noGrp="1" noChangeArrowheads="1"/>
          </p:cNvSpPr>
          <p:nvPr>
            <p:ph type="body" idx="1"/>
          </p:nvPr>
        </p:nvSpPr>
        <p:spPr>
          <a:xfrm>
            <a:off x="679450" y="4716463"/>
            <a:ext cx="5438775" cy="44672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ltLang="fr-FR"/>
          </a:p>
        </p:txBody>
      </p:sp>
    </p:spTree>
    <p:extLst>
      <p:ext uri="{BB962C8B-B14F-4D97-AF65-F5344CB8AC3E}">
        <p14:creationId xmlns:p14="http://schemas.microsoft.com/office/powerpoint/2010/main" val="3572572443"/>
      </p:ext>
    </p:extLst>
  </p:cSld>
  <p:clrMapOvr>
    <a:masterClrMapping/>
  </p:clrMapOvr>
</p:notes>
</file>

<file path=ppt/notesSlides/notesSlide12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53602" name="Rectangle 7">
            <a:extLst>
              <a:ext uri="{FF2B5EF4-FFF2-40B4-BE49-F238E27FC236}">
                <a16:creationId xmlns:a16="http://schemas.microsoft.com/office/drawing/2014/main" id="{EA2EAF58-F888-4722-8846-AACD711DA02D}"/>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215900" indent="-215900">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9pPr>
          </a:lstStyle>
          <a:p>
            <a:pPr>
              <a:spcBef>
                <a:spcPct val="0"/>
              </a:spcBef>
              <a:buSzPct val="45000"/>
              <a:buFont typeface="Wingdings" panose="05000000000000000000" pitchFamily="2" charset="2"/>
              <a:buNone/>
            </a:pPr>
            <a:fld id="{4C3FB203-E5E7-4C0B-B4B6-367704617CB6}" type="slidenum">
              <a:rPr lang="fr-FR" altLang="fr-FR" smtClean="0"/>
              <a:pPr>
                <a:spcBef>
                  <a:spcPct val="0"/>
                </a:spcBef>
                <a:buSzPct val="45000"/>
                <a:buFont typeface="Wingdings" panose="05000000000000000000" pitchFamily="2" charset="2"/>
                <a:buNone/>
              </a:pPr>
              <a:t>125</a:t>
            </a:fld>
            <a:endParaRPr lang="fr-FR" altLang="fr-FR"/>
          </a:p>
        </p:txBody>
      </p:sp>
      <p:sp>
        <p:nvSpPr>
          <p:cNvPr id="153603" name="Rectangle 1">
            <a:extLst>
              <a:ext uri="{FF2B5EF4-FFF2-40B4-BE49-F238E27FC236}">
                <a16:creationId xmlns:a16="http://schemas.microsoft.com/office/drawing/2014/main" id="{308A5E1E-FDB5-4BF7-925B-3F7B9024D745}"/>
              </a:ext>
            </a:extLst>
          </p:cNvPr>
          <p:cNvSpPr>
            <a:spLocks noGrp="1" noRot="1" noChangeAspect="1" noChangeArrowheads="1" noTextEdit="1"/>
          </p:cNvSpPr>
          <p:nvPr>
            <p:ph type="sldImg"/>
          </p:nvPr>
        </p:nvSpPr>
        <p:spPr>
          <a:xfrm>
            <a:off x="917575" y="744538"/>
            <a:ext cx="4962525" cy="3722687"/>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53604" name="Rectangle 2">
            <a:extLst>
              <a:ext uri="{FF2B5EF4-FFF2-40B4-BE49-F238E27FC236}">
                <a16:creationId xmlns:a16="http://schemas.microsoft.com/office/drawing/2014/main" id="{D7D1ACA5-4C34-40CD-966D-4916D7886574}"/>
              </a:ext>
            </a:extLst>
          </p:cNvPr>
          <p:cNvSpPr>
            <a:spLocks noGrp="1" noChangeArrowheads="1"/>
          </p:cNvSpPr>
          <p:nvPr>
            <p:ph type="body" idx="1"/>
          </p:nvPr>
        </p:nvSpPr>
        <p:spPr>
          <a:xfrm>
            <a:off x="679450" y="4716463"/>
            <a:ext cx="5438775" cy="44672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ltLang="fr-FR"/>
          </a:p>
        </p:txBody>
      </p:sp>
    </p:spTree>
    <p:extLst>
      <p:ext uri="{BB962C8B-B14F-4D97-AF65-F5344CB8AC3E}">
        <p14:creationId xmlns:p14="http://schemas.microsoft.com/office/powerpoint/2010/main" val="574448699"/>
      </p:ext>
    </p:extLst>
  </p:cSld>
  <p:clrMapOvr>
    <a:masterClrMapping/>
  </p:clrMapOvr>
</p:notes>
</file>

<file path=ppt/notesSlides/notesSlide12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53602" name="Rectangle 7">
            <a:extLst>
              <a:ext uri="{FF2B5EF4-FFF2-40B4-BE49-F238E27FC236}">
                <a16:creationId xmlns:a16="http://schemas.microsoft.com/office/drawing/2014/main" id="{EA2EAF58-F888-4722-8846-AACD711DA02D}"/>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215900" indent="-215900">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9pPr>
          </a:lstStyle>
          <a:p>
            <a:pPr>
              <a:spcBef>
                <a:spcPct val="0"/>
              </a:spcBef>
              <a:buSzPct val="45000"/>
              <a:buFont typeface="Wingdings" panose="05000000000000000000" pitchFamily="2" charset="2"/>
              <a:buNone/>
            </a:pPr>
            <a:fld id="{4C3FB203-E5E7-4C0B-B4B6-367704617CB6}" type="slidenum">
              <a:rPr lang="fr-FR" altLang="fr-FR" smtClean="0"/>
              <a:pPr>
                <a:spcBef>
                  <a:spcPct val="0"/>
                </a:spcBef>
                <a:buSzPct val="45000"/>
                <a:buFont typeface="Wingdings" panose="05000000000000000000" pitchFamily="2" charset="2"/>
                <a:buNone/>
              </a:pPr>
              <a:t>126</a:t>
            </a:fld>
            <a:endParaRPr lang="fr-FR" altLang="fr-FR"/>
          </a:p>
        </p:txBody>
      </p:sp>
      <p:sp>
        <p:nvSpPr>
          <p:cNvPr id="153603" name="Rectangle 1">
            <a:extLst>
              <a:ext uri="{FF2B5EF4-FFF2-40B4-BE49-F238E27FC236}">
                <a16:creationId xmlns:a16="http://schemas.microsoft.com/office/drawing/2014/main" id="{308A5E1E-FDB5-4BF7-925B-3F7B9024D745}"/>
              </a:ext>
            </a:extLst>
          </p:cNvPr>
          <p:cNvSpPr>
            <a:spLocks noGrp="1" noRot="1" noChangeAspect="1" noChangeArrowheads="1" noTextEdit="1"/>
          </p:cNvSpPr>
          <p:nvPr>
            <p:ph type="sldImg"/>
          </p:nvPr>
        </p:nvSpPr>
        <p:spPr>
          <a:xfrm>
            <a:off x="917575" y="744538"/>
            <a:ext cx="4962525" cy="3722687"/>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53604" name="Rectangle 2">
            <a:extLst>
              <a:ext uri="{FF2B5EF4-FFF2-40B4-BE49-F238E27FC236}">
                <a16:creationId xmlns:a16="http://schemas.microsoft.com/office/drawing/2014/main" id="{D7D1ACA5-4C34-40CD-966D-4916D7886574}"/>
              </a:ext>
            </a:extLst>
          </p:cNvPr>
          <p:cNvSpPr>
            <a:spLocks noGrp="1" noChangeArrowheads="1"/>
          </p:cNvSpPr>
          <p:nvPr>
            <p:ph type="body" idx="1"/>
          </p:nvPr>
        </p:nvSpPr>
        <p:spPr>
          <a:xfrm>
            <a:off x="679450" y="4716463"/>
            <a:ext cx="5438775" cy="44672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ltLang="fr-FR"/>
          </a:p>
        </p:txBody>
      </p:sp>
    </p:spTree>
    <p:extLst>
      <p:ext uri="{BB962C8B-B14F-4D97-AF65-F5344CB8AC3E}">
        <p14:creationId xmlns:p14="http://schemas.microsoft.com/office/powerpoint/2010/main" val="4138829958"/>
      </p:ext>
    </p:extLst>
  </p:cSld>
  <p:clrMapOvr>
    <a:masterClrMapping/>
  </p:clrMapOvr>
</p:notes>
</file>

<file path=ppt/notesSlides/notesSlide12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5778" name="Rectangle 8">
            <a:extLst>
              <a:ext uri="{FF2B5EF4-FFF2-40B4-BE49-F238E27FC236}">
                <a16:creationId xmlns:a16="http://schemas.microsoft.com/office/drawing/2014/main" id="{4B336DA7-9EE4-4B7C-8B2D-D8997F7EDF38}"/>
              </a:ext>
            </a:extLst>
          </p:cNvPr>
          <p:cNvSpPr>
            <a:spLocks noGrp="1" noChangeArrowheads="1"/>
          </p:cNvSpPr>
          <p:nvPr>
            <p:ph type="sldNum" sz="quarter"/>
          </p:nvPr>
        </p:nvSpPr>
        <p:spPr>
          <a:noFill/>
          <a:extLst>
            <a:ext uri="{91240B29-F687-4F45-9708-019B960494DF}">
              <a14:hiddenLine xmlns:a14="http://schemas.microsoft.com/office/drawing/2010/main" w="9525">
                <a:solidFill>
                  <a:srgbClr val="808080"/>
                </a:solidFill>
                <a:round/>
                <a:headEnd/>
                <a:tailEnd/>
              </a14:hiddenLine>
            </a:ext>
          </a:extLst>
        </p:spPr>
        <p:txBody>
          <a:bodyPr/>
          <a:lstStyle>
            <a:lvl1pPr marL="215900" indent="-214313">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9pPr>
          </a:lstStyle>
          <a:p>
            <a:pPr>
              <a:spcBef>
                <a:spcPct val="0"/>
              </a:spcBef>
              <a:buClrTx/>
              <a:buSzPct val="45000"/>
              <a:buFontTx/>
              <a:buNone/>
            </a:pPr>
            <a:fld id="{DAEBB22A-0AE0-44F1-9F30-7E66337DDA2C}" type="slidenum">
              <a:rPr lang="fr-FR" altLang="fr-FR" smtClean="0">
                <a:cs typeface="Arial Unicode MS" pitchFamily="34" charset="-128"/>
              </a:rPr>
              <a:pPr>
                <a:spcBef>
                  <a:spcPct val="0"/>
                </a:spcBef>
                <a:buClrTx/>
                <a:buSzPct val="45000"/>
                <a:buFontTx/>
                <a:buNone/>
              </a:pPr>
              <a:t>127</a:t>
            </a:fld>
            <a:endParaRPr lang="fr-FR" altLang="fr-FR">
              <a:cs typeface="Arial Unicode MS" pitchFamily="34" charset="-128"/>
            </a:endParaRPr>
          </a:p>
        </p:txBody>
      </p:sp>
      <p:sp>
        <p:nvSpPr>
          <p:cNvPr id="75779" name="Rectangle 1">
            <a:extLst>
              <a:ext uri="{FF2B5EF4-FFF2-40B4-BE49-F238E27FC236}">
                <a16:creationId xmlns:a16="http://schemas.microsoft.com/office/drawing/2014/main" id="{02A4A4F2-D400-4022-B744-635A8F506819}"/>
              </a:ext>
            </a:extLst>
          </p:cNvPr>
          <p:cNvSpPr>
            <a:spLocks noGrp="1" noRot="1" noChangeAspect="1" noChangeArrowheads="1" noTextEdit="1"/>
          </p:cNvSpPr>
          <p:nvPr>
            <p:ph type="sldImg"/>
          </p:nvPr>
        </p:nvSpPr>
        <p:spPr>
          <a:xfrm>
            <a:off x="917575" y="744538"/>
            <a:ext cx="4962525" cy="3722687"/>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75780" name="Text Box 2">
            <a:extLst>
              <a:ext uri="{FF2B5EF4-FFF2-40B4-BE49-F238E27FC236}">
                <a16:creationId xmlns:a16="http://schemas.microsoft.com/office/drawing/2014/main" id="{53C6B3BF-8430-4A66-B6FF-AD817046A1C3}"/>
              </a:ext>
            </a:extLst>
          </p:cNvPr>
          <p:cNvSpPr>
            <a:spLocks noGrp="1" noChangeArrowheads="1"/>
          </p:cNvSpPr>
          <p:nvPr>
            <p:ph type="body" idx="1"/>
          </p:nvPr>
        </p:nvSpPr>
        <p:spPr>
          <a:xfrm>
            <a:off x="679450" y="4716463"/>
            <a:ext cx="5438775" cy="4467225"/>
          </a:xfrm>
          <a:noFill/>
          <a:extLs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ts val="4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fr-FR" altLang="fr-FR">
              <a:latin typeface="Calibri" panose="020F0502020204030204" pitchFamily="34" charset="0"/>
              <a:ea typeface="Microsoft YaHei" panose="020B0503020204020204" pitchFamily="34" charset="-122"/>
            </a:endParaRPr>
          </a:p>
        </p:txBody>
      </p:sp>
    </p:spTree>
  </p:cSld>
  <p:clrMapOvr>
    <a:masterClrMapping/>
  </p:clrMapOvr>
</p:notes>
</file>

<file path=ppt/notesSlides/notesSlide12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7826" name="Rectangle 8">
            <a:extLst>
              <a:ext uri="{FF2B5EF4-FFF2-40B4-BE49-F238E27FC236}">
                <a16:creationId xmlns:a16="http://schemas.microsoft.com/office/drawing/2014/main" id="{E2487590-A870-428A-982E-0EE03077FCF5}"/>
              </a:ext>
            </a:extLst>
          </p:cNvPr>
          <p:cNvSpPr>
            <a:spLocks noGrp="1" noChangeArrowheads="1"/>
          </p:cNvSpPr>
          <p:nvPr>
            <p:ph type="sldNum" sz="quarter"/>
          </p:nvPr>
        </p:nvSpPr>
        <p:spPr>
          <a:noFill/>
          <a:extLst>
            <a:ext uri="{91240B29-F687-4F45-9708-019B960494DF}">
              <a14:hiddenLine xmlns:a14="http://schemas.microsoft.com/office/drawing/2010/main" w="9525">
                <a:solidFill>
                  <a:srgbClr val="808080"/>
                </a:solidFill>
                <a:round/>
                <a:headEnd/>
                <a:tailEnd/>
              </a14:hiddenLine>
            </a:ext>
          </a:extLst>
        </p:spPr>
        <p:txBody>
          <a:bodyPr/>
          <a:lstStyle>
            <a:lvl1pPr marL="215900" indent="-214313">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9pPr>
          </a:lstStyle>
          <a:p>
            <a:pPr>
              <a:spcBef>
                <a:spcPct val="0"/>
              </a:spcBef>
              <a:buClrTx/>
              <a:buSzPct val="45000"/>
              <a:buFontTx/>
              <a:buNone/>
            </a:pPr>
            <a:fld id="{E8D7E6E4-097C-4062-995F-0CE7059C67AC}" type="slidenum">
              <a:rPr lang="fr-FR" altLang="fr-FR" smtClean="0">
                <a:cs typeface="Arial Unicode MS" pitchFamily="34" charset="-128"/>
              </a:rPr>
              <a:pPr>
                <a:spcBef>
                  <a:spcPct val="0"/>
                </a:spcBef>
                <a:buClrTx/>
                <a:buSzPct val="45000"/>
                <a:buFontTx/>
                <a:buNone/>
              </a:pPr>
              <a:t>128</a:t>
            </a:fld>
            <a:endParaRPr lang="fr-FR" altLang="fr-FR">
              <a:cs typeface="Arial Unicode MS" pitchFamily="34" charset="-128"/>
            </a:endParaRPr>
          </a:p>
        </p:txBody>
      </p:sp>
      <p:sp>
        <p:nvSpPr>
          <p:cNvPr id="77827" name="Rectangle 1">
            <a:extLst>
              <a:ext uri="{FF2B5EF4-FFF2-40B4-BE49-F238E27FC236}">
                <a16:creationId xmlns:a16="http://schemas.microsoft.com/office/drawing/2014/main" id="{8BA7B9A1-03EF-4060-BF32-711E41153D8D}"/>
              </a:ext>
            </a:extLst>
          </p:cNvPr>
          <p:cNvSpPr>
            <a:spLocks noGrp="1" noRot="1" noChangeAspect="1" noChangeArrowheads="1" noTextEdit="1"/>
          </p:cNvSpPr>
          <p:nvPr>
            <p:ph type="sldImg"/>
          </p:nvPr>
        </p:nvSpPr>
        <p:spPr>
          <a:xfrm>
            <a:off x="917575" y="744538"/>
            <a:ext cx="4962525" cy="3722687"/>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77828" name="Text Box 2">
            <a:extLst>
              <a:ext uri="{FF2B5EF4-FFF2-40B4-BE49-F238E27FC236}">
                <a16:creationId xmlns:a16="http://schemas.microsoft.com/office/drawing/2014/main" id="{61B31F88-1F35-478C-9E12-9CCDA8786DF0}"/>
              </a:ext>
            </a:extLst>
          </p:cNvPr>
          <p:cNvSpPr>
            <a:spLocks noGrp="1" noChangeArrowheads="1"/>
          </p:cNvSpPr>
          <p:nvPr>
            <p:ph type="body" idx="1"/>
          </p:nvPr>
        </p:nvSpPr>
        <p:spPr>
          <a:xfrm>
            <a:off x="679450" y="4716463"/>
            <a:ext cx="5438775" cy="4467225"/>
          </a:xfrm>
          <a:noFill/>
          <a:extLs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ts val="4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fr-FR" altLang="fr-FR" dirty="0">
              <a:latin typeface="Calibri" panose="020F0502020204030204" pitchFamily="34" charset="0"/>
              <a:ea typeface="Microsoft YaHei" panose="020B0503020204020204" pitchFamily="34" charset="-122"/>
            </a:endParaRPr>
          </a:p>
        </p:txBody>
      </p:sp>
    </p:spTree>
  </p:cSld>
  <p:clrMapOvr>
    <a:masterClrMapping/>
  </p:clrMapOvr>
</p:notes>
</file>

<file path=ppt/notesSlides/notesSlide12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7826" name="Rectangle 8">
            <a:extLst>
              <a:ext uri="{FF2B5EF4-FFF2-40B4-BE49-F238E27FC236}">
                <a16:creationId xmlns:a16="http://schemas.microsoft.com/office/drawing/2014/main" id="{E2487590-A870-428A-982E-0EE03077FCF5}"/>
              </a:ext>
            </a:extLst>
          </p:cNvPr>
          <p:cNvSpPr>
            <a:spLocks noGrp="1" noChangeArrowheads="1"/>
          </p:cNvSpPr>
          <p:nvPr>
            <p:ph type="sldNum" sz="quarter"/>
          </p:nvPr>
        </p:nvSpPr>
        <p:spPr>
          <a:noFill/>
          <a:extLst>
            <a:ext uri="{91240B29-F687-4F45-9708-019B960494DF}">
              <a14:hiddenLine xmlns:a14="http://schemas.microsoft.com/office/drawing/2010/main" w="9525">
                <a:solidFill>
                  <a:srgbClr val="808080"/>
                </a:solidFill>
                <a:round/>
                <a:headEnd/>
                <a:tailEnd/>
              </a14:hiddenLine>
            </a:ext>
          </a:extLst>
        </p:spPr>
        <p:txBody>
          <a:bodyPr/>
          <a:lstStyle>
            <a:lvl1pPr marL="215900" indent="-214313">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9pPr>
          </a:lstStyle>
          <a:p>
            <a:pPr>
              <a:spcBef>
                <a:spcPct val="0"/>
              </a:spcBef>
              <a:buClrTx/>
              <a:buSzPct val="45000"/>
              <a:buFontTx/>
              <a:buNone/>
            </a:pPr>
            <a:fld id="{E8D7E6E4-097C-4062-995F-0CE7059C67AC}" type="slidenum">
              <a:rPr lang="fr-FR" altLang="fr-FR" smtClean="0">
                <a:cs typeface="Arial Unicode MS" pitchFamily="34" charset="-128"/>
              </a:rPr>
              <a:pPr>
                <a:spcBef>
                  <a:spcPct val="0"/>
                </a:spcBef>
                <a:buClrTx/>
                <a:buSzPct val="45000"/>
                <a:buFontTx/>
                <a:buNone/>
              </a:pPr>
              <a:t>129</a:t>
            </a:fld>
            <a:endParaRPr lang="fr-FR" altLang="fr-FR">
              <a:cs typeface="Arial Unicode MS" pitchFamily="34" charset="-128"/>
            </a:endParaRPr>
          </a:p>
        </p:txBody>
      </p:sp>
      <p:sp>
        <p:nvSpPr>
          <p:cNvPr id="77827" name="Rectangle 1">
            <a:extLst>
              <a:ext uri="{FF2B5EF4-FFF2-40B4-BE49-F238E27FC236}">
                <a16:creationId xmlns:a16="http://schemas.microsoft.com/office/drawing/2014/main" id="{8BA7B9A1-03EF-4060-BF32-711E41153D8D}"/>
              </a:ext>
            </a:extLst>
          </p:cNvPr>
          <p:cNvSpPr>
            <a:spLocks noGrp="1" noRot="1" noChangeAspect="1" noChangeArrowheads="1" noTextEdit="1"/>
          </p:cNvSpPr>
          <p:nvPr>
            <p:ph type="sldImg"/>
          </p:nvPr>
        </p:nvSpPr>
        <p:spPr>
          <a:xfrm>
            <a:off x="917575" y="744538"/>
            <a:ext cx="4962525" cy="3722687"/>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77828" name="Text Box 2">
            <a:extLst>
              <a:ext uri="{FF2B5EF4-FFF2-40B4-BE49-F238E27FC236}">
                <a16:creationId xmlns:a16="http://schemas.microsoft.com/office/drawing/2014/main" id="{61B31F88-1F35-478C-9E12-9CCDA8786DF0}"/>
              </a:ext>
            </a:extLst>
          </p:cNvPr>
          <p:cNvSpPr>
            <a:spLocks noGrp="1" noChangeArrowheads="1"/>
          </p:cNvSpPr>
          <p:nvPr>
            <p:ph type="body" idx="1"/>
          </p:nvPr>
        </p:nvSpPr>
        <p:spPr>
          <a:xfrm>
            <a:off x="679450" y="4716463"/>
            <a:ext cx="5438775" cy="4467225"/>
          </a:xfrm>
          <a:noFill/>
          <a:extLs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ts val="4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fr-FR" altLang="fr-FR">
              <a:latin typeface="Calibri" panose="020F0502020204030204" pitchFamily="34" charset="0"/>
              <a:ea typeface="Microsoft YaHei" panose="020B0503020204020204" pitchFamily="34" charset="-122"/>
            </a:endParaRPr>
          </a:p>
        </p:txBody>
      </p:sp>
    </p:spTree>
    <p:extLst>
      <p:ext uri="{BB962C8B-B14F-4D97-AF65-F5344CB8AC3E}">
        <p14:creationId xmlns:p14="http://schemas.microsoft.com/office/powerpoint/2010/main" val="90796073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11">
            <a:extLst>
              <a:ext uri="{FF2B5EF4-FFF2-40B4-BE49-F238E27FC236}">
                <a16:creationId xmlns:a16="http://schemas.microsoft.com/office/drawing/2014/main" id="{43FDD941-CA2C-4D15-BE2F-62433D23F7D1}"/>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BD4167F9-E47E-492A-825F-F8548DBEBBA9}" type="slidenum">
              <a:t>13</a:t>
            </a:fld>
            <a:endParaRPr lang="fr-FR" dirty="0"/>
          </a:p>
        </p:txBody>
      </p:sp>
      <p:sp>
        <p:nvSpPr>
          <p:cNvPr id="2" name="Espace réservé de l'image des diapositives 1">
            <a:extLst>
              <a:ext uri="{FF2B5EF4-FFF2-40B4-BE49-F238E27FC236}">
                <a16:creationId xmlns:a16="http://schemas.microsoft.com/office/drawing/2014/main" id="{4BEF7042-C5A5-48BB-BF9F-6145F146ECB6}"/>
              </a:ext>
            </a:extLst>
          </p:cNvPr>
          <p:cNvSpPr>
            <a:spLocks noGrp="1" noRot="1" noChangeAspect="1" noResize="1"/>
          </p:cNvSpPr>
          <p:nvPr>
            <p:ph type="sldImg"/>
          </p:nvPr>
        </p:nvSpPr>
        <p:spPr>
          <a:xfrm>
            <a:off x="1044575" y="720725"/>
            <a:ext cx="4802188" cy="3602038"/>
          </a:xfrm>
          <a:solidFill>
            <a:schemeClr val="accent1"/>
          </a:solidFill>
          <a:ln w="25400">
            <a:solidFill>
              <a:schemeClr val="accent1">
                <a:shade val="50000"/>
              </a:schemeClr>
            </a:solidFill>
            <a:prstDash val="solid"/>
          </a:ln>
        </p:spPr>
      </p:sp>
      <p:sp>
        <p:nvSpPr>
          <p:cNvPr id="3" name="Espace réservé des notes 2">
            <a:extLst>
              <a:ext uri="{FF2B5EF4-FFF2-40B4-BE49-F238E27FC236}">
                <a16:creationId xmlns:a16="http://schemas.microsoft.com/office/drawing/2014/main" id="{4C6780C3-D8DB-4AD6-8B2A-B93EAF1D0E34}"/>
              </a:ext>
            </a:extLst>
          </p:cNvPr>
          <p:cNvSpPr txBox="1">
            <a:spLocks noGrp="1"/>
          </p:cNvSpPr>
          <p:nvPr>
            <p:ph type="body" sz="quarter" idx="1"/>
          </p:nvPr>
        </p:nvSpPr>
        <p:spPr>
          <a:xfrm>
            <a:off x="688682" y="4563676"/>
            <a:ext cx="5513837" cy="4322951"/>
          </a:xfrm>
        </p:spPr>
        <p:txBody>
          <a:bodyPr anchor="ctr" anchorCtr="0"/>
          <a:lstStyle/>
          <a:p>
            <a:endParaRPr lang="fr-FR" kern="1200" dirty="0"/>
          </a:p>
        </p:txBody>
      </p:sp>
    </p:spTree>
  </p:cSld>
  <p:clrMapOvr>
    <a:masterClrMapping/>
  </p:clrMapOvr>
</p:notes>
</file>

<file path=ppt/notesSlides/notesSlide13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53602" name="Rectangle 7">
            <a:extLst>
              <a:ext uri="{FF2B5EF4-FFF2-40B4-BE49-F238E27FC236}">
                <a16:creationId xmlns:a16="http://schemas.microsoft.com/office/drawing/2014/main" id="{EA2EAF58-F888-4722-8846-AACD711DA02D}"/>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215900" indent="-215900">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9pPr>
          </a:lstStyle>
          <a:p>
            <a:pPr>
              <a:spcBef>
                <a:spcPct val="0"/>
              </a:spcBef>
              <a:buSzPct val="45000"/>
              <a:buFont typeface="Wingdings" panose="05000000000000000000" pitchFamily="2" charset="2"/>
              <a:buNone/>
            </a:pPr>
            <a:fld id="{4C3FB203-E5E7-4C0B-B4B6-367704617CB6}" type="slidenum">
              <a:rPr lang="fr-FR" altLang="fr-FR" smtClean="0"/>
              <a:pPr>
                <a:spcBef>
                  <a:spcPct val="0"/>
                </a:spcBef>
                <a:buSzPct val="45000"/>
                <a:buFont typeface="Wingdings" panose="05000000000000000000" pitchFamily="2" charset="2"/>
                <a:buNone/>
              </a:pPr>
              <a:t>130</a:t>
            </a:fld>
            <a:endParaRPr lang="fr-FR" altLang="fr-FR"/>
          </a:p>
        </p:txBody>
      </p:sp>
      <p:sp>
        <p:nvSpPr>
          <p:cNvPr id="153603" name="Rectangle 1">
            <a:extLst>
              <a:ext uri="{FF2B5EF4-FFF2-40B4-BE49-F238E27FC236}">
                <a16:creationId xmlns:a16="http://schemas.microsoft.com/office/drawing/2014/main" id="{308A5E1E-FDB5-4BF7-925B-3F7B9024D745}"/>
              </a:ext>
            </a:extLst>
          </p:cNvPr>
          <p:cNvSpPr>
            <a:spLocks noGrp="1" noRot="1" noChangeAspect="1" noChangeArrowheads="1" noTextEdit="1"/>
          </p:cNvSpPr>
          <p:nvPr>
            <p:ph type="sldImg"/>
          </p:nvPr>
        </p:nvSpPr>
        <p:spPr>
          <a:xfrm>
            <a:off x="917575" y="744538"/>
            <a:ext cx="4962525" cy="3722687"/>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53604" name="Rectangle 2">
            <a:extLst>
              <a:ext uri="{FF2B5EF4-FFF2-40B4-BE49-F238E27FC236}">
                <a16:creationId xmlns:a16="http://schemas.microsoft.com/office/drawing/2014/main" id="{D7D1ACA5-4C34-40CD-966D-4916D7886574}"/>
              </a:ext>
            </a:extLst>
          </p:cNvPr>
          <p:cNvSpPr>
            <a:spLocks noGrp="1" noChangeArrowheads="1"/>
          </p:cNvSpPr>
          <p:nvPr>
            <p:ph type="body" idx="1"/>
          </p:nvPr>
        </p:nvSpPr>
        <p:spPr>
          <a:xfrm>
            <a:off x="679450" y="4716463"/>
            <a:ext cx="5438775" cy="44672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ltLang="fr-FR"/>
          </a:p>
        </p:txBody>
      </p:sp>
    </p:spTree>
    <p:extLst>
      <p:ext uri="{BB962C8B-B14F-4D97-AF65-F5344CB8AC3E}">
        <p14:creationId xmlns:p14="http://schemas.microsoft.com/office/powerpoint/2010/main" val="4073270569"/>
      </p:ext>
    </p:extLst>
  </p:cSld>
  <p:clrMapOvr>
    <a:masterClrMapping/>
  </p:clrMapOvr>
</p:notes>
</file>

<file path=ppt/notesSlides/notesSlide13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53602" name="Rectangle 7">
            <a:extLst>
              <a:ext uri="{FF2B5EF4-FFF2-40B4-BE49-F238E27FC236}">
                <a16:creationId xmlns:a16="http://schemas.microsoft.com/office/drawing/2014/main" id="{EA2EAF58-F888-4722-8846-AACD711DA02D}"/>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215900" indent="-215900">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9pPr>
          </a:lstStyle>
          <a:p>
            <a:pPr>
              <a:spcBef>
                <a:spcPct val="0"/>
              </a:spcBef>
              <a:buSzPct val="45000"/>
              <a:buFont typeface="Wingdings" panose="05000000000000000000" pitchFamily="2" charset="2"/>
              <a:buNone/>
            </a:pPr>
            <a:fld id="{4C3FB203-E5E7-4C0B-B4B6-367704617CB6}" type="slidenum">
              <a:rPr lang="fr-FR" altLang="fr-FR" smtClean="0"/>
              <a:pPr>
                <a:spcBef>
                  <a:spcPct val="0"/>
                </a:spcBef>
                <a:buSzPct val="45000"/>
                <a:buFont typeface="Wingdings" panose="05000000000000000000" pitchFamily="2" charset="2"/>
                <a:buNone/>
              </a:pPr>
              <a:t>131</a:t>
            </a:fld>
            <a:endParaRPr lang="fr-FR" altLang="fr-FR"/>
          </a:p>
        </p:txBody>
      </p:sp>
      <p:sp>
        <p:nvSpPr>
          <p:cNvPr id="153603" name="Rectangle 1">
            <a:extLst>
              <a:ext uri="{FF2B5EF4-FFF2-40B4-BE49-F238E27FC236}">
                <a16:creationId xmlns:a16="http://schemas.microsoft.com/office/drawing/2014/main" id="{308A5E1E-FDB5-4BF7-925B-3F7B9024D745}"/>
              </a:ext>
            </a:extLst>
          </p:cNvPr>
          <p:cNvSpPr>
            <a:spLocks noGrp="1" noRot="1" noChangeAspect="1" noChangeArrowheads="1" noTextEdit="1"/>
          </p:cNvSpPr>
          <p:nvPr>
            <p:ph type="sldImg"/>
          </p:nvPr>
        </p:nvSpPr>
        <p:spPr>
          <a:xfrm>
            <a:off x="917575" y="744538"/>
            <a:ext cx="4962525" cy="3722687"/>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53604" name="Rectangle 2">
            <a:extLst>
              <a:ext uri="{FF2B5EF4-FFF2-40B4-BE49-F238E27FC236}">
                <a16:creationId xmlns:a16="http://schemas.microsoft.com/office/drawing/2014/main" id="{D7D1ACA5-4C34-40CD-966D-4916D7886574}"/>
              </a:ext>
            </a:extLst>
          </p:cNvPr>
          <p:cNvSpPr>
            <a:spLocks noGrp="1" noChangeArrowheads="1"/>
          </p:cNvSpPr>
          <p:nvPr>
            <p:ph type="body" idx="1"/>
          </p:nvPr>
        </p:nvSpPr>
        <p:spPr>
          <a:xfrm>
            <a:off x="679450" y="4716463"/>
            <a:ext cx="5438775" cy="44672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ltLang="fr-FR"/>
          </a:p>
        </p:txBody>
      </p:sp>
    </p:spTree>
    <p:extLst>
      <p:ext uri="{BB962C8B-B14F-4D97-AF65-F5344CB8AC3E}">
        <p14:creationId xmlns:p14="http://schemas.microsoft.com/office/powerpoint/2010/main" val="807102053"/>
      </p:ext>
    </p:extLst>
  </p:cSld>
  <p:clrMapOvr>
    <a:masterClrMapping/>
  </p:clrMapOvr>
</p:notes>
</file>

<file path=ppt/notesSlides/notesSlide1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11">
            <a:extLst>
              <a:ext uri="{FF2B5EF4-FFF2-40B4-BE49-F238E27FC236}">
                <a16:creationId xmlns:a16="http://schemas.microsoft.com/office/drawing/2014/main" id="{878CC8A6-8D4F-4250-B1FD-CD13F9E70A92}"/>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83DDDC46-690C-46D4-B69E-1700AB51FD70}" type="slidenum">
              <a:t>132</a:t>
            </a:fld>
            <a:endParaRPr lang="fr-FR" dirty="0"/>
          </a:p>
        </p:txBody>
      </p:sp>
      <p:sp>
        <p:nvSpPr>
          <p:cNvPr id="2" name="Espace réservé de l'image des diapositives 1">
            <a:extLst>
              <a:ext uri="{FF2B5EF4-FFF2-40B4-BE49-F238E27FC236}">
                <a16:creationId xmlns:a16="http://schemas.microsoft.com/office/drawing/2014/main" id="{78000F5A-740E-475C-93AA-8AA684532BC1}"/>
              </a:ext>
            </a:extLst>
          </p:cNvPr>
          <p:cNvSpPr>
            <a:spLocks noGrp="1" noRot="1" noChangeAspect="1" noResize="1"/>
          </p:cNvSpPr>
          <p:nvPr>
            <p:ph type="sldImg"/>
          </p:nvPr>
        </p:nvSpPr>
        <p:spPr>
          <a:xfrm>
            <a:off x="1044575" y="720725"/>
            <a:ext cx="4802188" cy="3602038"/>
          </a:xfrm>
          <a:solidFill>
            <a:schemeClr val="accent1"/>
          </a:solidFill>
          <a:ln w="25400">
            <a:solidFill>
              <a:schemeClr val="accent1">
                <a:shade val="50000"/>
              </a:schemeClr>
            </a:solidFill>
            <a:prstDash val="solid"/>
          </a:ln>
        </p:spPr>
      </p:sp>
      <p:sp>
        <p:nvSpPr>
          <p:cNvPr id="3" name="Espace réservé des notes 2">
            <a:extLst>
              <a:ext uri="{FF2B5EF4-FFF2-40B4-BE49-F238E27FC236}">
                <a16:creationId xmlns:a16="http://schemas.microsoft.com/office/drawing/2014/main" id="{BB2995CD-959A-47AE-902A-181504F0A8ED}"/>
              </a:ext>
            </a:extLst>
          </p:cNvPr>
          <p:cNvSpPr txBox="1">
            <a:spLocks noGrp="1"/>
          </p:cNvSpPr>
          <p:nvPr>
            <p:ph type="body" sz="quarter" idx="1"/>
          </p:nvPr>
        </p:nvSpPr>
        <p:spPr>
          <a:xfrm>
            <a:off x="688682" y="4563676"/>
            <a:ext cx="5513837" cy="4322951"/>
          </a:xfrm>
        </p:spPr>
        <p:txBody>
          <a:bodyPr anchor="ctr" anchorCtr="0"/>
          <a:lstStyle/>
          <a:p>
            <a:endParaRPr lang="fr-FR" kern="1200"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11">
            <a:extLst>
              <a:ext uri="{FF2B5EF4-FFF2-40B4-BE49-F238E27FC236}">
                <a16:creationId xmlns:a16="http://schemas.microsoft.com/office/drawing/2014/main" id="{30EECFAA-5911-4C93-9FED-465D7358FF86}"/>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265F7624-A784-4527-80AA-D120DEB7ACE8}" type="slidenum">
              <a:t>14</a:t>
            </a:fld>
            <a:endParaRPr lang="fr-FR" dirty="0"/>
          </a:p>
        </p:txBody>
      </p:sp>
      <p:sp>
        <p:nvSpPr>
          <p:cNvPr id="2" name="Espace réservé de l'image des diapositives 1">
            <a:extLst>
              <a:ext uri="{FF2B5EF4-FFF2-40B4-BE49-F238E27FC236}">
                <a16:creationId xmlns:a16="http://schemas.microsoft.com/office/drawing/2014/main" id="{BB122DB2-254B-41CE-8183-E1B133068D82}"/>
              </a:ext>
            </a:extLst>
          </p:cNvPr>
          <p:cNvSpPr>
            <a:spLocks noGrp="1" noRot="1" noChangeAspect="1" noResize="1"/>
          </p:cNvSpPr>
          <p:nvPr>
            <p:ph type="sldImg"/>
          </p:nvPr>
        </p:nvSpPr>
        <p:spPr>
          <a:xfrm>
            <a:off x="1044575" y="720725"/>
            <a:ext cx="4802188" cy="3602038"/>
          </a:xfrm>
          <a:solidFill>
            <a:schemeClr val="accent1"/>
          </a:solidFill>
          <a:ln w="25400">
            <a:solidFill>
              <a:schemeClr val="accent1">
                <a:shade val="50000"/>
              </a:schemeClr>
            </a:solidFill>
            <a:prstDash val="solid"/>
          </a:ln>
        </p:spPr>
      </p:sp>
      <p:sp>
        <p:nvSpPr>
          <p:cNvPr id="3" name="Espace réservé des notes 2">
            <a:extLst>
              <a:ext uri="{FF2B5EF4-FFF2-40B4-BE49-F238E27FC236}">
                <a16:creationId xmlns:a16="http://schemas.microsoft.com/office/drawing/2014/main" id="{FF66DB12-8ECC-4527-A799-427FB852A1FA}"/>
              </a:ext>
            </a:extLst>
          </p:cNvPr>
          <p:cNvSpPr txBox="1">
            <a:spLocks noGrp="1"/>
          </p:cNvSpPr>
          <p:nvPr>
            <p:ph type="body" sz="quarter" idx="1"/>
          </p:nvPr>
        </p:nvSpPr>
        <p:spPr>
          <a:xfrm>
            <a:off x="688682" y="4563676"/>
            <a:ext cx="5513837" cy="4322951"/>
          </a:xfrm>
        </p:spPr>
        <p:txBody>
          <a:bodyPr anchor="ctr" anchorCtr="0"/>
          <a:lstStyle/>
          <a:p>
            <a:endParaRPr lang="fr-FR" kern="1200"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11">
            <a:extLst>
              <a:ext uri="{FF2B5EF4-FFF2-40B4-BE49-F238E27FC236}">
                <a16:creationId xmlns:a16="http://schemas.microsoft.com/office/drawing/2014/main" id="{F1E3227C-C9C5-4BE8-8603-75F567535A48}"/>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9F4117CC-BD09-40A4-A6BC-5CAEEDD4D14C}" type="slidenum">
              <a:t>15</a:t>
            </a:fld>
            <a:endParaRPr lang="fr-FR" dirty="0"/>
          </a:p>
        </p:txBody>
      </p:sp>
      <p:sp>
        <p:nvSpPr>
          <p:cNvPr id="2" name="Espace réservé de l'image des diapositives 1">
            <a:extLst>
              <a:ext uri="{FF2B5EF4-FFF2-40B4-BE49-F238E27FC236}">
                <a16:creationId xmlns:a16="http://schemas.microsoft.com/office/drawing/2014/main" id="{86884BB6-F662-405D-8CCE-719BBB13A504}"/>
              </a:ext>
            </a:extLst>
          </p:cNvPr>
          <p:cNvSpPr>
            <a:spLocks noGrp="1" noRot="1" noChangeAspect="1" noResize="1"/>
          </p:cNvSpPr>
          <p:nvPr>
            <p:ph type="sldImg"/>
          </p:nvPr>
        </p:nvSpPr>
        <p:spPr>
          <a:xfrm>
            <a:off x="1044575" y="720725"/>
            <a:ext cx="4802188" cy="3602038"/>
          </a:xfrm>
          <a:solidFill>
            <a:schemeClr val="accent1"/>
          </a:solidFill>
          <a:ln w="25400">
            <a:solidFill>
              <a:schemeClr val="accent1">
                <a:shade val="50000"/>
              </a:schemeClr>
            </a:solidFill>
            <a:prstDash val="solid"/>
          </a:ln>
        </p:spPr>
      </p:sp>
      <p:sp>
        <p:nvSpPr>
          <p:cNvPr id="3" name="Espace réservé des notes 2">
            <a:extLst>
              <a:ext uri="{FF2B5EF4-FFF2-40B4-BE49-F238E27FC236}">
                <a16:creationId xmlns:a16="http://schemas.microsoft.com/office/drawing/2014/main" id="{C710A6BB-0C81-4D97-8C93-0644F4C72997}"/>
              </a:ext>
            </a:extLst>
          </p:cNvPr>
          <p:cNvSpPr txBox="1">
            <a:spLocks noGrp="1"/>
          </p:cNvSpPr>
          <p:nvPr>
            <p:ph type="body" sz="quarter" idx="1"/>
          </p:nvPr>
        </p:nvSpPr>
        <p:spPr>
          <a:xfrm>
            <a:off x="688682" y="4563676"/>
            <a:ext cx="5513837" cy="4322951"/>
          </a:xfrm>
        </p:spPr>
        <p:txBody>
          <a:bodyPr anchor="ctr" anchorCtr="0"/>
          <a:lstStyle/>
          <a:p>
            <a:endParaRPr lang="fr-FR" kern="1200" dirty="0"/>
          </a:p>
        </p:txBody>
      </p:sp>
    </p:spTree>
    <p:extLst>
      <p:ext uri="{BB962C8B-B14F-4D97-AF65-F5344CB8AC3E}">
        <p14:creationId xmlns:p14="http://schemas.microsoft.com/office/powerpoint/2010/main" val="382882548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11">
            <a:extLst>
              <a:ext uri="{FF2B5EF4-FFF2-40B4-BE49-F238E27FC236}">
                <a16:creationId xmlns:a16="http://schemas.microsoft.com/office/drawing/2014/main" id="{F1E3227C-C9C5-4BE8-8603-75F567535A48}"/>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9F4117CC-BD09-40A4-A6BC-5CAEEDD4D14C}" type="slidenum">
              <a:t>16</a:t>
            </a:fld>
            <a:endParaRPr lang="fr-FR" dirty="0"/>
          </a:p>
        </p:txBody>
      </p:sp>
      <p:sp>
        <p:nvSpPr>
          <p:cNvPr id="2" name="Espace réservé de l'image des diapositives 1">
            <a:extLst>
              <a:ext uri="{FF2B5EF4-FFF2-40B4-BE49-F238E27FC236}">
                <a16:creationId xmlns:a16="http://schemas.microsoft.com/office/drawing/2014/main" id="{86884BB6-F662-405D-8CCE-719BBB13A504}"/>
              </a:ext>
            </a:extLst>
          </p:cNvPr>
          <p:cNvSpPr>
            <a:spLocks noGrp="1" noRot="1" noChangeAspect="1" noResize="1"/>
          </p:cNvSpPr>
          <p:nvPr>
            <p:ph type="sldImg"/>
          </p:nvPr>
        </p:nvSpPr>
        <p:spPr>
          <a:xfrm>
            <a:off x="1044575" y="720725"/>
            <a:ext cx="4802188" cy="3602038"/>
          </a:xfrm>
          <a:solidFill>
            <a:schemeClr val="accent1"/>
          </a:solidFill>
          <a:ln w="25400">
            <a:solidFill>
              <a:schemeClr val="accent1">
                <a:shade val="50000"/>
              </a:schemeClr>
            </a:solidFill>
            <a:prstDash val="solid"/>
          </a:ln>
        </p:spPr>
      </p:sp>
      <p:sp>
        <p:nvSpPr>
          <p:cNvPr id="3" name="Espace réservé des notes 2">
            <a:extLst>
              <a:ext uri="{FF2B5EF4-FFF2-40B4-BE49-F238E27FC236}">
                <a16:creationId xmlns:a16="http://schemas.microsoft.com/office/drawing/2014/main" id="{C710A6BB-0C81-4D97-8C93-0644F4C72997}"/>
              </a:ext>
            </a:extLst>
          </p:cNvPr>
          <p:cNvSpPr txBox="1">
            <a:spLocks noGrp="1"/>
          </p:cNvSpPr>
          <p:nvPr>
            <p:ph type="body" sz="quarter" idx="1"/>
          </p:nvPr>
        </p:nvSpPr>
        <p:spPr>
          <a:xfrm>
            <a:off x="688682" y="4563676"/>
            <a:ext cx="5513837" cy="4322951"/>
          </a:xfrm>
        </p:spPr>
        <p:txBody>
          <a:bodyPr anchor="ctr" anchorCtr="0"/>
          <a:lstStyle/>
          <a:p>
            <a:endParaRPr lang="fr-FR" kern="1200"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11">
            <a:extLst>
              <a:ext uri="{FF2B5EF4-FFF2-40B4-BE49-F238E27FC236}">
                <a16:creationId xmlns:a16="http://schemas.microsoft.com/office/drawing/2014/main" id="{F1E3227C-C9C5-4BE8-8603-75F567535A48}"/>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9F4117CC-BD09-40A4-A6BC-5CAEEDD4D14C}" type="slidenum">
              <a:t>17</a:t>
            </a:fld>
            <a:endParaRPr lang="fr-FR" dirty="0"/>
          </a:p>
        </p:txBody>
      </p:sp>
      <p:sp>
        <p:nvSpPr>
          <p:cNvPr id="2" name="Espace réservé de l'image des diapositives 1">
            <a:extLst>
              <a:ext uri="{FF2B5EF4-FFF2-40B4-BE49-F238E27FC236}">
                <a16:creationId xmlns:a16="http://schemas.microsoft.com/office/drawing/2014/main" id="{86884BB6-F662-405D-8CCE-719BBB13A504}"/>
              </a:ext>
            </a:extLst>
          </p:cNvPr>
          <p:cNvSpPr>
            <a:spLocks noGrp="1" noRot="1" noChangeAspect="1" noResize="1"/>
          </p:cNvSpPr>
          <p:nvPr>
            <p:ph type="sldImg"/>
          </p:nvPr>
        </p:nvSpPr>
        <p:spPr>
          <a:xfrm>
            <a:off x="1044575" y="720725"/>
            <a:ext cx="4802188" cy="3602038"/>
          </a:xfrm>
          <a:solidFill>
            <a:schemeClr val="accent1"/>
          </a:solidFill>
          <a:ln w="25400">
            <a:solidFill>
              <a:schemeClr val="accent1">
                <a:shade val="50000"/>
              </a:schemeClr>
            </a:solidFill>
            <a:prstDash val="solid"/>
          </a:ln>
        </p:spPr>
      </p:sp>
      <p:sp>
        <p:nvSpPr>
          <p:cNvPr id="3" name="Espace réservé des notes 2">
            <a:extLst>
              <a:ext uri="{FF2B5EF4-FFF2-40B4-BE49-F238E27FC236}">
                <a16:creationId xmlns:a16="http://schemas.microsoft.com/office/drawing/2014/main" id="{C710A6BB-0C81-4D97-8C93-0644F4C72997}"/>
              </a:ext>
            </a:extLst>
          </p:cNvPr>
          <p:cNvSpPr txBox="1">
            <a:spLocks noGrp="1"/>
          </p:cNvSpPr>
          <p:nvPr>
            <p:ph type="body" sz="quarter" idx="1"/>
          </p:nvPr>
        </p:nvSpPr>
        <p:spPr>
          <a:xfrm>
            <a:off x="688682" y="4563676"/>
            <a:ext cx="5513837" cy="4322951"/>
          </a:xfrm>
        </p:spPr>
        <p:txBody>
          <a:bodyPr anchor="ctr" anchorCtr="0"/>
          <a:lstStyle/>
          <a:p>
            <a:endParaRPr lang="fr-FR" kern="1200" dirty="0"/>
          </a:p>
        </p:txBody>
      </p:sp>
    </p:spTree>
    <p:extLst>
      <p:ext uri="{BB962C8B-B14F-4D97-AF65-F5344CB8AC3E}">
        <p14:creationId xmlns:p14="http://schemas.microsoft.com/office/powerpoint/2010/main" val="323560735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11">
            <a:extLst>
              <a:ext uri="{FF2B5EF4-FFF2-40B4-BE49-F238E27FC236}">
                <a16:creationId xmlns:a16="http://schemas.microsoft.com/office/drawing/2014/main" id="{F1E3227C-C9C5-4BE8-8603-75F567535A48}"/>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9F4117CC-BD09-40A4-A6BC-5CAEEDD4D14C}" type="slidenum">
              <a:t>18</a:t>
            </a:fld>
            <a:endParaRPr lang="fr-FR" dirty="0"/>
          </a:p>
        </p:txBody>
      </p:sp>
      <p:sp>
        <p:nvSpPr>
          <p:cNvPr id="2" name="Espace réservé de l'image des diapositives 1">
            <a:extLst>
              <a:ext uri="{FF2B5EF4-FFF2-40B4-BE49-F238E27FC236}">
                <a16:creationId xmlns:a16="http://schemas.microsoft.com/office/drawing/2014/main" id="{86884BB6-F662-405D-8CCE-719BBB13A504}"/>
              </a:ext>
            </a:extLst>
          </p:cNvPr>
          <p:cNvSpPr>
            <a:spLocks noGrp="1" noRot="1" noChangeAspect="1" noResize="1"/>
          </p:cNvSpPr>
          <p:nvPr>
            <p:ph type="sldImg"/>
          </p:nvPr>
        </p:nvSpPr>
        <p:spPr>
          <a:xfrm>
            <a:off x="1044575" y="720725"/>
            <a:ext cx="4802188" cy="3602038"/>
          </a:xfrm>
          <a:solidFill>
            <a:schemeClr val="accent1"/>
          </a:solidFill>
          <a:ln w="25400">
            <a:solidFill>
              <a:schemeClr val="accent1">
                <a:shade val="50000"/>
              </a:schemeClr>
            </a:solidFill>
            <a:prstDash val="solid"/>
          </a:ln>
        </p:spPr>
      </p:sp>
      <p:sp>
        <p:nvSpPr>
          <p:cNvPr id="3" name="Espace réservé des notes 2">
            <a:extLst>
              <a:ext uri="{FF2B5EF4-FFF2-40B4-BE49-F238E27FC236}">
                <a16:creationId xmlns:a16="http://schemas.microsoft.com/office/drawing/2014/main" id="{C710A6BB-0C81-4D97-8C93-0644F4C72997}"/>
              </a:ext>
            </a:extLst>
          </p:cNvPr>
          <p:cNvSpPr txBox="1">
            <a:spLocks noGrp="1"/>
          </p:cNvSpPr>
          <p:nvPr>
            <p:ph type="body" sz="quarter" idx="1"/>
          </p:nvPr>
        </p:nvSpPr>
        <p:spPr>
          <a:xfrm>
            <a:off x="688682" y="4563676"/>
            <a:ext cx="5513837" cy="4322951"/>
          </a:xfrm>
        </p:spPr>
        <p:txBody>
          <a:bodyPr anchor="ctr" anchorCtr="0"/>
          <a:lstStyle/>
          <a:p>
            <a:endParaRPr lang="fr-FR" kern="1200" dirty="0"/>
          </a:p>
        </p:txBody>
      </p:sp>
    </p:spTree>
    <p:extLst>
      <p:ext uri="{BB962C8B-B14F-4D97-AF65-F5344CB8AC3E}">
        <p14:creationId xmlns:p14="http://schemas.microsoft.com/office/powerpoint/2010/main" val="337216880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11">
            <a:extLst>
              <a:ext uri="{FF2B5EF4-FFF2-40B4-BE49-F238E27FC236}">
                <a16:creationId xmlns:a16="http://schemas.microsoft.com/office/drawing/2014/main" id="{F1E3227C-C9C5-4BE8-8603-75F567535A48}"/>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9F4117CC-BD09-40A4-A6BC-5CAEEDD4D14C}" type="slidenum">
              <a:t>19</a:t>
            </a:fld>
            <a:endParaRPr lang="fr-FR" dirty="0"/>
          </a:p>
        </p:txBody>
      </p:sp>
      <p:sp>
        <p:nvSpPr>
          <p:cNvPr id="2" name="Espace réservé de l'image des diapositives 1">
            <a:extLst>
              <a:ext uri="{FF2B5EF4-FFF2-40B4-BE49-F238E27FC236}">
                <a16:creationId xmlns:a16="http://schemas.microsoft.com/office/drawing/2014/main" id="{86884BB6-F662-405D-8CCE-719BBB13A504}"/>
              </a:ext>
            </a:extLst>
          </p:cNvPr>
          <p:cNvSpPr>
            <a:spLocks noGrp="1" noRot="1" noChangeAspect="1" noResize="1"/>
          </p:cNvSpPr>
          <p:nvPr>
            <p:ph type="sldImg"/>
          </p:nvPr>
        </p:nvSpPr>
        <p:spPr>
          <a:xfrm>
            <a:off x="1044575" y="720725"/>
            <a:ext cx="4802188" cy="3602038"/>
          </a:xfrm>
          <a:solidFill>
            <a:schemeClr val="accent1"/>
          </a:solidFill>
          <a:ln w="25400">
            <a:solidFill>
              <a:schemeClr val="accent1">
                <a:shade val="50000"/>
              </a:schemeClr>
            </a:solidFill>
            <a:prstDash val="solid"/>
          </a:ln>
        </p:spPr>
      </p:sp>
      <p:sp>
        <p:nvSpPr>
          <p:cNvPr id="3" name="Espace réservé des notes 2">
            <a:extLst>
              <a:ext uri="{FF2B5EF4-FFF2-40B4-BE49-F238E27FC236}">
                <a16:creationId xmlns:a16="http://schemas.microsoft.com/office/drawing/2014/main" id="{C710A6BB-0C81-4D97-8C93-0644F4C72997}"/>
              </a:ext>
            </a:extLst>
          </p:cNvPr>
          <p:cNvSpPr txBox="1">
            <a:spLocks noGrp="1"/>
          </p:cNvSpPr>
          <p:nvPr>
            <p:ph type="body" sz="quarter" idx="1"/>
          </p:nvPr>
        </p:nvSpPr>
        <p:spPr>
          <a:xfrm>
            <a:off x="688682" y="4563676"/>
            <a:ext cx="5513837" cy="4322951"/>
          </a:xfrm>
        </p:spPr>
        <p:txBody>
          <a:bodyPr anchor="ctr" anchorCtr="0"/>
          <a:lstStyle/>
          <a:p>
            <a:endParaRPr lang="fr-FR" kern="1200" dirty="0"/>
          </a:p>
        </p:txBody>
      </p:sp>
    </p:spTree>
    <p:extLst>
      <p:ext uri="{BB962C8B-B14F-4D97-AF65-F5344CB8AC3E}">
        <p14:creationId xmlns:p14="http://schemas.microsoft.com/office/powerpoint/2010/main" val="9452870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11">
            <a:extLst>
              <a:ext uri="{FF2B5EF4-FFF2-40B4-BE49-F238E27FC236}">
                <a16:creationId xmlns:a16="http://schemas.microsoft.com/office/drawing/2014/main" id="{C16BAC63-1521-4871-8041-F39A322B711B}"/>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90408A39-92A7-43DA-A776-833C3E571786}" type="slidenum">
              <a:t>2</a:t>
            </a:fld>
            <a:endParaRPr lang="fr-FR" dirty="0"/>
          </a:p>
        </p:txBody>
      </p:sp>
      <p:sp>
        <p:nvSpPr>
          <p:cNvPr id="2" name="Espace réservé de l'image des diapositives 1">
            <a:extLst>
              <a:ext uri="{FF2B5EF4-FFF2-40B4-BE49-F238E27FC236}">
                <a16:creationId xmlns:a16="http://schemas.microsoft.com/office/drawing/2014/main" id="{9A3C0C22-9EB2-45CE-B8BD-4E2935BE0143}"/>
              </a:ext>
            </a:extLst>
          </p:cNvPr>
          <p:cNvSpPr>
            <a:spLocks noGrp="1" noRot="1" noChangeAspect="1" noResize="1"/>
          </p:cNvSpPr>
          <p:nvPr>
            <p:ph type="sldImg"/>
          </p:nvPr>
        </p:nvSpPr>
        <p:spPr>
          <a:xfrm>
            <a:off x="1044575" y="720725"/>
            <a:ext cx="4802188" cy="3602038"/>
          </a:xfrm>
          <a:solidFill>
            <a:schemeClr val="accent1"/>
          </a:solidFill>
          <a:ln w="25400">
            <a:solidFill>
              <a:schemeClr val="accent1">
                <a:shade val="50000"/>
              </a:schemeClr>
            </a:solidFill>
            <a:prstDash val="solid"/>
          </a:ln>
        </p:spPr>
      </p:sp>
      <p:sp>
        <p:nvSpPr>
          <p:cNvPr id="3" name="Espace réservé des notes 2">
            <a:extLst>
              <a:ext uri="{FF2B5EF4-FFF2-40B4-BE49-F238E27FC236}">
                <a16:creationId xmlns:a16="http://schemas.microsoft.com/office/drawing/2014/main" id="{D57FF3BA-5C04-4EA3-95C6-3C9488469412}"/>
              </a:ext>
            </a:extLst>
          </p:cNvPr>
          <p:cNvSpPr txBox="1">
            <a:spLocks noGrp="1"/>
          </p:cNvSpPr>
          <p:nvPr>
            <p:ph type="body" sz="quarter" idx="1"/>
          </p:nvPr>
        </p:nvSpPr>
        <p:spPr>
          <a:xfrm>
            <a:off x="688682" y="4563676"/>
            <a:ext cx="5513837" cy="4322951"/>
          </a:xfrm>
        </p:spPr>
        <p:txBody>
          <a:bodyPr anchor="ctr" anchorCtr="0"/>
          <a:lstStyle/>
          <a:p>
            <a:endParaRPr lang="fr-FR" kern="1200"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11">
            <a:extLst>
              <a:ext uri="{FF2B5EF4-FFF2-40B4-BE49-F238E27FC236}">
                <a16:creationId xmlns:a16="http://schemas.microsoft.com/office/drawing/2014/main" id="{F1E3227C-C9C5-4BE8-8603-75F567535A48}"/>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9F4117CC-BD09-40A4-A6BC-5CAEEDD4D14C}" type="slidenum">
              <a:t>20</a:t>
            </a:fld>
            <a:endParaRPr lang="fr-FR" dirty="0"/>
          </a:p>
        </p:txBody>
      </p:sp>
      <p:sp>
        <p:nvSpPr>
          <p:cNvPr id="2" name="Espace réservé de l'image des diapositives 1">
            <a:extLst>
              <a:ext uri="{FF2B5EF4-FFF2-40B4-BE49-F238E27FC236}">
                <a16:creationId xmlns:a16="http://schemas.microsoft.com/office/drawing/2014/main" id="{86884BB6-F662-405D-8CCE-719BBB13A504}"/>
              </a:ext>
            </a:extLst>
          </p:cNvPr>
          <p:cNvSpPr>
            <a:spLocks noGrp="1" noRot="1" noChangeAspect="1" noResize="1"/>
          </p:cNvSpPr>
          <p:nvPr>
            <p:ph type="sldImg"/>
          </p:nvPr>
        </p:nvSpPr>
        <p:spPr>
          <a:xfrm>
            <a:off x="1044575" y="720725"/>
            <a:ext cx="4802188" cy="3602038"/>
          </a:xfrm>
          <a:solidFill>
            <a:schemeClr val="accent1"/>
          </a:solidFill>
          <a:ln w="25400">
            <a:solidFill>
              <a:schemeClr val="accent1">
                <a:shade val="50000"/>
              </a:schemeClr>
            </a:solidFill>
            <a:prstDash val="solid"/>
          </a:ln>
        </p:spPr>
      </p:sp>
      <p:sp>
        <p:nvSpPr>
          <p:cNvPr id="3" name="Espace réservé des notes 2">
            <a:extLst>
              <a:ext uri="{FF2B5EF4-FFF2-40B4-BE49-F238E27FC236}">
                <a16:creationId xmlns:a16="http://schemas.microsoft.com/office/drawing/2014/main" id="{C710A6BB-0C81-4D97-8C93-0644F4C72997}"/>
              </a:ext>
            </a:extLst>
          </p:cNvPr>
          <p:cNvSpPr txBox="1">
            <a:spLocks noGrp="1"/>
          </p:cNvSpPr>
          <p:nvPr>
            <p:ph type="body" sz="quarter" idx="1"/>
          </p:nvPr>
        </p:nvSpPr>
        <p:spPr>
          <a:xfrm>
            <a:off x="688682" y="4563676"/>
            <a:ext cx="5513837" cy="4322951"/>
          </a:xfrm>
        </p:spPr>
        <p:txBody>
          <a:bodyPr anchor="ctr" anchorCtr="0"/>
          <a:lstStyle/>
          <a:p>
            <a:endParaRPr lang="fr-FR" kern="1200" dirty="0"/>
          </a:p>
        </p:txBody>
      </p:sp>
    </p:spTree>
    <p:extLst>
      <p:ext uri="{BB962C8B-B14F-4D97-AF65-F5344CB8AC3E}">
        <p14:creationId xmlns:p14="http://schemas.microsoft.com/office/powerpoint/2010/main" val="375246477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11">
            <a:extLst>
              <a:ext uri="{FF2B5EF4-FFF2-40B4-BE49-F238E27FC236}">
                <a16:creationId xmlns:a16="http://schemas.microsoft.com/office/drawing/2014/main" id="{215D867D-9751-41A5-90C8-39FC6794EF8F}"/>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363565B7-6342-41B9-B62B-D0DF6115BEAF}" type="slidenum">
              <a:t>21</a:t>
            </a:fld>
            <a:endParaRPr lang="fr-FR" dirty="0"/>
          </a:p>
        </p:txBody>
      </p:sp>
      <p:sp>
        <p:nvSpPr>
          <p:cNvPr id="2" name="Espace réservé de l'image des diapositives 1">
            <a:extLst>
              <a:ext uri="{FF2B5EF4-FFF2-40B4-BE49-F238E27FC236}">
                <a16:creationId xmlns:a16="http://schemas.microsoft.com/office/drawing/2014/main" id="{840AE9A4-70D4-45F0-BEA0-7367C3AFF214}"/>
              </a:ext>
            </a:extLst>
          </p:cNvPr>
          <p:cNvSpPr>
            <a:spLocks noGrp="1" noRot="1" noChangeAspect="1" noResize="1"/>
          </p:cNvSpPr>
          <p:nvPr>
            <p:ph type="sldImg"/>
          </p:nvPr>
        </p:nvSpPr>
        <p:spPr>
          <a:xfrm>
            <a:off x="1044575" y="720725"/>
            <a:ext cx="4802188" cy="3602038"/>
          </a:xfrm>
          <a:solidFill>
            <a:schemeClr val="accent1"/>
          </a:solidFill>
          <a:ln w="25400">
            <a:solidFill>
              <a:schemeClr val="accent1">
                <a:shade val="50000"/>
              </a:schemeClr>
            </a:solidFill>
            <a:prstDash val="solid"/>
          </a:ln>
        </p:spPr>
      </p:sp>
      <p:sp>
        <p:nvSpPr>
          <p:cNvPr id="3" name="Espace réservé des notes 2">
            <a:extLst>
              <a:ext uri="{FF2B5EF4-FFF2-40B4-BE49-F238E27FC236}">
                <a16:creationId xmlns:a16="http://schemas.microsoft.com/office/drawing/2014/main" id="{12CB9EE1-8BC4-480B-BD96-EA2F37AF3594}"/>
              </a:ext>
            </a:extLst>
          </p:cNvPr>
          <p:cNvSpPr txBox="1">
            <a:spLocks noGrp="1"/>
          </p:cNvSpPr>
          <p:nvPr>
            <p:ph type="body" sz="quarter" idx="1"/>
          </p:nvPr>
        </p:nvSpPr>
        <p:spPr>
          <a:xfrm>
            <a:off x="688682" y="4563676"/>
            <a:ext cx="5513837" cy="4322951"/>
          </a:xfrm>
        </p:spPr>
        <p:txBody>
          <a:bodyPr anchor="ctr" anchorCtr="0"/>
          <a:lstStyle/>
          <a:p>
            <a:endParaRPr lang="fr-FR" kern="1200"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11">
            <a:extLst>
              <a:ext uri="{FF2B5EF4-FFF2-40B4-BE49-F238E27FC236}">
                <a16:creationId xmlns:a16="http://schemas.microsoft.com/office/drawing/2014/main" id="{215D867D-9751-41A5-90C8-39FC6794EF8F}"/>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363565B7-6342-41B9-B62B-D0DF6115BEAF}" type="slidenum">
              <a:t>22</a:t>
            </a:fld>
            <a:endParaRPr lang="fr-FR" dirty="0"/>
          </a:p>
        </p:txBody>
      </p:sp>
      <p:sp>
        <p:nvSpPr>
          <p:cNvPr id="2" name="Espace réservé de l'image des diapositives 1">
            <a:extLst>
              <a:ext uri="{FF2B5EF4-FFF2-40B4-BE49-F238E27FC236}">
                <a16:creationId xmlns:a16="http://schemas.microsoft.com/office/drawing/2014/main" id="{840AE9A4-70D4-45F0-BEA0-7367C3AFF214}"/>
              </a:ext>
            </a:extLst>
          </p:cNvPr>
          <p:cNvSpPr>
            <a:spLocks noGrp="1" noRot="1" noChangeAspect="1" noResize="1"/>
          </p:cNvSpPr>
          <p:nvPr>
            <p:ph type="sldImg"/>
          </p:nvPr>
        </p:nvSpPr>
        <p:spPr>
          <a:xfrm>
            <a:off x="1044575" y="720725"/>
            <a:ext cx="4802188" cy="3602038"/>
          </a:xfrm>
          <a:solidFill>
            <a:schemeClr val="accent1"/>
          </a:solidFill>
          <a:ln w="25400">
            <a:solidFill>
              <a:schemeClr val="accent1">
                <a:shade val="50000"/>
              </a:schemeClr>
            </a:solidFill>
            <a:prstDash val="solid"/>
          </a:ln>
        </p:spPr>
      </p:sp>
      <p:sp>
        <p:nvSpPr>
          <p:cNvPr id="3" name="Espace réservé des notes 2">
            <a:extLst>
              <a:ext uri="{FF2B5EF4-FFF2-40B4-BE49-F238E27FC236}">
                <a16:creationId xmlns:a16="http://schemas.microsoft.com/office/drawing/2014/main" id="{12CB9EE1-8BC4-480B-BD96-EA2F37AF3594}"/>
              </a:ext>
            </a:extLst>
          </p:cNvPr>
          <p:cNvSpPr txBox="1">
            <a:spLocks noGrp="1"/>
          </p:cNvSpPr>
          <p:nvPr>
            <p:ph type="body" sz="quarter" idx="1"/>
          </p:nvPr>
        </p:nvSpPr>
        <p:spPr>
          <a:xfrm>
            <a:off x="688682" y="4563676"/>
            <a:ext cx="5513837" cy="4322951"/>
          </a:xfrm>
        </p:spPr>
        <p:txBody>
          <a:bodyPr anchor="ctr" anchorCtr="0"/>
          <a:lstStyle/>
          <a:p>
            <a:endParaRPr lang="fr-FR" kern="1200" dirty="0"/>
          </a:p>
        </p:txBody>
      </p:sp>
    </p:spTree>
    <p:extLst>
      <p:ext uri="{BB962C8B-B14F-4D97-AF65-F5344CB8AC3E}">
        <p14:creationId xmlns:p14="http://schemas.microsoft.com/office/powerpoint/2010/main" val="70874049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Espace réservé du numéro de diapositive 7">
            <a:extLst>
              <a:ext uri="{FF2B5EF4-FFF2-40B4-BE49-F238E27FC236}">
                <a16:creationId xmlns:a16="http://schemas.microsoft.com/office/drawing/2014/main" id="{48F4D27B-71DE-4FE3-8841-138CA41BE8AC}"/>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numCol="1">
            <a:prstTxWarp prst="textNoShape">
              <a:avLst/>
            </a:prstTxWarp>
          </a:bodyPr>
          <a:lstStyle>
            <a:lvl1pPr>
              <a:spcBef>
                <a:spcPts val="450"/>
              </a:spcBef>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sz="1200">
                <a:solidFill>
                  <a:srgbClr val="000000"/>
                </a:solidFill>
                <a:latin typeface="Calibri" panose="020F0502020204030204" pitchFamily="34" charset="0"/>
                <a:ea typeface="Microsoft YaHei" panose="020B0503020204020204" pitchFamily="34" charset="-122"/>
              </a:defRPr>
            </a:lvl1pPr>
            <a:lvl2pPr marL="742950" indent="-285750">
              <a:spcBef>
                <a:spcPct val="30000"/>
              </a:spcBef>
              <a:defRPr sz="1200">
                <a:solidFill>
                  <a:schemeClr val="tx1"/>
                </a:solidFill>
                <a:latin typeface="Calibri" panose="020F0502020204030204" pitchFamily="34" charset="0"/>
                <a:ea typeface="Microsoft YaHei" panose="020B0503020204020204" pitchFamily="34" charset="-122"/>
              </a:defRPr>
            </a:lvl2pPr>
            <a:lvl3pPr marL="1143000" indent="-228600">
              <a:spcBef>
                <a:spcPct val="30000"/>
              </a:spcBef>
              <a:defRPr sz="1200">
                <a:solidFill>
                  <a:schemeClr val="tx1"/>
                </a:solidFill>
                <a:latin typeface="Calibri" panose="020F0502020204030204" pitchFamily="34" charset="0"/>
                <a:ea typeface="Microsoft YaHei" panose="020B0503020204020204" pitchFamily="34" charset="-122"/>
              </a:defRPr>
            </a:lvl3pPr>
            <a:lvl4pPr marL="1600200" indent="-228600">
              <a:spcBef>
                <a:spcPct val="30000"/>
              </a:spcBef>
              <a:defRPr sz="1200">
                <a:solidFill>
                  <a:schemeClr val="tx1"/>
                </a:solidFill>
                <a:latin typeface="Calibri" panose="020F0502020204030204" pitchFamily="34" charset="0"/>
                <a:ea typeface="Microsoft YaHei" panose="020B0503020204020204" pitchFamily="34" charset="-122"/>
              </a:defRPr>
            </a:lvl4pPr>
            <a:lvl5pPr marL="2057400" indent="-228600">
              <a:spcBef>
                <a:spcPct val="30000"/>
              </a:spcBef>
              <a:defRPr sz="1200">
                <a:solidFill>
                  <a:schemeClr val="tx1"/>
                </a:solidFill>
                <a:latin typeface="Calibri" panose="020F0502020204030204" pitchFamily="34" charset="0"/>
                <a:ea typeface="Microsoft YaHei" panose="020B0503020204020204" pitchFamily="34" charset="-122"/>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icrosoft YaHei" panose="020B0503020204020204" pitchFamily="34" charset="-122"/>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icrosoft YaHei" panose="020B0503020204020204" pitchFamily="34" charset="-122"/>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icrosoft YaHei" panose="020B0503020204020204" pitchFamily="34" charset="-122"/>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icrosoft YaHei" panose="020B0503020204020204" pitchFamily="34" charset="-122"/>
              </a:defRPr>
            </a:lvl9pPr>
          </a:lstStyle>
          <a:p>
            <a:pPr fontAlgn="base">
              <a:spcBef>
                <a:spcPct val="0"/>
              </a:spcBef>
              <a:spcAft>
                <a:spcPct val="0"/>
              </a:spcAft>
            </a:pPr>
            <a:fld id="{53C4F001-6D22-4186-9C05-CAE28D6F873F}" type="slidenum">
              <a:rPr altLang="fr-FR" smtClean="0">
                <a:cs typeface="Arial" panose="020B0604020202020204" pitchFamily="34" charset="0"/>
              </a:rPr>
              <a:pPr fontAlgn="base">
                <a:spcBef>
                  <a:spcPct val="0"/>
                </a:spcBef>
                <a:spcAft>
                  <a:spcPct val="0"/>
                </a:spcAft>
              </a:pPr>
              <a:t>23</a:t>
            </a:fld>
            <a:endParaRPr altLang="fr-FR">
              <a:cs typeface="Arial" panose="020B0604020202020204" pitchFamily="34" charset="0"/>
            </a:endParaRPr>
          </a:p>
        </p:txBody>
      </p:sp>
      <p:sp>
        <p:nvSpPr>
          <p:cNvPr id="2" name="Espace réservé de l'image des diapositives 1">
            <a:extLst>
              <a:ext uri="{FF2B5EF4-FFF2-40B4-BE49-F238E27FC236}">
                <a16:creationId xmlns:a16="http://schemas.microsoft.com/office/drawing/2014/main" id="{CBDE7404-43F0-4066-82D7-D8BCB6DE2723}"/>
              </a:ext>
            </a:extLst>
          </p:cNvPr>
          <p:cNvSpPr>
            <a:spLocks noGrp="1" noRot="1" noChangeAspect="1" noResize="1"/>
          </p:cNvSpPr>
          <p:nvPr>
            <p:ph type="sldImg"/>
          </p:nvPr>
        </p:nvSpPr>
        <p:spPr>
          <a:solidFill>
            <a:schemeClr val="accent1"/>
          </a:solidFill>
          <a:ln w="25400">
            <a:solidFill>
              <a:schemeClr val="accent1">
                <a:shade val="50000"/>
              </a:schemeClr>
            </a:solidFill>
          </a:ln>
        </p:spPr>
      </p:sp>
      <p:sp>
        <p:nvSpPr>
          <p:cNvPr id="3" name="Espace réservé des notes 2">
            <a:extLst>
              <a:ext uri="{FF2B5EF4-FFF2-40B4-BE49-F238E27FC236}">
                <a16:creationId xmlns:a16="http://schemas.microsoft.com/office/drawing/2014/main" id="{E8CEFC96-C9BE-4041-BD3E-58B7422EFE56}"/>
              </a:ext>
            </a:extLst>
          </p:cNvPr>
          <p:cNvSpPr txBox="1">
            <a:spLocks noGrp="1"/>
          </p:cNvSpPr>
          <p:nvPr>
            <p:ph type="body" sz="quarter" idx="1"/>
          </p:nvPr>
        </p:nvSpPr>
        <p:spPr/>
        <p:txBody>
          <a:bodyPr/>
          <a:lstStyle/>
          <a:p>
            <a:pPr eaLnBrk="1" fontAlgn="auto">
              <a:spcBef>
                <a:spcPts val="448"/>
              </a:spcBef>
              <a:spcAft>
                <a:spcPts val="0"/>
              </a:spcAft>
              <a:tabLst>
                <a:tab pos="0" algn="l"/>
                <a:tab pos="914400" algn="l"/>
                <a:tab pos="1828800" algn="l"/>
                <a:tab pos="2743199" algn="l"/>
                <a:tab pos="3657600" algn="l"/>
                <a:tab pos="4572000" algn="l"/>
                <a:tab pos="5486399" algn="l"/>
                <a:tab pos="6400799" algn="l"/>
                <a:tab pos="7315200" algn="l"/>
                <a:tab pos="8229600" algn="l"/>
                <a:tab pos="9144000" algn="l"/>
                <a:tab pos="10058400" algn="l"/>
              </a:tabLst>
              <a:defRPr/>
            </a:pPr>
            <a:endParaRPr kern="1200"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11">
            <a:extLst>
              <a:ext uri="{FF2B5EF4-FFF2-40B4-BE49-F238E27FC236}">
                <a16:creationId xmlns:a16="http://schemas.microsoft.com/office/drawing/2014/main" id="{215D867D-9751-41A5-90C8-39FC6794EF8F}"/>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363565B7-6342-41B9-B62B-D0DF6115BEAF}" type="slidenum">
              <a:t>24</a:t>
            </a:fld>
            <a:endParaRPr lang="fr-FR" dirty="0"/>
          </a:p>
        </p:txBody>
      </p:sp>
      <p:sp>
        <p:nvSpPr>
          <p:cNvPr id="2" name="Espace réservé de l'image des diapositives 1">
            <a:extLst>
              <a:ext uri="{FF2B5EF4-FFF2-40B4-BE49-F238E27FC236}">
                <a16:creationId xmlns:a16="http://schemas.microsoft.com/office/drawing/2014/main" id="{840AE9A4-70D4-45F0-BEA0-7367C3AFF214}"/>
              </a:ext>
            </a:extLst>
          </p:cNvPr>
          <p:cNvSpPr>
            <a:spLocks noGrp="1" noRot="1" noChangeAspect="1" noResize="1"/>
          </p:cNvSpPr>
          <p:nvPr>
            <p:ph type="sldImg"/>
          </p:nvPr>
        </p:nvSpPr>
        <p:spPr>
          <a:xfrm>
            <a:off x="1044575" y="720725"/>
            <a:ext cx="4802188" cy="3602038"/>
          </a:xfrm>
          <a:solidFill>
            <a:schemeClr val="accent1"/>
          </a:solidFill>
          <a:ln w="25400">
            <a:solidFill>
              <a:schemeClr val="accent1">
                <a:shade val="50000"/>
              </a:schemeClr>
            </a:solidFill>
            <a:prstDash val="solid"/>
          </a:ln>
        </p:spPr>
      </p:sp>
      <p:sp>
        <p:nvSpPr>
          <p:cNvPr id="3" name="Espace réservé des notes 2">
            <a:extLst>
              <a:ext uri="{FF2B5EF4-FFF2-40B4-BE49-F238E27FC236}">
                <a16:creationId xmlns:a16="http://schemas.microsoft.com/office/drawing/2014/main" id="{12CB9EE1-8BC4-480B-BD96-EA2F37AF3594}"/>
              </a:ext>
            </a:extLst>
          </p:cNvPr>
          <p:cNvSpPr txBox="1">
            <a:spLocks noGrp="1"/>
          </p:cNvSpPr>
          <p:nvPr>
            <p:ph type="body" sz="quarter" idx="1"/>
          </p:nvPr>
        </p:nvSpPr>
        <p:spPr>
          <a:xfrm>
            <a:off x="688682" y="4563676"/>
            <a:ext cx="5513837" cy="4322951"/>
          </a:xfrm>
        </p:spPr>
        <p:txBody>
          <a:bodyPr anchor="ctr" anchorCtr="0"/>
          <a:lstStyle/>
          <a:p>
            <a:endParaRPr lang="fr-FR" kern="1200" dirty="0"/>
          </a:p>
        </p:txBody>
      </p:sp>
    </p:spTree>
    <p:extLst>
      <p:ext uri="{BB962C8B-B14F-4D97-AF65-F5344CB8AC3E}">
        <p14:creationId xmlns:p14="http://schemas.microsoft.com/office/powerpoint/2010/main" val="183751816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11">
            <a:extLst>
              <a:ext uri="{FF2B5EF4-FFF2-40B4-BE49-F238E27FC236}">
                <a16:creationId xmlns:a16="http://schemas.microsoft.com/office/drawing/2014/main" id="{08D369B2-6D08-45F7-A75E-B3063B0DCA5C}"/>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63564D71-FF1D-4F7E-A972-142CC53E2708}" type="slidenum">
              <a:t>25</a:t>
            </a:fld>
            <a:endParaRPr lang="fr-FR" dirty="0"/>
          </a:p>
        </p:txBody>
      </p:sp>
      <p:sp>
        <p:nvSpPr>
          <p:cNvPr id="2" name="Espace réservé de l'image des diapositives 1">
            <a:extLst>
              <a:ext uri="{FF2B5EF4-FFF2-40B4-BE49-F238E27FC236}">
                <a16:creationId xmlns:a16="http://schemas.microsoft.com/office/drawing/2014/main" id="{C048B422-3DEF-4AE6-B8D3-E8EC225ADAA6}"/>
              </a:ext>
            </a:extLst>
          </p:cNvPr>
          <p:cNvSpPr>
            <a:spLocks noGrp="1" noRot="1" noChangeAspect="1" noResize="1"/>
          </p:cNvSpPr>
          <p:nvPr>
            <p:ph type="sldImg"/>
          </p:nvPr>
        </p:nvSpPr>
        <p:spPr>
          <a:xfrm>
            <a:off x="1044575" y="720725"/>
            <a:ext cx="4802188" cy="3602038"/>
          </a:xfrm>
          <a:solidFill>
            <a:schemeClr val="accent1"/>
          </a:solidFill>
          <a:ln w="25400">
            <a:solidFill>
              <a:schemeClr val="accent1">
                <a:shade val="50000"/>
              </a:schemeClr>
            </a:solidFill>
            <a:prstDash val="solid"/>
          </a:ln>
        </p:spPr>
      </p:sp>
      <p:sp>
        <p:nvSpPr>
          <p:cNvPr id="3" name="Espace réservé des notes 2">
            <a:extLst>
              <a:ext uri="{FF2B5EF4-FFF2-40B4-BE49-F238E27FC236}">
                <a16:creationId xmlns:a16="http://schemas.microsoft.com/office/drawing/2014/main" id="{E7618E7A-73BA-4842-BB20-9A3E0898A4FD}"/>
              </a:ext>
            </a:extLst>
          </p:cNvPr>
          <p:cNvSpPr txBox="1">
            <a:spLocks noGrp="1"/>
          </p:cNvSpPr>
          <p:nvPr>
            <p:ph type="body" sz="quarter" idx="1"/>
          </p:nvPr>
        </p:nvSpPr>
        <p:spPr>
          <a:xfrm>
            <a:off x="688682" y="4563676"/>
            <a:ext cx="5513837" cy="4322951"/>
          </a:xfrm>
        </p:spPr>
        <p:txBody>
          <a:bodyPr anchor="ctr" anchorCtr="0"/>
          <a:lstStyle/>
          <a:p>
            <a:endParaRPr lang="fr-FR" kern="1200"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11">
            <a:extLst>
              <a:ext uri="{FF2B5EF4-FFF2-40B4-BE49-F238E27FC236}">
                <a16:creationId xmlns:a16="http://schemas.microsoft.com/office/drawing/2014/main" id="{45F8B3C7-49DE-460C-95FD-D996FEA21C87}"/>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1D6E5CE8-6290-4997-9E81-3363CF78D796}" type="slidenum">
              <a:t>26</a:t>
            </a:fld>
            <a:endParaRPr lang="fr-FR" dirty="0"/>
          </a:p>
        </p:txBody>
      </p:sp>
      <p:sp>
        <p:nvSpPr>
          <p:cNvPr id="2" name="Espace réservé de l'image des diapositives 1">
            <a:extLst>
              <a:ext uri="{FF2B5EF4-FFF2-40B4-BE49-F238E27FC236}">
                <a16:creationId xmlns:a16="http://schemas.microsoft.com/office/drawing/2014/main" id="{7C5AEFC1-AA23-4B94-AEBA-7EF824C26064}"/>
              </a:ext>
            </a:extLst>
          </p:cNvPr>
          <p:cNvSpPr>
            <a:spLocks noGrp="1" noRot="1" noChangeAspect="1" noResize="1"/>
          </p:cNvSpPr>
          <p:nvPr>
            <p:ph type="sldImg"/>
          </p:nvPr>
        </p:nvSpPr>
        <p:spPr>
          <a:xfrm>
            <a:off x="1044575" y="720725"/>
            <a:ext cx="4802188" cy="3602038"/>
          </a:xfrm>
          <a:solidFill>
            <a:schemeClr val="accent1"/>
          </a:solidFill>
          <a:ln w="25400">
            <a:solidFill>
              <a:schemeClr val="accent1">
                <a:shade val="50000"/>
              </a:schemeClr>
            </a:solidFill>
            <a:prstDash val="solid"/>
          </a:ln>
        </p:spPr>
      </p:sp>
      <p:sp>
        <p:nvSpPr>
          <p:cNvPr id="3" name="Espace réservé des notes 2">
            <a:extLst>
              <a:ext uri="{FF2B5EF4-FFF2-40B4-BE49-F238E27FC236}">
                <a16:creationId xmlns:a16="http://schemas.microsoft.com/office/drawing/2014/main" id="{27DA60A9-E7EC-4D34-9956-3913E626403D}"/>
              </a:ext>
            </a:extLst>
          </p:cNvPr>
          <p:cNvSpPr txBox="1">
            <a:spLocks noGrp="1"/>
          </p:cNvSpPr>
          <p:nvPr>
            <p:ph type="body" sz="quarter" idx="1"/>
          </p:nvPr>
        </p:nvSpPr>
        <p:spPr>
          <a:xfrm>
            <a:off x="688682" y="4563676"/>
            <a:ext cx="5513837" cy="4322951"/>
          </a:xfrm>
        </p:spPr>
        <p:txBody>
          <a:bodyPr anchor="ctr" anchorCtr="0"/>
          <a:lstStyle/>
          <a:p>
            <a:endParaRPr lang="fr-FR" kern="1200"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11">
            <a:extLst>
              <a:ext uri="{FF2B5EF4-FFF2-40B4-BE49-F238E27FC236}">
                <a16:creationId xmlns:a16="http://schemas.microsoft.com/office/drawing/2014/main" id="{80D1B03F-9B12-4CF4-9FC7-1E900D94EEDA}"/>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666E4921-08E5-410C-872B-18E50A0E2926}" type="slidenum">
              <a:t>27</a:t>
            </a:fld>
            <a:endParaRPr lang="fr-FR" dirty="0"/>
          </a:p>
        </p:txBody>
      </p:sp>
      <p:sp>
        <p:nvSpPr>
          <p:cNvPr id="2" name="Espace réservé de l'image des diapositives 1">
            <a:extLst>
              <a:ext uri="{FF2B5EF4-FFF2-40B4-BE49-F238E27FC236}">
                <a16:creationId xmlns:a16="http://schemas.microsoft.com/office/drawing/2014/main" id="{8DA99D82-E99B-412A-8E63-F55DF60626C8}"/>
              </a:ext>
            </a:extLst>
          </p:cNvPr>
          <p:cNvSpPr>
            <a:spLocks noGrp="1" noRot="1" noChangeAspect="1" noResize="1"/>
          </p:cNvSpPr>
          <p:nvPr>
            <p:ph type="sldImg"/>
          </p:nvPr>
        </p:nvSpPr>
        <p:spPr>
          <a:xfrm>
            <a:off x="1044575" y="720725"/>
            <a:ext cx="4802188" cy="3602038"/>
          </a:xfrm>
          <a:solidFill>
            <a:schemeClr val="accent1"/>
          </a:solidFill>
          <a:ln w="25400">
            <a:solidFill>
              <a:schemeClr val="accent1">
                <a:shade val="50000"/>
              </a:schemeClr>
            </a:solidFill>
            <a:prstDash val="solid"/>
          </a:ln>
        </p:spPr>
      </p:sp>
      <p:sp>
        <p:nvSpPr>
          <p:cNvPr id="3" name="Espace réservé des notes 2">
            <a:extLst>
              <a:ext uri="{FF2B5EF4-FFF2-40B4-BE49-F238E27FC236}">
                <a16:creationId xmlns:a16="http://schemas.microsoft.com/office/drawing/2014/main" id="{D4A9F835-163C-45DA-8EE4-51CD05746497}"/>
              </a:ext>
            </a:extLst>
          </p:cNvPr>
          <p:cNvSpPr txBox="1">
            <a:spLocks noGrp="1"/>
          </p:cNvSpPr>
          <p:nvPr>
            <p:ph type="body" sz="quarter" idx="1"/>
          </p:nvPr>
        </p:nvSpPr>
        <p:spPr>
          <a:xfrm>
            <a:off x="688682" y="4563676"/>
            <a:ext cx="5513837" cy="4322951"/>
          </a:xfrm>
        </p:spPr>
        <p:txBody>
          <a:bodyPr anchor="ctr" anchorCtr="0"/>
          <a:lstStyle/>
          <a:p>
            <a:endParaRPr lang="fr-FR" kern="1200"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11">
            <a:extLst>
              <a:ext uri="{FF2B5EF4-FFF2-40B4-BE49-F238E27FC236}">
                <a16:creationId xmlns:a16="http://schemas.microsoft.com/office/drawing/2014/main" id="{290851D4-701D-4AF1-8251-752545F08443}"/>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8B47A255-8297-49C4-B545-F12032C511CB}" type="slidenum">
              <a:t>28</a:t>
            </a:fld>
            <a:endParaRPr lang="fr-FR" dirty="0"/>
          </a:p>
        </p:txBody>
      </p:sp>
      <p:sp>
        <p:nvSpPr>
          <p:cNvPr id="2" name="Espace réservé de l'image des diapositives 1">
            <a:extLst>
              <a:ext uri="{FF2B5EF4-FFF2-40B4-BE49-F238E27FC236}">
                <a16:creationId xmlns:a16="http://schemas.microsoft.com/office/drawing/2014/main" id="{2EAEFE5C-2DD7-4ECA-955A-4B857BD282C7}"/>
              </a:ext>
            </a:extLst>
          </p:cNvPr>
          <p:cNvSpPr>
            <a:spLocks noGrp="1" noRot="1" noChangeAspect="1" noResize="1"/>
          </p:cNvSpPr>
          <p:nvPr>
            <p:ph type="sldImg"/>
          </p:nvPr>
        </p:nvSpPr>
        <p:spPr>
          <a:xfrm>
            <a:off x="1044575" y="720725"/>
            <a:ext cx="4802188" cy="3602038"/>
          </a:xfrm>
          <a:solidFill>
            <a:schemeClr val="accent1"/>
          </a:solidFill>
          <a:ln w="25400">
            <a:solidFill>
              <a:schemeClr val="accent1">
                <a:shade val="50000"/>
              </a:schemeClr>
            </a:solidFill>
            <a:prstDash val="solid"/>
          </a:ln>
        </p:spPr>
      </p:sp>
      <p:sp>
        <p:nvSpPr>
          <p:cNvPr id="3" name="Espace réservé des notes 2">
            <a:extLst>
              <a:ext uri="{FF2B5EF4-FFF2-40B4-BE49-F238E27FC236}">
                <a16:creationId xmlns:a16="http://schemas.microsoft.com/office/drawing/2014/main" id="{776620AC-A8C1-4A84-825D-E51106B09E77}"/>
              </a:ext>
            </a:extLst>
          </p:cNvPr>
          <p:cNvSpPr txBox="1">
            <a:spLocks noGrp="1"/>
          </p:cNvSpPr>
          <p:nvPr>
            <p:ph type="body" sz="quarter" idx="1"/>
          </p:nvPr>
        </p:nvSpPr>
        <p:spPr>
          <a:xfrm>
            <a:off x="688682" y="4563676"/>
            <a:ext cx="5513837" cy="4322951"/>
          </a:xfrm>
        </p:spPr>
        <p:txBody>
          <a:bodyPr anchor="ctr" anchorCtr="0"/>
          <a:lstStyle/>
          <a:p>
            <a:endParaRPr lang="fr-FR" kern="1200"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11">
            <a:extLst>
              <a:ext uri="{FF2B5EF4-FFF2-40B4-BE49-F238E27FC236}">
                <a16:creationId xmlns:a16="http://schemas.microsoft.com/office/drawing/2014/main" id="{B0FBDDB5-01A9-4480-91D3-5523BD8449CE}"/>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6C3F4876-8CE5-44FD-B081-552AEE51A53C}" type="slidenum">
              <a:t>29</a:t>
            </a:fld>
            <a:endParaRPr lang="fr-FR" dirty="0"/>
          </a:p>
        </p:txBody>
      </p:sp>
      <p:sp>
        <p:nvSpPr>
          <p:cNvPr id="2" name="Espace réservé de l'image des diapositives 1">
            <a:extLst>
              <a:ext uri="{FF2B5EF4-FFF2-40B4-BE49-F238E27FC236}">
                <a16:creationId xmlns:a16="http://schemas.microsoft.com/office/drawing/2014/main" id="{4C35FB29-DC95-419D-977A-F3C7A4C85C4E}"/>
              </a:ext>
            </a:extLst>
          </p:cNvPr>
          <p:cNvSpPr>
            <a:spLocks noGrp="1" noRot="1" noChangeAspect="1" noResize="1"/>
          </p:cNvSpPr>
          <p:nvPr>
            <p:ph type="sldImg"/>
          </p:nvPr>
        </p:nvSpPr>
        <p:spPr>
          <a:xfrm>
            <a:off x="1044575" y="720725"/>
            <a:ext cx="4802188" cy="3602038"/>
          </a:xfrm>
          <a:solidFill>
            <a:schemeClr val="accent1"/>
          </a:solidFill>
          <a:ln w="25400">
            <a:solidFill>
              <a:schemeClr val="accent1">
                <a:shade val="50000"/>
              </a:schemeClr>
            </a:solidFill>
            <a:prstDash val="solid"/>
          </a:ln>
        </p:spPr>
      </p:sp>
      <p:sp>
        <p:nvSpPr>
          <p:cNvPr id="3" name="Espace réservé des notes 2">
            <a:extLst>
              <a:ext uri="{FF2B5EF4-FFF2-40B4-BE49-F238E27FC236}">
                <a16:creationId xmlns:a16="http://schemas.microsoft.com/office/drawing/2014/main" id="{B8CF1A78-B8C3-4338-86B7-8E51732BE448}"/>
              </a:ext>
            </a:extLst>
          </p:cNvPr>
          <p:cNvSpPr txBox="1">
            <a:spLocks noGrp="1"/>
          </p:cNvSpPr>
          <p:nvPr>
            <p:ph type="body" sz="quarter" idx="1"/>
          </p:nvPr>
        </p:nvSpPr>
        <p:spPr>
          <a:xfrm>
            <a:off x="688682" y="4563676"/>
            <a:ext cx="5513837" cy="4322951"/>
          </a:xfrm>
        </p:spPr>
        <p:txBody>
          <a:bodyPr anchor="ctr" anchorCtr="0"/>
          <a:lstStyle/>
          <a:p>
            <a:endParaRPr lang="fr-FR" kern="1200"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11">
            <a:extLst>
              <a:ext uri="{FF2B5EF4-FFF2-40B4-BE49-F238E27FC236}">
                <a16:creationId xmlns:a16="http://schemas.microsoft.com/office/drawing/2014/main" id="{AB32A940-C1B3-434E-BA81-05E8450A3BDB}"/>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ABDB7CFC-1305-4CC9-8EF1-6249A9FF7DDF}" type="slidenum">
              <a:t>3</a:t>
            </a:fld>
            <a:endParaRPr lang="fr-FR" dirty="0"/>
          </a:p>
        </p:txBody>
      </p:sp>
      <p:sp>
        <p:nvSpPr>
          <p:cNvPr id="2" name="Espace réservé de l'image des diapositives 1">
            <a:extLst>
              <a:ext uri="{FF2B5EF4-FFF2-40B4-BE49-F238E27FC236}">
                <a16:creationId xmlns:a16="http://schemas.microsoft.com/office/drawing/2014/main" id="{93193DB8-CF9F-45A7-A7A1-5F4FAFFEBA23}"/>
              </a:ext>
            </a:extLst>
          </p:cNvPr>
          <p:cNvSpPr>
            <a:spLocks noGrp="1" noRot="1" noChangeAspect="1" noResize="1"/>
          </p:cNvSpPr>
          <p:nvPr>
            <p:ph type="sldImg"/>
          </p:nvPr>
        </p:nvSpPr>
        <p:spPr>
          <a:xfrm>
            <a:off x="1044575" y="720725"/>
            <a:ext cx="4802188" cy="3602038"/>
          </a:xfrm>
          <a:solidFill>
            <a:schemeClr val="accent1"/>
          </a:solidFill>
          <a:ln w="25400">
            <a:solidFill>
              <a:schemeClr val="accent1">
                <a:shade val="50000"/>
              </a:schemeClr>
            </a:solidFill>
            <a:prstDash val="solid"/>
          </a:ln>
        </p:spPr>
      </p:sp>
      <p:sp>
        <p:nvSpPr>
          <p:cNvPr id="3" name="Espace réservé des notes 2">
            <a:extLst>
              <a:ext uri="{FF2B5EF4-FFF2-40B4-BE49-F238E27FC236}">
                <a16:creationId xmlns:a16="http://schemas.microsoft.com/office/drawing/2014/main" id="{743F942E-0454-4E81-82FD-059C800367E3}"/>
              </a:ext>
            </a:extLst>
          </p:cNvPr>
          <p:cNvSpPr txBox="1">
            <a:spLocks noGrp="1"/>
          </p:cNvSpPr>
          <p:nvPr>
            <p:ph type="body" sz="quarter" idx="1"/>
          </p:nvPr>
        </p:nvSpPr>
        <p:spPr>
          <a:xfrm>
            <a:off x="688682" y="4563676"/>
            <a:ext cx="5513837" cy="4322951"/>
          </a:xfrm>
        </p:spPr>
        <p:txBody>
          <a:bodyPr anchor="ctr" anchorCtr="0"/>
          <a:lstStyle/>
          <a:p>
            <a:endParaRPr lang="fr-FR" kern="1200"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11">
            <a:extLst>
              <a:ext uri="{FF2B5EF4-FFF2-40B4-BE49-F238E27FC236}">
                <a16:creationId xmlns:a16="http://schemas.microsoft.com/office/drawing/2014/main" id="{D8F66186-F0FE-4A91-8ED8-CA5FB2B9AC14}"/>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E5A40A82-BC98-447B-9543-FC25C2A91857}" type="slidenum">
              <a:t>30</a:t>
            </a:fld>
            <a:endParaRPr lang="fr-FR" dirty="0"/>
          </a:p>
        </p:txBody>
      </p:sp>
      <p:sp>
        <p:nvSpPr>
          <p:cNvPr id="2" name="Espace réservé de l'image des diapositives 1">
            <a:extLst>
              <a:ext uri="{FF2B5EF4-FFF2-40B4-BE49-F238E27FC236}">
                <a16:creationId xmlns:a16="http://schemas.microsoft.com/office/drawing/2014/main" id="{D8CA62B2-AE33-4F55-863E-4C098993D28A}"/>
              </a:ext>
            </a:extLst>
          </p:cNvPr>
          <p:cNvSpPr>
            <a:spLocks noGrp="1" noRot="1" noChangeAspect="1" noResize="1"/>
          </p:cNvSpPr>
          <p:nvPr>
            <p:ph type="sldImg"/>
          </p:nvPr>
        </p:nvSpPr>
        <p:spPr>
          <a:xfrm>
            <a:off x="1044575" y="720725"/>
            <a:ext cx="4802188" cy="3602038"/>
          </a:xfrm>
          <a:solidFill>
            <a:schemeClr val="accent1"/>
          </a:solidFill>
          <a:ln w="25400">
            <a:solidFill>
              <a:schemeClr val="accent1">
                <a:shade val="50000"/>
              </a:schemeClr>
            </a:solidFill>
            <a:prstDash val="solid"/>
          </a:ln>
        </p:spPr>
      </p:sp>
      <p:sp>
        <p:nvSpPr>
          <p:cNvPr id="3" name="Espace réservé des notes 2">
            <a:extLst>
              <a:ext uri="{FF2B5EF4-FFF2-40B4-BE49-F238E27FC236}">
                <a16:creationId xmlns:a16="http://schemas.microsoft.com/office/drawing/2014/main" id="{EF178EE8-03F9-4571-A97B-F9480B9B050A}"/>
              </a:ext>
            </a:extLst>
          </p:cNvPr>
          <p:cNvSpPr txBox="1">
            <a:spLocks noGrp="1"/>
          </p:cNvSpPr>
          <p:nvPr>
            <p:ph type="body" sz="quarter" idx="1"/>
          </p:nvPr>
        </p:nvSpPr>
        <p:spPr>
          <a:xfrm>
            <a:off x="688682" y="4563676"/>
            <a:ext cx="5513837" cy="4322951"/>
          </a:xfrm>
        </p:spPr>
        <p:txBody>
          <a:bodyPr anchor="ctr" anchorCtr="0"/>
          <a:lstStyle/>
          <a:p>
            <a:endParaRPr lang="fr-FR" kern="1200"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11">
            <a:extLst>
              <a:ext uri="{FF2B5EF4-FFF2-40B4-BE49-F238E27FC236}">
                <a16:creationId xmlns:a16="http://schemas.microsoft.com/office/drawing/2014/main" id="{BFD751C1-51E6-4AC7-9860-6BF46DBE2470}"/>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4E385416-3DFD-4DA1-BDDB-6A83569A9151}" type="slidenum">
              <a:t>31</a:t>
            </a:fld>
            <a:endParaRPr lang="fr-FR" dirty="0"/>
          </a:p>
        </p:txBody>
      </p:sp>
      <p:sp>
        <p:nvSpPr>
          <p:cNvPr id="2" name="Espace réservé de l'image des diapositives 1">
            <a:extLst>
              <a:ext uri="{FF2B5EF4-FFF2-40B4-BE49-F238E27FC236}">
                <a16:creationId xmlns:a16="http://schemas.microsoft.com/office/drawing/2014/main" id="{ADF7C2C7-E0BC-488F-95ED-E817F586B612}"/>
              </a:ext>
            </a:extLst>
          </p:cNvPr>
          <p:cNvSpPr>
            <a:spLocks noGrp="1" noRot="1" noChangeAspect="1" noResize="1"/>
          </p:cNvSpPr>
          <p:nvPr>
            <p:ph type="sldImg"/>
          </p:nvPr>
        </p:nvSpPr>
        <p:spPr>
          <a:xfrm>
            <a:off x="1044575" y="720725"/>
            <a:ext cx="4802188" cy="3602038"/>
          </a:xfrm>
          <a:solidFill>
            <a:schemeClr val="accent1"/>
          </a:solidFill>
          <a:ln w="25400">
            <a:solidFill>
              <a:schemeClr val="accent1">
                <a:shade val="50000"/>
              </a:schemeClr>
            </a:solidFill>
            <a:prstDash val="solid"/>
          </a:ln>
        </p:spPr>
      </p:sp>
      <p:sp>
        <p:nvSpPr>
          <p:cNvPr id="3" name="Espace réservé des notes 2">
            <a:extLst>
              <a:ext uri="{FF2B5EF4-FFF2-40B4-BE49-F238E27FC236}">
                <a16:creationId xmlns:a16="http://schemas.microsoft.com/office/drawing/2014/main" id="{B8121854-71D7-4633-A1F6-488660EC0D6F}"/>
              </a:ext>
            </a:extLst>
          </p:cNvPr>
          <p:cNvSpPr txBox="1">
            <a:spLocks noGrp="1"/>
          </p:cNvSpPr>
          <p:nvPr>
            <p:ph type="body" sz="quarter" idx="1"/>
          </p:nvPr>
        </p:nvSpPr>
        <p:spPr>
          <a:xfrm>
            <a:off x="688682" y="4563676"/>
            <a:ext cx="5513837" cy="4322951"/>
          </a:xfrm>
        </p:spPr>
        <p:txBody>
          <a:bodyPr anchor="ctr" anchorCtr="0"/>
          <a:lstStyle/>
          <a:p>
            <a:endParaRPr lang="fr-FR" kern="1200"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11">
            <a:extLst>
              <a:ext uri="{FF2B5EF4-FFF2-40B4-BE49-F238E27FC236}">
                <a16:creationId xmlns:a16="http://schemas.microsoft.com/office/drawing/2014/main" id="{F7EB3C31-2B5E-46DB-AC97-172297F76F33}"/>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62C838E2-6E4A-4EB4-82ED-EF61B3D76DC8}" type="slidenum">
              <a:t>32</a:t>
            </a:fld>
            <a:endParaRPr lang="fr-FR" dirty="0"/>
          </a:p>
        </p:txBody>
      </p:sp>
      <p:sp>
        <p:nvSpPr>
          <p:cNvPr id="2" name="Espace réservé de l'image des diapositives 1">
            <a:extLst>
              <a:ext uri="{FF2B5EF4-FFF2-40B4-BE49-F238E27FC236}">
                <a16:creationId xmlns:a16="http://schemas.microsoft.com/office/drawing/2014/main" id="{AAA37DB9-4602-480F-98DD-4A35234A7C21}"/>
              </a:ext>
            </a:extLst>
          </p:cNvPr>
          <p:cNvSpPr>
            <a:spLocks noGrp="1" noRot="1" noChangeAspect="1" noResize="1"/>
          </p:cNvSpPr>
          <p:nvPr>
            <p:ph type="sldImg"/>
          </p:nvPr>
        </p:nvSpPr>
        <p:spPr>
          <a:xfrm>
            <a:off x="1044575" y="720725"/>
            <a:ext cx="4802188" cy="3602038"/>
          </a:xfrm>
          <a:solidFill>
            <a:schemeClr val="accent1"/>
          </a:solidFill>
          <a:ln w="25400">
            <a:solidFill>
              <a:schemeClr val="accent1">
                <a:shade val="50000"/>
              </a:schemeClr>
            </a:solidFill>
            <a:prstDash val="solid"/>
          </a:ln>
        </p:spPr>
      </p:sp>
      <p:sp>
        <p:nvSpPr>
          <p:cNvPr id="3" name="Espace réservé des notes 2">
            <a:extLst>
              <a:ext uri="{FF2B5EF4-FFF2-40B4-BE49-F238E27FC236}">
                <a16:creationId xmlns:a16="http://schemas.microsoft.com/office/drawing/2014/main" id="{0869A1A5-7DF7-428A-B0CE-D07C14D8DCC6}"/>
              </a:ext>
            </a:extLst>
          </p:cNvPr>
          <p:cNvSpPr txBox="1">
            <a:spLocks noGrp="1"/>
          </p:cNvSpPr>
          <p:nvPr>
            <p:ph type="body" sz="quarter" idx="1"/>
          </p:nvPr>
        </p:nvSpPr>
        <p:spPr>
          <a:xfrm>
            <a:off x="688682" y="4563676"/>
            <a:ext cx="5513837" cy="4322951"/>
          </a:xfrm>
        </p:spPr>
        <p:txBody>
          <a:bodyPr anchor="ctr" anchorCtr="0"/>
          <a:lstStyle/>
          <a:p>
            <a:endParaRPr lang="fr-FR" kern="1200"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11">
            <a:extLst>
              <a:ext uri="{FF2B5EF4-FFF2-40B4-BE49-F238E27FC236}">
                <a16:creationId xmlns:a16="http://schemas.microsoft.com/office/drawing/2014/main" id="{3D66A626-042F-4EF7-9800-31C494855537}"/>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DF22A9CD-855C-4FB6-85FF-35D84D679492}" type="slidenum">
              <a:t>33</a:t>
            </a:fld>
            <a:endParaRPr lang="fr-FR" dirty="0"/>
          </a:p>
        </p:txBody>
      </p:sp>
      <p:sp>
        <p:nvSpPr>
          <p:cNvPr id="2" name="Espace réservé de l'image des diapositives 1">
            <a:extLst>
              <a:ext uri="{FF2B5EF4-FFF2-40B4-BE49-F238E27FC236}">
                <a16:creationId xmlns:a16="http://schemas.microsoft.com/office/drawing/2014/main" id="{252B6385-3C72-438C-A696-5D9A43176083}"/>
              </a:ext>
            </a:extLst>
          </p:cNvPr>
          <p:cNvSpPr>
            <a:spLocks noGrp="1" noRot="1" noChangeAspect="1" noResize="1"/>
          </p:cNvSpPr>
          <p:nvPr>
            <p:ph type="sldImg"/>
          </p:nvPr>
        </p:nvSpPr>
        <p:spPr>
          <a:xfrm>
            <a:off x="1044575" y="720725"/>
            <a:ext cx="4802188" cy="3602038"/>
          </a:xfrm>
          <a:solidFill>
            <a:schemeClr val="accent1"/>
          </a:solidFill>
          <a:ln w="25400">
            <a:solidFill>
              <a:schemeClr val="accent1">
                <a:shade val="50000"/>
              </a:schemeClr>
            </a:solidFill>
            <a:prstDash val="solid"/>
          </a:ln>
        </p:spPr>
      </p:sp>
      <p:sp>
        <p:nvSpPr>
          <p:cNvPr id="3" name="Espace réservé des notes 2">
            <a:extLst>
              <a:ext uri="{FF2B5EF4-FFF2-40B4-BE49-F238E27FC236}">
                <a16:creationId xmlns:a16="http://schemas.microsoft.com/office/drawing/2014/main" id="{12DD356B-0370-4A43-B310-1C0CF7A23A32}"/>
              </a:ext>
            </a:extLst>
          </p:cNvPr>
          <p:cNvSpPr txBox="1">
            <a:spLocks noGrp="1"/>
          </p:cNvSpPr>
          <p:nvPr>
            <p:ph type="body" sz="quarter" idx="1"/>
          </p:nvPr>
        </p:nvSpPr>
        <p:spPr>
          <a:xfrm>
            <a:off x="688682" y="4563676"/>
            <a:ext cx="5513837" cy="4322951"/>
          </a:xfrm>
        </p:spPr>
        <p:txBody>
          <a:bodyPr anchor="ctr" anchorCtr="0"/>
          <a:lstStyle/>
          <a:p>
            <a:endParaRPr lang="fr-FR" kern="1200"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11">
            <a:extLst>
              <a:ext uri="{FF2B5EF4-FFF2-40B4-BE49-F238E27FC236}">
                <a16:creationId xmlns:a16="http://schemas.microsoft.com/office/drawing/2014/main" id="{B03302BC-302E-402C-8A86-B11B39044483}"/>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9F898F17-8718-421C-9877-EC1A706B610E}" type="slidenum">
              <a:t>34</a:t>
            </a:fld>
            <a:endParaRPr lang="fr-FR" dirty="0"/>
          </a:p>
        </p:txBody>
      </p:sp>
      <p:sp>
        <p:nvSpPr>
          <p:cNvPr id="2" name="Espace réservé de l'image des diapositives 1">
            <a:extLst>
              <a:ext uri="{FF2B5EF4-FFF2-40B4-BE49-F238E27FC236}">
                <a16:creationId xmlns:a16="http://schemas.microsoft.com/office/drawing/2014/main" id="{983DACEA-FFFE-4EAF-BCDD-574754C1168A}"/>
              </a:ext>
            </a:extLst>
          </p:cNvPr>
          <p:cNvSpPr>
            <a:spLocks noGrp="1" noRot="1" noChangeAspect="1" noResize="1"/>
          </p:cNvSpPr>
          <p:nvPr>
            <p:ph type="sldImg"/>
          </p:nvPr>
        </p:nvSpPr>
        <p:spPr>
          <a:xfrm>
            <a:off x="1044575" y="720725"/>
            <a:ext cx="4802188" cy="3602038"/>
          </a:xfrm>
          <a:solidFill>
            <a:schemeClr val="accent1"/>
          </a:solidFill>
          <a:ln w="25400">
            <a:solidFill>
              <a:schemeClr val="accent1">
                <a:shade val="50000"/>
              </a:schemeClr>
            </a:solidFill>
            <a:prstDash val="solid"/>
          </a:ln>
        </p:spPr>
      </p:sp>
      <p:sp>
        <p:nvSpPr>
          <p:cNvPr id="3" name="Espace réservé des notes 2">
            <a:extLst>
              <a:ext uri="{FF2B5EF4-FFF2-40B4-BE49-F238E27FC236}">
                <a16:creationId xmlns:a16="http://schemas.microsoft.com/office/drawing/2014/main" id="{D50C6E00-CC04-49ED-BD05-ED576C0771B7}"/>
              </a:ext>
            </a:extLst>
          </p:cNvPr>
          <p:cNvSpPr txBox="1">
            <a:spLocks noGrp="1"/>
          </p:cNvSpPr>
          <p:nvPr>
            <p:ph type="body" sz="quarter" idx="1"/>
          </p:nvPr>
        </p:nvSpPr>
        <p:spPr>
          <a:xfrm>
            <a:off x="688682" y="4563676"/>
            <a:ext cx="5513837" cy="4322951"/>
          </a:xfrm>
        </p:spPr>
        <p:txBody>
          <a:bodyPr anchor="ctr" anchorCtr="0"/>
          <a:lstStyle/>
          <a:p>
            <a:endParaRPr lang="fr-FR" kern="1200"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11">
            <a:extLst>
              <a:ext uri="{FF2B5EF4-FFF2-40B4-BE49-F238E27FC236}">
                <a16:creationId xmlns:a16="http://schemas.microsoft.com/office/drawing/2014/main" id="{B03302BC-302E-402C-8A86-B11B39044483}"/>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9F898F17-8718-421C-9877-EC1A706B610E}" type="slidenum">
              <a:t>35</a:t>
            </a:fld>
            <a:endParaRPr lang="fr-FR" dirty="0"/>
          </a:p>
        </p:txBody>
      </p:sp>
      <p:sp>
        <p:nvSpPr>
          <p:cNvPr id="2" name="Espace réservé de l'image des diapositives 1">
            <a:extLst>
              <a:ext uri="{FF2B5EF4-FFF2-40B4-BE49-F238E27FC236}">
                <a16:creationId xmlns:a16="http://schemas.microsoft.com/office/drawing/2014/main" id="{983DACEA-FFFE-4EAF-BCDD-574754C1168A}"/>
              </a:ext>
            </a:extLst>
          </p:cNvPr>
          <p:cNvSpPr>
            <a:spLocks noGrp="1" noRot="1" noChangeAspect="1" noResize="1"/>
          </p:cNvSpPr>
          <p:nvPr>
            <p:ph type="sldImg"/>
          </p:nvPr>
        </p:nvSpPr>
        <p:spPr>
          <a:xfrm>
            <a:off x="1044575" y="720725"/>
            <a:ext cx="4802188" cy="3602038"/>
          </a:xfrm>
          <a:solidFill>
            <a:schemeClr val="accent1"/>
          </a:solidFill>
          <a:ln w="25400">
            <a:solidFill>
              <a:schemeClr val="accent1">
                <a:shade val="50000"/>
              </a:schemeClr>
            </a:solidFill>
            <a:prstDash val="solid"/>
          </a:ln>
        </p:spPr>
      </p:sp>
      <p:sp>
        <p:nvSpPr>
          <p:cNvPr id="3" name="Espace réservé des notes 2">
            <a:extLst>
              <a:ext uri="{FF2B5EF4-FFF2-40B4-BE49-F238E27FC236}">
                <a16:creationId xmlns:a16="http://schemas.microsoft.com/office/drawing/2014/main" id="{D50C6E00-CC04-49ED-BD05-ED576C0771B7}"/>
              </a:ext>
            </a:extLst>
          </p:cNvPr>
          <p:cNvSpPr txBox="1">
            <a:spLocks noGrp="1"/>
          </p:cNvSpPr>
          <p:nvPr>
            <p:ph type="body" sz="quarter" idx="1"/>
          </p:nvPr>
        </p:nvSpPr>
        <p:spPr>
          <a:xfrm>
            <a:off x="688682" y="4563676"/>
            <a:ext cx="5513837" cy="4322951"/>
          </a:xfrm>
        </p:spPr>
        <p:txBody>
          <a:bodyPr anchor="ctr" anchorCtr="0"/>
          <a:lstStyle/>
          <a:p>
            <a:endParaRPr lang="fr-FR" kern="1200" dirty="0"/>
          </a:p>
        </p:txBody>
      </p:sp>
    </p:spTree>
    <p:extLst>
      <p:ext uri="{BB962C8B-B14F-4D97-AF65-F5344CB8AC3E}">
        <p14:creationId xmlns:p14="http://schemas.microsoft.com/office/powerpoint/2010/main" val="231235279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11">
            <a:extLst>
              <a:ext uri="{FF2B5EF4-FFF2-40B4-BE49-F238E27FC236}">
                <a16:creationId xmlns:a16="http://schemas.microsoft.com/office/drawing/2014/main" id="{54455C13-2579-45D0-B2A4-9021AF30E2EB}"/>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FE20AB17-7D67-4DC2-B4CB-0341287ADF94}" type="slidenum">
              <a:t>36</a:t>
            </a:fld>
            <a:endParaRPr lang="fr-FR" dirty="0"/>
          </a:p>
        </p:txBody>
      </p:sp>
      <p:sp>
        <p:nvSpPr>
          <p:cNvPr id="2" name="Espace réservé de l'image des diapositives 1">
            <a:extLst>
              <a:ext uri="{FF2B5EF4-FFF2-40B4-BE49-F238E27FC236}">
                <a16:creationId xmlns:a16="http://schemas.microsoft.com/office/drawing/2014/main" id="{6747CD1A-E209-4FAA-8A0C-2D796F5D45C9}"/>
              </a:ext>
            </a:extLst>
          </p:cNvPr>
          <p:cNvSpPr>
            <a:spLocks noGrp="1" noRot="1" noChangeAspect="1" noResize="1"/>
          </p:cNvSpPr>
          <p:nvPr>
            <p:ph type="sldImg"/>
          </p:nvPr>
        </p:nvSpPr>
        <p:spPr>
          <a:xfrm>
            <a:off x="1044575" y="720725"/>
            <a:ext cx="4802188" cy="3602038"/>
          </a:xfrm>
          <a:solidFill>
            <a:schemeClr val="accent1"/>
          </a:solidFill>
          <a:ln w="25400">
            <a:solidFill>
              <a:schemeClr val="accent1">
                <a:shade val="50000"/>
              </a:schemeClr>
            </a:solidFill>
            <a:prstDash val="solid"/>
          </a:ln>
        </p:spPr>
      </p:sp>
      <p:sp>
        <p:nvSpPr>
          <p:cNvPr id="3" name="Espace réservé des notes 2">
            <a:extLst>
              <a:ext uri="{FF2B5EF4-FFF2-40B4-BE49-F238E27FC236}">
                <a16:creationId xmlns:a16="http://schemas.microsoft.com/office/drawing/2014/main" id="{E3C07D3F-374F-4BC7-AC8F-9443E9B6A2B6}"/>
              </a:ext>
            </a:extLst>
          </p:cNvPr>
          <p:cNvSpPr txBox="1">
            <a:spLocks noGrp="1"/>
          </p:cNvSpPr>
          <p:nvPr>
            <p:ph type="body" sz="quarter" idx="1"/>
          </p:nvPr>
        </p:nvSpPr>
        <p:spPr>
          <a:xfrm>
            <a:off x="688682" y="4563676"/>
            <a:ext cx="5513837" cy="4322951"/>
          </a:xfrm>
        </p:spPr>
        <p:txBody>
          <a:bodyPr anchor="ctr" anchorCtr="0"/>
          <a:lstStyle/>
          <a:p>
            <a:endParaRPr lang="fr-FR" kern="1200"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11">
            <a:extLst>
              <a:ext uri="{FF2B5EF4-FFF2-40B4-BE49-F238E27FC236}">
                <a16:creationId xmlns:a16="http://schemas.microsoft.com/office/drawing/2014/main" id="{1791B1FD-2A46-4F8E-8D53-FBD216C5DE30}"/>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CCC7499D-53B8-4992-B370-24353AE13B57}" type="slidenum">
              <a:t>37</a:t>
            </a:fld>
            <a:endParaRPr lang="fr-FR" dirty="0"/>
          </a:p>
        </p:txBody>
      </p:sp>
      <p:sp>
        <p:nvSpPr>
          <p:cNvPr id="2" name="Espace réservé de l'image des diapositives 1">
            <a:extLst>
              <a:ext uri="{FF2B5EF4-FFF2-40B4-BE49-F238E27FC236}">
                <a16:creationId xmlns:a16="http://schemas.microsoft.com/office/drawing/2014/main" id="{6ADA8767-7B90-46A7-A310-F404AAEF795E}"/>
              </a:ext>
            </a:extLst>
          </p:cNvPr>
          <p:cNvSpPr>
            <a:spLocks noGrp="1" noRot="1" noChangeAspect="1" noResize="1"/>
          </p:cNvSpPr>
          <p:nvPr>
            <p:ph type="sldImg"/>
          </p:nvPr>
        </p:nvSpPr>
        <p:spPr>
          <a:xfrm>
            <a:off x="1044575" y="720725"/>
            <a:ext cx="4802188" cy="3602038"/>
          </a:xfrm>
          <a:solidFill>
            <a:schemeClr val="accent1"/>
          </a:solidFill>
          <a:ln w="25400">
            <a:solidFill>
              <a:schemeClr val="accent1">
                <a:shade val="50000"/>
              </a:schemeClr>
            </a:solidFill>
            <a:prstDash val="solid"/>
          </a:ln>
        </p:spPr>
      </p:sp>
      <p:sp>
        <p:nvSpPr>
          <p:cNvPr id="3" name="Espace réservé des notes 2">
            <a:extLst>
              <a:ext uri="{FF2B5EF4-FFF2-40B4-BE49-F238E27FC236}">
                <a16:creationId xmlns:a16="http://schemas.microsoft.com/office/drawing/2014/main" id="{AC9F700E-1D00-4B13-9ADC-D5BDD7F077C3}"/>
              </a:ext>
            </a:extLst>
          </p:cNvPr>
          <p:cNvSpPr txBox="1">
            <a:spLocks noGrp="1"/>
          </p:cNvSpPr>
          <p:nvPr>
            <p:ph type="body" sz="quarter" idx="1"/>
          </p:nvPr>
        </p:nvSpPr>
        <p:spPr>
          <a:xfrm>
            <a:off x="688682" y="4563676"/>
            <a:ext cx="5513837" cy="4322951"/>
          </a:xfrm>
        </p:spPr>
        <p:txBody>
          <a:bodyPr anchor="ctr" anchorCtr="0"/>
          <a:lstStyle/>
          <a:p>
            <a:endParaRPr lang="fr-FR" kern="1200"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11">
            <a:extLst>
              <a:ext uri="{FF2B5EF4-FFF2-40B4-BE49-F238E27FC236}">
                <a16:creationId xmlns:a16="http://schemas.microsoft.com/office/drawing/2014/main" id="{3219407C-8E81-4CFB-8642-FCFCF84B9530}"/>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C2AE1E50-FD5F-46B9-AC2E-47C590BC2D62}" type="slidenum">
              <a:t>38</a:t>
            </a:fld>
            <a:endParaRPr lang="fr-FR" dirty="0"/>
          </a:p>
        </p:txBody>
      </p:sp>
      <p:sp>
        <p:nvSpPr>
          <p:cNvPr id="2" name="Espace réservé de l'image des diapositives 1">
            <a:extLst>
              <a:ext uri="{FF2B5EF4-FFF2-40B4-BE49-F238E27FC236}">
                <a16:creationId xmlns:a16="http://schemas.microsoft.com/office/drawing/2014/main" id="{AFAA1445-68E2-4364-B135-1D074BBBE1AE}"/>
              </a:ext>
            </a:extLst>
          </p:cNvPr>
          <p:cNvSpPr>
            <a:spLocks noGrp="1" noRot="1" noChangeAspect="1" noResize="1"/>
          </p:cNvSpPr>
          <p:nvPr>
            <p:ph type="sldImg"/>
          </p:nvPr>
        </p:nvSpPr>
        <p:spPr>
          <a:xfrm>
            <a:off x="1044575" y="720725"/>
            <a:ext cx="4802188" cy="3602038"/>
          </a:xfrm>
          <a:solidFill>
            <a:schemeClr val="accent1"/>
          </a:solidFill>
          <a:ln w="25400">
            <a:solidFill>
              <a:schemeClr val="accent1">
                <a:shade val="50000"/>
              </a:schemeClr>
            </a:solidFill>
            <a:prstDash val="solid"/>
          </a:ln>
        </p:spPr>
      </p:sp>
      <p:sp>
        <p:nvSpPr>
          <p:cNvPr id="3" name="Espace réservé des notes 2">
            <a:extLst>
              <a:ext uri="{FF2B5EF4-FFF2-40B4-BE49-F238E27FC236}">
                <a16:creationId xmlns:a16="http://schemas.microsoft.com/office/drawing/2014/main" id="{9A0D0B33-005B-4F96-9B03-FE933378AFFA}"/>
              </a:ext>
            </a:extLst>
          </p:cNvPr>
          <p:cNvSpPr txBox="1">
            <a:spLocks noGrp="1"/>
          </p:cNvSpPr>
          <p:nvPr>
            <p:ph type="body" sz="quarter" idx="1"/>
          </p:nvPr>
        </p:nvSpPr>
        <p:spPr>
          <a:xfrm>
            <a:off x="688682" y="4563676"/>
            <a:ext cx="5513837" cy="4322951"/>
          </a:xfrm>
        </p:spPr>
        <p:txBody>
          <a:bodyPr anchor="ctr" anchorCtr="0"/>
          <a:lstStyle/>
          <a:p>
            <a:endParaRPr lang="fr-FR" kern="1200"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11">
            <a:extLst>
              <a:ext uri="{FF2B5EF4-FFF2-40B4-BE49-F238E27FC236}">
                <a16:creationId xmlns:a16="http://schemas.microsoft.com/office/drawing/2014/main" id="{7B4E8C33-BC0B-4056-BF68-95979242B7F6}"/>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646B6304-9CB0-4BE1-ABF8-6A8AEFDD5EE3}" type="slidenum">
              <a:t>39</a:t>
            </a:fld>
            <a:endParaRPr lang="fr-FR" dirty="0"/>
          </a:p>
        </p:txBody>
      </p:sp>
      <p:sp>
        <p:nvSpPr>
          <p:cNvPr id="2" name="Espace réservé de l'image des diapositives 1">
            <a:extLst>
              <a:ext uri="{FF2B5EF4-FFF2-40B4-BE49-F238E27FC236}">
                <a16:creationId xmlns:a16="http://schemas.microsoft.com/office/drawing/2014/main" id="{4498E059-3D8B-4455-A79A-7E4EF58E3B2E}"/>
              </a:ext>
            </a:extLst>
          </p:cNvPr>
          <p:cNvSpPr>
            <a:spLocks noGrp="1" noRot="1" noChangeAspect="1" noResize="1"/>
          </p:cNvSpPr>
          <p:nvPr>
            <p:ph type="sldImg"/>
          </p:nvPr>
        </p:nvSpPr>
        <p:spPr>
          <a:xfrm>
            <a:off x="1044575" y="720725"/>
            <a:ext cx="4802188" cy="3602038"/>
          </a:xfrm>
          <a:solidFill>
            <a:schemeClr val="accent1"/>
          </a:solidFill>
          <a:ln w="25400">
            <a:solidFill>
              <a:schemeClr val="accent1">
                <a:shade val="50000"/>
              </a:schemeClr>
            </a:solidFill>
            <a:prstDash val="solid"/>
          </a:ln>
        </p:spPr>
      </p:sp>
      <p:sp>
        <p:nvSpPr>
          <p:cNvPr id="3" name="Espace réservé des notes 2">
            <a:extLst>
              <a:ext uri="{FF2B5EF4-FFF2-40B4-BE49-F238E27FC236}">
                <a16:creationId xmlns:a16="http://schemas.microsoft.com/office/drawing/2014/main" id="{F3CE796D-5EE1-496C-B449-FCCB5CE88550}"/>
              </a:ext>
            </a:extLst>
          </p:cNvPr>
          <p:cNvSpPr txBox="1">
            <a:spLocks noGrp="1"/>
          </p:cNvSpPr>
          <p:nvPr>
            <p:ph type="body" sz="quarter" idx="1"/>
          </p:nvPr>
        </p:nvSpPr>
        <p:spPr>
          <a:xfrm>
            <a:off x="688682" y="4563676"/>
            <a:ext cx="5513837" cy="4322951"/>
          </a:xfrm>
        </p:spPr>
        <p:txBody>
          <a:bodyPr anchor="ctr" anchorCtr="0"/>
          <a:lstStyle/>
          <a:p>
            <a:endParaRPr lang="fr-FR" kern="1200"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11">
            <a:extLst>
              <a:ext uri="{FF2B5EF4-FFF2-40B4-BE49-F238E27FC236}">
                <a16:creationId xmlns:a16="http://schemas.microsoft.com/office/drawing/2014/main" id="{E501271F-68CE-41B3-82A1-3854B16B84F4}"/>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66DC240F-81F0-47D2-BCA6-BB50EC16D8B7}" type="slidenum">
              <a:t>4</a:t>
            </a:fld>
            <a:endParaRPr lang="fr-FR" dirty="0"/>
          </a:p>
        </p:txBody>
      </p:sp>
      <p:sp>
        <p:nvSpPr>
          <p:cNvPr id="2" name="Espace réservé de l'image des diapositives 1">
            <a:extLst>
              <a:ext uri="{FF2B5EF4-FFF2-40B4-BE49-F238E27FC236}">
                <a16:creationId xmlns:a16="http://schemas.microsoft.com/office/drawing/2014/main" id="{78E564B8-4BF5-4270-A363-F797BFBD17F0}"/>
              </a:ext>
            </a:extLst>
          </p:cNvPr>
          <p:cNvSpPr>
            <a:spLocks noGrp="1" noRot="1" noChangeAspect="1" noResize="1"/>
          </p:cNvSpPr>
          <p:nvPr>
            <p:ph type="sldImg"/>
          </p:nvPr>
        </p:nvSpPr>
        <p:spPr>
          <a:xfrm>
            <a:off x="1044575" y="720725"/>
            <a:ext cx="4802188" cy="3602038"/>
          </a:xfrm>
          <a:solidFill>
            <a:schemeClr val="accent1"/>
          </a:solidFill>
          <a:ln w="25400">
            <a:solidFill>
              <a:schemeClr val="accent1">
                <a:shade val="50000"/>
              </a:schemeClr>
            </a:solidFill>
            <a:prstDash val="solid"/>
          </a:ln>
        </p:spPr>
      </p:sp>
      <p:sp>
        <p:nvSpPr>
          <p:cNvPr id="3" name="Espace réservé des notes 2">
            <a:extLst>
              <a:ext uri="{FF2B5EF4-FFF2-40B4-BE49-F238E27FC236}">
                <a16:creationId xmlns:a16="http://schemas.microsoft.com/office/drawing/2014/main" id="{F799BEDE-96C1-4309-948C-33A9E47AF7F5}"/>
              </a:ext>
            </a:extLst>
          </p:cNvPr>
          <p:cNvSpPr txBox="1">
            <a:spLocks noGrp="1"/>
          </p:cNvSpPr>
          <p:nvPr>
            <p:ph type="body" sz="quarter" idx="1"/>
          </p:nvPr>
        </p:nvSpPr>
        <p:spPr>
          <a:xfrm>
            <a:off x="688682" y="4563676"/>
            <a:ext cx="5513837" cy="4322951"/>
          </a:xfrm>
        </p:spPr>
        <p:txBody>
          <a:bodyPr anchor="ctr" anchorCtr="0"/>
          <a:lstStyle/>
          <a:p>
            <a:endParaRPr lang="fr-FR" kern="1200"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11">
            <a:extLst>
              <a:ext uri="{FF2B5EF4-FFF2-40B4-BE49-F238E27FC236}">
                <a16:creationId xmlns:a16="http://schemas.microsoft.com/office/drawing/2014/main" id="{52AFB966-CB7F-4404-9B68-B98F58840969}"/>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0F8B6135-10AB-4BE8-A7A2-F3DF39305B9D}" type="slidenum">
              <a:t>40</a:t>
            </a:fld>
            <a:endParaRPr lang="fr-FR" dirty="0"/>
          </a:p>
        </p:txBody>
      </p:sp>
      <p:sp>
        <p:nvSpPr>
          <p:cNvPr id="2" name="Espace réservé de l'image des diapositives 1">
            <a:extLst>
              <a:ext uri="{FF2B5EF4-FFF2-40B4-BE49-F238E27FC236}">
                <a16:creationId xmlns:a16="http://schemas.microsoft.com/office/drawing/2014/main" id="{35A31195-D5BA-4D59-BE15-C36A91FCECC9}"/>
              </a:ext>
            </a:extLst>
          </p:cNvPr>
          <p:cNvSpPr>
            <a:spLocks noGrp="1" noRot="1" noChangeAspect="1" noResize="1"/>
          </p:cNvSpPr>
          <p:nvPr>
            <p:ph type="sldImg"/>
          </p:nvPr>
        </p:nvSpPr>
        <p:spPr>
          <a:xfrm>
            <a:off x="1044575" y="720725"/>
            <a:ext cx="4802188" cy="3602038"/>
          </a:xfrm>
          <a:solidFill>
            <a:schemeClr val="accent1"/>
          </a:solidFill>
          <a:ln w="25400">
            <a:solidFill>
              <a:schemeClr val="accent1">
                <a:shade val="50000"/>
              </a:schemeClr>
            </a:solidFill>
            <a:prstDash val="solid"/>
          </a:ln>
        </p:spPr>
      </p:sp>
      <p:sp>
        <p:nvSpPr>
          <p:cNvPr id="3" name="Espace réservé des notes 2">
            <a:extLst>
              <a:ext uri="{FF2B5EF4-FFF2-40B4-BE49-F238E27FC236}">
                <a16:creationId xmlns:a16="http://schemas.microsoft.com/office/drawing/2014/main" id="{3CAFDD8C-6EF2-4407-B5A7-D2CEF6B62C3A}"/>
              </a:ext>
            </a:extLst>
          </p:cNvPr>
          <p:cNvSpPr txBox="1">
            <a:spLocks noGrp="1"/>
          </p:cNvSpPr>
          <p:nvPr>
            <p:ph type="body" sz="quarter" idx="1"/>
          </p:nvPr>
        </p:nvSpPr>
        <p:spPr>
          <a:xfrm>
            <a:off x="688682" y="4563676"/>
            <a:ext cx="5513837" cy="4322951"/>
          </a:xfrm>
        </p:spPr>
        <p:txBody>
          <a:bodyPr anchor="ctr" anchorCtr="0"/>
          <a:lstStyle/>
          <a:p>
            <a:endParaRPr lang="fr-FR" kern="1200"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11">
            <a:extLst>
              <a:ext uri="{FF2B5EF4-FFF2-40B4-BE49-F238E27FC236}">
                <a16:creationId xmlns:a16="http://schemas.microsoft.com/office/drawing/2014/main" id="{52AFB966-CB7F-4404-9B68-B98F58840969}"/>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0F8B6135-10AB-4BE8-A7A2-F3DF39305B9D}" type="slidenum">
              <a:t>41</a:t>
            </a:fld>
            <a:endParaRPr lang="fr-FR" dirty="0"/>
          </a:p>
        </p:txBody>
      </p:sp>
      <p:sp>
        <p:nvSpPr>
          <p:cNvPr id="2" name="Espace réservé de l'image des diapositives 1">
            <a:extLst>
              <a:ext uri="{FF2B5EF4-FFF2-40B4-BE49-F238E27FC236}">
                <a16:creationId xmlns:a16="http://schemas.microsoft.com/office/drawing/2014/main" id="{35A31195-D5BA-4D59-BE15-C36A91FCECC9}"/>
              </a:ext>
            </a:extLst>
          </p:cNvPr>
          <p:cNvSpPr>
            <a:spLocks noGrp="1" noRot="1" noChangeAspect="1" noResize="1"/>
          </p:cNvSpPr>
          <p:nvPr>
            <p:ph type="sldImg"/>
          </p:nvPr>
        </p:nvSpPr>
        <p:spPr>
          <a:xfrm>
            <a:off x="1044575" y="720725"/>
            <a:ext cx="4802188" cy="3602038"/>
          </a:xfrm>
          <a:solidFill>
            <a:schemeClr val="accent1"/>
          </a:solidFill>
          <a:ln w="25400">
            <a:solidFill>
              <a:schemeClr val="accent1">
                <a:shade val="50000"/>
              </a:schemeClr>
            </a:solidFill>
            <a:prstDash val="solid"/>
          </a:ln>
        </p:spPr>
      </p:sp>
      <p:sp>
        <p:nvSpPr>
          <p:cNvPr id="3" name="Espace réservé des notes 2">
            <a:extLst>
              <a:ext uri="{FF2B5EF4-FFF2-40B4-BE49-F238E27FC236}">
                <a16:creationId xmlns:a16="http://schemas.microsoft.com/office/drawing/2014/main" id="{3CAFDD8C-6EF2-4407-B5A7-D2CEF6B62C3A}"/>
              </a:ext>
            </a:extLst>
          </p:cNvPr>
          <p:cNvSpPr txBox="1">
            <a:spLocks noGrp="1"/>
          </p:cNvSpPr>
          <p:nvPr>
            <p:ph type="body" sz="quarter" idx="1"/>
          </p:nvPr>
        </p:nvSpPr>
        <p:spPr>
          <a:xfrm>
            <a:off x="688682" y="4563676"/>
            <a:ext cx="5513837" cy="4322951"/>
          </a:xfrm>
        </p:spPr>
        <p:txBody>
          <a:bodyPr anchor="ctr" anchorCtr="0"/>
          <a:lstStyle/>
          <a:p>
            <a:endParaRPr lang="fr-FR" kern="1200" dirty="0"/>
          </a:p>
        </p:txBody>
      </p:sp>
    </p:spTree>
    <p:extLst>
      <p:ext uri="{BB962C8B-B14F-4D97-AF65-F5344CB8AC3E}">
        <p14:creationId xmlns:p14="http://schemas.microsoft.com/office/powerpoint/2010/main" val="228919921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11">
            <a:extLst>
              <a:ext uri="{FF2B5EF4-FFF2-40B4-BE49-F238E27FC236}">
                <a16:creationId xmlns:a16="http://schemas.microsoft.com/office/drawing/2014/main" id="{52AFB966-CB7F-4404-9B68-B98F58840969}"/>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0F8B6135-10AB-4BE8-A7A2-F3DF39305B9D}" type="slidenum">
              <a:t>42</a:t>
            </a:fld>
            <a:endParaRPr lang="fr-FR" dirty="0"/>
          </a:p>
        </p:txBody>
      </p:sp>
      <p:sp>
        <p:nvSpPr>
          <p:cNvPr id="2" name="Espace réservé de l'image des diapositives 1">
            <a:extLst>
              <a:ext uri="{FF2B5EF4-FFF2-40B4-BE49-F238E27FC236}">
                <a16:creationId xmlns:a16="http://schemas.microsoft.com/office/drawing/2014/main" id="{35A31195-D5BA-4D59-BE15-C36A91FCECC9}"/>
              </a:ext>
            </a:extLst>
          </p:cNvPr>
          <p:cNvSpPr>
            <a:spLocks noGrp="1" noRot="1" noChangeAspect="1" noResize="1"/>
          </p:cNvSpPr>
          <p:nvPr>
            <p:ph type="sldImg"/>
          </p:nvPr>
        </p:nvSpPr>
        <p:spPr>
          <a:xfrm>
            <a:off x="1044575" y="720725"/>
            <a:ext cx="4802188" cy="3602038"/>
          </a:xfrm>
          <a:solidFill>
            <a:schemeClr val="accent1"/>
          </a:solidFill>
          <a:ln w="25400">
            <a:solidFill>
              <a:schemeClr val="accent1">
                <a:shade val="50000"/>
              </a:schemeClr>
            </a:solidFill>
            <a:prstDash val="solid"/>
          </a:ln>
        </p:spPr>
      </p:sp>
      <p:sp>
        <p:nvSpPr>
          <p:cNvPr id="3" name="Espace réservé des notes 2">
            <a:extLst>
              <a:ext uri="{FF2B5EF4-FFF2-40B4-BE49-F238E27FC236}">
                <a16:creationId xmlns:a16="http://schemas.microsoft.com/office/drawing/2014/main" id="{3CAFDD8C-6EF2-4407-B5A7-D2CEF6B62C3A}"/>
              </a:ext>
            </a:extLst>
          </p:cNvPr>
          <p:cNvSpPr txBox="1">
            <a:spLocks noGrp="1"/>
          </p:cNvSpPr>
          <p:nvPr>
            <p:ph type="body" sz="quarter" idx="1"/>
          </p:nvPr>
        </p:nvSpPr>
        <p:spPr>
          <a:xfrm>
            <a:off x="688682" y="4563676"/>
            <a:ext cx="5513837" cy="4322951"/>
          </a:xfrm>
        </p:spPr>
        <p:txBody>
          <a:bodyPr anchor="ctr" anchorCtr="0"/>
          <a:lstStyle/>
          <a:p>
            <a:endParaRPr lang="fr-FR" kern="1200" dirty="0"/>
          </a:p>
        </p:txBody>
      </p:sp>
    </p:spTree>
    <p:extLst>
      <p:ext uri="{BB962C8B-B14F-4D97-AF65-F5344CB8AC3E}">
        <p14:creationId xmlns:p14="http://schemas.microsoft.com/office/powerpoint/2010/main" val="107296274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11">
            <a:extLst>
              <a:ext uri="{FF2B5EF4-FFF2-40B4-BE49-F238E27FC236}">
                <a16:creationId xmlns:a16="http://schemas.microsoft.com/office/drawing/2014/main" id="{6B503F4F-93DD-432E-BFD0-607C14F6DC01}"/>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1A609DF3-61CC-4C80-9739-E91794AABAA3}" type="slidenum">
              <a:t>43</a:t>
            </a:fld>
            <a:endParaRPr lang="fr-FR" dirty="0"/>
          </a:p>
        </p:txBody>
      </p:sp>
      <p:sp>
        <p:nvSpPr>
          <p:cNvPr id="2" name="Espace réservé de l'image des diapositives 1">
            <a:extLst>
              <a:ext uri="{FF2B5EF4-FFF2-40B4-BE49-F238E27FC236}">
                <a16:creationId xmlns:a16="http://schemas.microsoft.com/office/drawing/2014/main" id="{8D5B1958-EFDC-4806-A78A-042868EAC42E}"/>
              </a:ext>
            </a:extLst>
          </p:cNvPr>
          <p:cNvSpPr>
            <a:spLocks noGrp="1" noRot="1" noChangeAspect="1" noResize="1"/>
          </p:cNvSpPr>
          <p:nvPr>
            <p:ph type="sldImg"/>
          </p:nvPr>
        </p:nvSpPr>
        <p:spPr>
          <a:xfrm>
            <a:off x="1044575" y="720725"/>
            <a:ext cx="4802188" cy="3602038"/>
          </a:xfrm>
          <a:solidFill>
            <a:schemeClr val="accent1"/>
          </a:solidFill>
          <a:ln w="25400">
            <a:solidFill>
              <a:schemeClr val="accent1">
                <a:shade val="50000"/>
              </a:schemeClr>
            </a:solidFill>
            <a:prstDash val="solid"/>
          </a:ln>
        </p:spPr>
      </p:sp>
      <p:sp>
        <p:nvSpPr>
          <p:cNvPr id="3" name="Espace réservé des notes 2">
            <a:extLst>
              <a:ext uri="{FF2B5EF4-FFF2-40B4-BE49-F238E27FC236}">
                <a16:creationId xmlns:a16="http://schemas.microsoft.com/office/drawing/2014/main" id="{567CE62D-60A8-442F-96EF-725CD039BDB5}"/>
              </a:ext>
            </a:extLst>
          </p:cNvPr>
          <p:cNvSpPr txBox="1">
            <a:spLocks noGrp="1"/>
          </p:cNvSpPr>
          <p:nvPr>
            <p:ph type="body" sz="quarter" idx="1"/>
          </p:nvPr>
        </p:nvSpPr>
        <p:spPr>
          <a:xfrm>
            <a:off x="688682" y="4563676"/>
            <a:ext cx="5513837" cy="4322951"/>
          </a:xfrm>
        </p:spPr>
        <p:txBody>
          <a:bodyPr anchor="ctr" anchorCtr="0"/>
          <a:lstStyle/>
          <a:p>
            <a:endParaRPr lang="fr-FR" kern="1200"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11">
            <a:extLst>
              <a:ext uri="{FF2B5EF4-FFF2-40B4-BE49-F238E27FC236}">
                <a16:creationId xmlns:a16="http://schemas.microsoft.com/office/drawing/2014/main" id="{F7493EDA-5DFF-4019-A809-B91BC270292A}"/>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53AB049F-D720-4106-833E-838E16AFE25C}" type="slidenum">
              <a:t>44</a:t>
            </a:fld>
            <a:endParaRPr lang="fr-FR" dirty="0"/>
          </a:p>
        </p:txBody>
      </p:sp>
      <p:sp>
        <p:nvSpPr>
          <p:cNvPr id="2" name="Espace réservé de l'image des diapositives 1">
            <a:extLst>
              <a:ext uri="{FF2B5EF4-FFF2-40B4-BE49-F238E27FC236}">
                <a16:creationId xmlns:a16="http://schemas.microsoft.com/office/drawing/2014/main" id="{FEA4CDD8-D17C-4134-84BD-2188D5EB690D}"/>
              </a:ext>
            </a:extLst>
          </p:cNvPr>
          <p:cNvSpPr>
            <a:spLocks noGrp="1" noRot="1" noChangeAspect="1" noResize="1"/>
          </p:cNvSpPr>
          <p:nvPr>
            <p:ph type="sldImg"/>
          </p:nvPr>
        </p:nvSpPr>
        <p:spPr>
          <a:xfrm>
            <a:off x="1044575" y="720725"/>
            <a:ext cx="4802188" cy="3602038"/>
          </a:xfrm>
          <a:solidFill>
            <a:schemeClr val="accent1"/>
          </a:solidFill>
          <a:ln w="25400">
            <a:solidFill>
              <a:schemeClr val="accent1">
                <a:shade val="50000"/>
              </a:schemeClr>
            </a:solidFill>
            <a:prstDash val="solid"/>
          </a:ln>
        </p:spPr>
      </p:sp>
      <p:sp>
        <p:nvSpPr>
          <p:cNvPr id="3" name="Espace réservé des notes 2">
            <a:extLst>
              <a:ext uri="{FF2B5EF4-FFF2-40B4-BE49-F238E27FC236}">
                <a16:creationId xmlns:a16="http://schemas.microsoft.com/office/drawing/2014/main" id="{7A3F6FAD-E51A-480C-A247-C517AA320515}"/>
              </a:ext>
            </a:extLst>
          </p:cNvPr>
          <p:cNvSpPr txBox="1">
            <a:spLocks noGrp="1"/>
          </p:cNvSpPr>
          <p:nvPr>
            <p:ph type="body" sz="quarter" idx="1"/>
          </p:nvPr>
        </p:nvSpPr>
        <p:spPr>
          <a:xfrm>
            <a:off x="688682" y="4563676"/>
            <a:ext cx="5513837" cy="4322951"/>
          </a:xfrm>
        </p:spPr>
        <p:txBody>
          <a:bodyPr anchor="ctr" anchorCtr="0"/>
          <a:lstStyle/>
          <a:p>
            <a:endParaRPr lang="fr-FR" kern="1200"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11">
            <a:extLst>
              <a:ext uri="{FF2B5EF4-FFF2-40B4-BE49-F238E27FC236}">
                <a16:creationId xmlns:a16="http://schemas.microsoft.com/office/drawing/2014/main" id="{D87B776E-6E79-4282-86C2-51A82A89A183}"/>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3C81EFC4-3242-49CD-93B6-E65960DC8187}" type="slidenum">
              <a:t>45</a:t>
            </a:fld>
            <a:endParaRPr lang="fr-FR" dirty="0"/>
          </a:p>
        </p:txBody>
      </p:sp>
      <p:sp>
        <p:nvSpPr>
          <p:cNvPr id="2" name="Espace réservé de l'image des diapositives 1">
            <a:extLst>
              <a:ext uri="{FF2B5EF4-FFF2-40B4-BE49-F238E27FC236}">
                <a16:creationId xmlns:a16="http://schemas.microsoft.com/office/drawing/2014/main" id="{E1F93817-89EE-48A6-9A3B-1995DEA3C790}"/>
              </a:ext>
            </a:extLst>
          </p:cNvPr>
          <p:cNvSpPr>
            <a:spLocks noGrp="1" noRot="1" noChangeAspect="1" noResize="1"/>
          </p:cNvSpPr>
          <p:nvPr>
            <p:ph type="sldImg"/>
          </p:nvPr>
        </p:nvSpPr>
        <p:spPr>
          <a:xfrm>
            <a:off x="1044575" y="720725"/>
            <a:ext cx="4802188" cy="3602038"/>
          </a:xfrm>
          <a:solidFill>
            <a:schemeClr val="accent1"/>
          </a:solidFill>
          <a:ln w="25400">
            <a:solidFill>
              <a:schemeClr val="accent1">
                <a:shade val="50000"/>
              </a:schemeClr>
            </a:solidFill>
            <a:prstDash val="solid"/>
          </a:ln>
        </p:spPr>
      </p:sp>
      <p:sp>
        <p:nvSpPr>
          <p:cNvPr id="3" name="Espace réservé des notes 2">
            <a:extLst>
              <a:ext uri="{FF2B5EF4-FFF2-40B4-BE49-F238E27FC236}">
                <a16:creationId xmlns:a16="http://schemas.microsoft.com/office/drawing/2014/main" id="{5EDE4584-85B0-4D31-AA9F-A2F767B86B0E}"/>
              </a:ext>
            </a:extLst>
          </p:cNvPr>
          <p:cNvSpPr txBox="1">
            <a:spLocks noGrp="1"/>
          </p:cNvSpPr>
          <p:nvPr>
            <p:ph type="body" sz="quarter" idx="1"/>
          </p:nvPr>
        </p:nvSpPr>
        <p:spPr>
          <a:xfrm>
            <a:off x="688682" y="4563676"/>
            <a:ext cx="5513837" cy="4322951"/>
          </a:xfrm>
        </p:spPr>
        <p:txBody>
          <a:bodyPr anchor="ctr" anchorCtr="0"/>
          <a:lstStyle/>
          <a:p>
            <a:endParaRPr lang="fr-FR" kern="1200" dirty="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11">
            <a:extLst>
              <a:ext uri="{FF2B5EF4-FFF2-40B4-BE49-F238E27FC236}">
                <a16:creationId xmlns:a16="http://schemas.microsoft.com/office/drawing/2014/main" id="{3DA6A7F0-5889-44F4-B3AA-01B5BB141FB9}"/>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5491D360-715E-441B-83DC-8985AE301891}" type="slidenum">
              <a:t>46</a:t>
            </a:fld>
            <a:endParaRPr lang="fr-FR" dirty="0"/>
          </a:p>
        </p:txBody>
      </p:sp>
      <p:sp>
        <p:nvSpPr>
          <p:cNvPr id="2" name="Espace réservé de l'image des diapositives 1">
            <a:extLst>
              <a:ext uri="{FF2B5EF4-FFF2-40B4-BE49-F238E27FC236}">
                <a16:creationId xmlns:a16="http://schemas.microsoft.com/office/drawing/2014/main" id="{1C08B25C-75E5-4090-BD19-7BFBED5FA747}"/>
              </a:ext>
            </a:extLst>
          </p:cNvPr>
          <p:cNvSpPr>
            <a:spLocks noGrp="1" noRot="1" noChangeAspect="1" noResize="1"/>
          </p:cNvSpPr>
          <p:nvPr>
            <p:ph type="sldImg"/>
          </p:nvPr>
        </p:nvSpPr>
        <p:spPr>
          <a:xfrm>
            <a:off x="1044575" y="720725"/>
            <a:ext cx="4802188" cy="3602038"/>
          </a:xfrm>
          <a:solidFill>
            <a:schemeClr val="accent1"/>
          </a:solidFill>
          <a:ln w="25400">
            <a:solidFill>
              <a:schemeClr val="accent1">
                <a:shade val="50000"/>
              </a:schemeClr>
            </a:solidFill>
            <a:prstDash val="solid"/>
          </a:ln>
        </p:spPr>
      </p:sp>
      <p:sp>
        <p:nvSpPr>
          <p:cNvPr id="3" name="Espace réservé des notes 2">
            <a:extLst>
              <a:ext uri="{FF2B5EF4-FFF2-40B4-BE49-F238E27FC236}">
                <a16:creationId xmlns:a16="http://schemas.microsoft.com/office/drawing/2014/main" id="{B2BDEA46-6B1E-469E-8303-0B6DD664F5F4}"/>
              </a:ext>
            </a:extLst>
          </p:cNvPr>
          <p:cNvSpPr txBox="1">
            <a:spLocks noGrp="1"/>
          </p:cNvSpPr>
          <p:nvPr>
            <p:ph type="body" sz="quarter" idx="1"/>
          </p:nvPr>
        </p:nvSpPr>
        <p:spPr>
          <a:xfrm>
            <a:off x="688682" y="4563676"/>
            <a:ext cx="5513837" cy="4322951"/>
          </a:xfrm>
        </p:spPr>
        <p:txBody>
          <a:bodyPr anchor="ctr" anchorCtr="0"/>
          <a:lstStyle/>
          <a:p>
            <a:endParaRPr lang="fr-FR" kern="1200" dirty="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11">
            <a:extLst>
              <a:ext uri="{FF2B5EF4-FFF2-40B4-BE49-F238E27FC236}">
                <a16:creationId xmlns:a16="http://schemas.microsoft.com/office/drawing/2014/main" id="{664F7D6D-3CD4-4C22-8CDD-361DCE81D9A5}"/>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2EDD907D-355A-4B45-9A3F-2DAA645FE069}" type="slidenum">
              <a:t>47</a:t>
            </a:fld>
            <a:endParaRPr lang="fr-FR" dirty="0"/>
          </a:p>
        </p:txBody>
      </p:sp>
      <p:sp>
        <p:nvSpPr>
          <p:cNvPr id="2" name="Espace réservé de l'image des diapositives 1">
            <a:extLst>
              <a:ext uri="{FF2B5EF4-FFF2-40B4-BE49-F238E27FC236}">
                <a16:creationId xmlns:a16="http://schemas.microsoft.com/office/drawing/2014/main" id="{2F4BE19A-D5BF-4A3D-912E-C95D2AC868E6}"/>
              </a:ext>
            </a:extLst>
          </p:cNvPr>
          <p:cNvSpPr>
            <a:spLocks noGrp="1" noRot="1" noChangeAspect="1" noResize="1"/>
          </p:cNvSpPr>
          <p:nvPr>
            <p:ph type="sldImg"/>
          </p:nvPr>
        </p:nvSpPr>
        <p:spPr>
          <a:xfrm>
            <a:off x="1044575" y="720725"/>
            <a:ext cx="4802188" cy="3602038"/>
          </a:xfrm>
          <a:solidFill>
            <a:schemeClr val="accent1"/>
          </a:solidFill>
          <a:ln w="25400">
            <a:solidFill>
              <a:schemeClr val="accent1">
                <a:shade val="50000"/>
              </a:schemeClr>
            </a:solidFill>
            <a:prstDash val="solid"/>
          </a:ln>
        </p:spPr>
      </p:sp>
      <p:sp>
        <p:nvSpPr>
          <p:cNvPr id="3" name="Espace réservé des notes 2">
            <a:extLst>
              <a:ext uri="{FF2B5EF4-FFF2-40B4-BE49-F238E27FC236}">
                <a16:creationId xmlns:a16="http://schemas.microsoft.com/office/drawing/2014/main" id="{6140F1A2-0CEC-498C-9C96-1E90C908E992}"/>
              </a:ext>
            </a:extLst>
          </p:cNvPr>
          <p:cNvSpPr txBox="1">
            <a:spLocks noGrp="1"/>
          </p:cNvSpPr>
          <p:nvPr>
            <p:ph type="body" sz="quarter" idx="1"/>
          </p:nvPr>
        </p:nvSpPr>
        <p:spPr>
          <a:xfrm>
            <a:off x="688682" y="4563676"/>
            <a:ext cx="5513837" cy="4322951"/>
          </a:xfrm>
        </p:spPr>
        <p:txBody>
          <a:bodyPr anchor="ctr" anchorCtr="0"/>
          <a:lstStyle/>
          <a:p>
            <a:endParaRPr lang="fr-FR" kern="1200" dirty="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11">
            <a:extLst>
              <a:ext uri="{FF2B5EF4-FFF2-40B4-BE49-F238E27FC236}">
                <a16:creationId xmlns:a16="http://schemas.microsoft.com/office/drawing/2014/main" id="{2D891800-0074-4495-8089-A82743D37A47}"/>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DAE0E58A-7F3A-4B86-9154-F5FEA718316F}" type="slidenum">
              <a:t>48</a:t>
            </a:fld>
            <a:endParaRPr lang="fr-FR" dirty="0"/>
          </a:p>
        </p:txBody>
      </p:sp>
      <p:sp>
        <p:nvSpPr>
          <p:cNvPr id="2" name="Espace réservé de l'image des diapositives 1">
            <a:extLst>
              <a:ext uri="{FF2B5EF4-FFF2-40B4-BE49-F238E27FC236}">
                <a16:creationId xmlns:a16="http://schemas.microsoft.com/office/drawing/2014/main" id="{8666206D-0507-4C21-A668-F0BB4FF2E38B}"/>
              </a:ext>
            </a:extLst>
          </p:cNvPr>
          <p:cNvSpPr>
            <a:spLocks noGrp="1" noRot="1" noChangeAspect="1" noResize="1"/>
          </p:cNvSpPr>
          <p:nvPr>
            <p:ph type="sldImg"/>
          </p:nvPr>
        </p:nvSpPr>
        <p:spPr>
          <a:xfrm>
            <a:off x="1044575" y="720725"/>
            <a:ext cx="4802188" cy="3602038"/>
          </a:xfrm>
          <a:solidFill>
            <a:schemeClr val="accent1"/>
          </a:solidFill>
          <a:ln w="25400">
            <a:solidFill>
              <a:schemeClr val="accent1">
                <a:shade val="50000"/>
              </a:schemeClr>
            </a:solidFill>
            <a:prstDash val="solid"/>
          </a:ln>
        </p:spPr>
      </p:sp>
      <p:sp>
        <p:nvSpPr>
          <p:cNvPr id="3" name="Espace réservé des notes 2">
            <a:extLst>
              <a:ext uri="{FF2B5EF4-FFF2-40B4-BE49-F238E27FC236}">
                <a16:creationId xmlns:a16="http://schemas.microsoft.com/office/drawing/2014/main" id="{FB37BD09-E1CD-4282-9EF8-47B7274F4D3E}"/>
              </a:ext>
            </a:extLst>
          </p:cNvPr>
          <p:cNvSpPr txBox="1">
            <a:spLocks noGrp="1"/>
          </p:cNvSpPr>
          <p:nvPr>
            <p:ph type="body" sz="quarter" idx="1"/>
          </p:nvPr>
        </p:nvSpPr>
        <p:spPr>
          <a:xfrm>
            <a:off x="688682" y="4563676"/>
            <a:ext cx="5513837" cy="4322951"/>
          </a:xfrm>
        </p:spPr>
        <p:txBody>
          <a:bodyPr anchor="ctr" anchorCtr="0"/>
          <a:lstStyle/>
          <a:p>
            <a:endParaRPr lang="fr-FR" kern="1200" dirty="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11">
            <a:extLst>
              <a:ext uri="{FF2B5EF4-FFF2-40B4-BE49-F238E27FC236}">
                <a16:creationId xmlns:a16="http://schemas.microsoft.com/office/drawing/2014/main" id="{3477F0B1-0E8C-4FE0-ADC1-F0F93D5E01CA}"/>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3891190A-F0AB-4082-B12F-4B7C4DD1A0DA}" type="slidenum">
              <a:t>49</a:t>
            </a:fld>
            <a:endParaRPr lang="fr-FR" dirty="0"/>
          </a:p>
        </p:txBody>
      </p:sp>
      <p:sp>
        <p:nvSpPr>
          <p:cNvPr id="2" name="Espace réservé de l'image des diapositives 1">
            <a:extLst>
              <a:ext uri="{FF2B5EF4-FFF2-40B4-BE49-F238E27FC236}">
                <a16:creationId xmlns:a16="http://schemas.microsoft.com/office/drawing/2014/main" id="{80CDFEA0-0BB7-41B2-80A8-0C10A2C28BFB}"/>
              </a:ext>
            </a:extLst>
          </p:cNvPr>
          <p:cNvSpPr>
            <a:spLocks noGrp="1" noRot="1" noChangeAspect="1" noResize="1"/>
          </p:cNvSpPr>
          <p:nvPr>
            <p:ph type="sldImg"/>
          </p:nvPr>
        </p:nvSpPr>
        <p:spPr>
          <a:xfrm>
            <a:off x="1044575" y="720725"/>
            <a:ext cx="4802188" cy="3602038"/>
          </a:xfrm>
          <a:solidFill>
            <a:schemeClr val="accent1"/>
          </a:solidFill>
          <a:ln w="25400">
            <a:solidFill>
              <a:schemeClr val="accent1">
                <a:shade val="50000"/>
              </a:schemeClr>
            </a:solidFill>
            <a:prstDash val="solid"/>
          </a:ln>
        </p:spPr>
      </p:sp>
      <p:sp>
        <p:nvSpPr>
          <p:cNvPr id="3" name="Espace réservé des notes 2">
            <a:extLst>
              <a:ext uri="{FF2B5EF4-FFF2-40B4-BE49-F238E27FC236}">
                <a16:creationId xmlns:a16="http://schemas.microsoft.com/office/drawing/2014/main" id="{48E04101-17AE-4150-B17E-BA679DCDC857}"/>
              </a:ext>
            </a:extLst>
          </p:cNvPr>
          <p:cNvSpPr txBox="1">
            <a:spLocks noGrp="1"/>
          </p:cNvSpPr>
          <p:nvPr>
            <p:ph type="body" sz="quarter" idx="1"/>
          </p:nvPr>
        </p:nvSpPr>
        <p:spPr>
          <a:xfrm>
            <a:off x="688682" y="4563676"/>
            <a:ext cx="5513837" cy="4322951"/>
          </a:xfrm>
        </p:spPr>
        <p:txBody>
          <a:bodyPr anchor="ctr" anchorCtr="0"/>
          <a:lstStyle/>
          <a:p>
            <a:endParaRPr lang="fr-FR" kern="1200"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11">
            <a:extLst>
              <a:ext uri="{FF2B5EF4-FFF2-40B4-BE49-F238E27FC236}">
                <a16:creationId xmlns:a16="http://schemas.microsoft.com/office/drawing/2014/main" id="{4E52E250-6BF4-4C79-AA0C-9F7E3046D7C6}"/>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2A56C3BF-CCFB-4BDA-8450-4BD8678F347B}" type="slidenum">
              <a:t>5</a:t>
            </a:fld>
            <a:endParaRPr lang="fr-FR" dirty="0"/>
          </a:p>
        </p:txBody>
      </p:sp>
      <p:sp>
        <p:nvSpPr>
          <p:cNvPr id="2" name="Espace réservé de l'image des diapositives 1">
            <a:extLst>
              <a:ext uri="{FF2B5EF4-FFF2-40B4-BE49-F238E27FC236}">
                <a16:creationId xmlns:a16="http://schemas.microsoft.com/office/drawing/2014/main" id="{9DF29594-42A3-41AF-9CAD-5F9A364E8BF4}"/>
              </a:ext>
            </a:extLst>
          </p:cNvPr>
          <p:cNvSpPr>
            <a:spLocks noGrp="1" noRot="1" noChangeAspect="1" noResize="1"/>
          </p:cNvSpPr>
          <p:nvPr>
            <p:ph type="sldImg"/>
          </p:nvPr>
        </p:nvSpPr>
        <p:spPr>
          <a:xfrm>
            <a:off x="1044575" y="720725"/>
            <a:ext cx="4802188" cy="3602038"/>
          </a:xfrm>
          <a:solidFill>
            <a:schemeClr val="accent1"/>
          </a:solidFill>
          <a:ln w="25400">
            <a:solidFill>
              <a:schemeClr val="accent1">
                <a:shade val="50000"/>
              </a:schemeClr>
            </a:solidFill>
            <a:prstDash val="solid"/>
          </a:ln>
        </p:spPr>
      </p:sp>
      <p:sp>
        <p:nvSpPr>
          <p:cNvPr id="3" name="Espace réservé des notes 2">
            <a:extLst>
              <a:ext uri="{FF2B5EF4-FFF2-40B4-BE49-F238E27FC236}">
                <a16:creationId xmlns:a16="http://schemas.microsoft.com/office/drawing/2014/main" id="{663BB54A-DFCC-4D48-B309-4C1C34CF3B6A}"/>
              </a:ext>
            </a:extLst>
          </p:cNvPr>
          <p:cNvSpPr txBox="1">
            <a:spLocks noGrp="1"/>
          </p:cNvSpPr>
          <p:nvPr>
            <p:ph type="body" sz="quarter" idx="1"/>
          </p:nvPr>
        </p:nvSpPr>
        <p:spPr>
          <a:xfrm>
            <a:off x="688682" y="4563676"/>
            <a:ext cx="5513837" cy="4322951"/>
          </a:xfrm>
        </p:spPr>
        <p:txBody>
          <a:bodyPr anchor="ctr" anchorCtr="0"/>
          <a:lstStyle/>
          <a:p>
            <a:endParaRPr lang="fr-FR" kern="1200" dirty="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11">
            <a:extLst>
              <a:ext uri="{FF2B5EF4-FFF2-40B4-BE49-F238E27FC236}">
                <a16:creationId xmlns:a16="http://schemas.microsoft.com/office/drawing/2014/main" id="{30EF0F22-AA3E-4D09-AEE4-63BD85704D91}"/>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A741D60C-680E-4306-A11D-1B3931F9D2E6}" type="slidenum">
              <a:t>50</a:t>
            </a:fld>
            <a:endParaRPr lang="fr-FR" dirty="0"/>
          </a:p>
        </p:txBody>
      </p:sp>
      <p:sp>
        <p:nvSpPr>
          <p:cNvPr id="2" name="Espace réservé de l'image des diapositives 1">
            <a:extLst>
              <a:ext uri="{FF2B5EF4-FFF2-40B4-BE49-F238E27FC236}">
                <a16:creationId xmlns:a16="http://schemas.microsoft.com/office/drawing/2014/main" id="{BE7D556A-07BA-409F-A64C-85A7511CD082}"/>
              </a:ext>
            </a:extLst>
          </p:cNvPr>
          <p:cNvSpPr>
            <a:spLocks noGrp="1" noRot="1" noChangeAspect="1" noResize="1"/>
          </p:cNvSpPr>
          <p:nvPr>
            <p:ph type="sldImg"/>
          </p:nvPr>
        </p:nvSpPr>
        <p:spPr>
          <a:xfrm>
            <a:off x="1044575" y="720725"/>
            <a:ext cx="4802188" cy="3602038"/>
          </a:xfrm>
          <a:solidFill>
            <a:schemeClr val="accent1"/>
          </a:solidFill>
          <a:ln w="25400">
            <a:solidFill>
              <a:schemeClr val="accent1">
                <a:shade val="50000"/>
              </a:schemeClr>
            </a:solidFill>
            <a:prstDash val="solid"/>
          </a:ln>
        </p:spPr>
      </p:sp>
      <p:sp>
        <p:nvSpPr>
          <p:cNvPr id="3" name="Espace réservé des notes 2">
            <a:extLst>
              <a:ext uri="{FF2B5EF4-FFF2-40B4-BE49-F238E27FC236}">
                <a16:creationId xmlns:a16="http://schemas.microsoft.com/office/drawing/2014/main" id="{D51C5987-17F2-4BFA-9D0B-9336793FCDA6}"/>
              </a:ext>
            </a:extLst>
          </p:cNvPr>
          <p:cNvSpPr txBox="1">
            <a:spLocks noGrp="1"/>
          </p:cNvSpPr>
          <p:nvPr>
            <p:ph type="body" sz="quarter" idx="1"/>
          </p:nvPr>
        </p:nvSpPr>
        <p:spPr>
          <a:xfrm>
            <a:off x="688682" y="4563676"/>
            <a:ext cx="5513837" cy="4322951"/>
          </a:xfrm>
        </p:spPr>
        <p:txBody>
          <a:bodyPr anchor="ctr" anchorCtr="0"/>
          <a:lstStyle/>
          <a:p>
            <a:endParaRPr lang="fr-FR" kern="1200" dirty="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11">
            <a:extLst>
              <a:ext uri="{FF2B5EF4-FFF2-40B4-BE49-F238E27FC236}">
                <a16:creationId xmlns:a16="http://schemas.microsoft.com/office/drawing/2014/main" id="{7613D16B-E611-4B21-8E7E-2661E60A4645}"/>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E9BAE601-822C-44FF-A899-FA621F6B6A03}" type="slidenum">
              <a:t>51</a:t>
            </a:fld>
            <a:endParaRPr lang="fr-FR" dirty="0"/>
          </a:p>
        </p:txBody>
      </p:sp>
      <p:sp>
        <p:nvSpPr>
          <p:cNvPr id="2" name="Espace réservé de l'image des diapositives 1">
            <a:extLst>
              <a:ext uri="{FF2B5EF4-FFF2-40B4-BE49-F238E27FC236}">
                <a16:creationId xmlns:a16="http://schemas.microsoft.com/office/drawing/2014/main" id="{E93F288A-8B2B-40CD-A5B3-3E2EED702DC2}"/>
              </a:ext>
            </a:extLst>
          </p:cNvPr>
          <p:cNvSpPr>
            <a:spLocks noGrp="1" noRot="1" noChangeAspect="1" noResize="1"/>
          </p:cNvSpPr>
          <p:nvPr>
            <p:ph type="sldImg"/>
          </p:nvPr>
        </p:nvSpPr>
        <p:spPr>
          <a:xfrm>
            <a:off x="1044575" y="720725"/>
            <a:ext cx="4802188" cy="3602038"/>
          </a:xfrm>
          <a:solidFill>
            <a:schemeClr val="accent1"/>
          </a:solidFill>
          <a:ln w="25400">
            <a:solidFill>
              <a:schemeClr val="accent1">
                <a:shade val="50000"/>
              </a:schemeClr>
            </a:solidFill>
            <a:prstDash val="solid"/>
          </a:ln>
        </p:spPr>
      </p:sp>
      <p:sp>
        <p:nvSpPr>
          <p:cNvPr id="3" name="Espace réservé des notes 2">
            <a:extLst>
              <a:ext uri="{FF2B5EF4-FFF2-40B4-BE49-F238E27FC236}">
                <a16:creationId xmlns:a16="http://schemas.microsoft.com/office/drawing/2014/main" id="{ABB0D859-E5FD-41B2-AB9F-FB0B28084B00}"/>
              </a:ext>
            </a:extLst>
          </p:cNvPr>
          <p:cNvSpPr txBox="1">
            <a:spLocks noGrp="1"/>
          </p:cNvSpPr>
          <p:nvPr>
            <p:ph type="body" sz="quarter" idx="1"/>
          </p:nvPr>
        </p:nvSpPr>
        <p:spPr>
          <a:xfrm>
            <a:off x="688682" y="4563676"/>
            <a:ext cx="5513837" cy="4322951"/>
          </a:xfrm>
        </p:spPr>
        <p:txBody>
          <a:bodyPr anchor="ctr" anchorCtr="0"/>
          <a:lstStyle/>
          <a:p>
            <a:endParaRPr lang="fr-FR" kern="1200" dirty="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11">
            <a:extLst>
              <a:ext uri="{FF2B5EF4-FFF2-40B4-BE49-F238E27FC236}">
                <a16:creationId xmlns:a16="http://schemas.microsoft.com/office/drawing/2014/main" id="{06B4A691-1F37-4070-BC92-DD7DDDCEE696}"/>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C266B81E-03C3-4985-908C-14DC45D0B291}" type="slidenum">
              <a:t>52</a:t>
            </a:fld>
            <a:endParaRPr lang="fr-FR" dirty="0"/>
          </a:p>
        </p:txBody>
      </p:sp>
      <p:sp>
        <p:nvSpPr>
          <p:cNvPr id="2" name="Espace réservé de l'image des diapositives 1">
            <a:extLst>
              <a:ext uri="{FF2B5EF4-FFF2-40B4-BE49-F238E27FC236}">
                <a16:creationId xmlns:a16="http://schemas.microsoft.com/office/drawing/2014/main" id="{0A93E6B2-E756-413C-9537-EFE3969C53C8}"/>
              </a:ext>
            </a:extLst>
          </p:cNvPr>
          <p:cNvSpPr>
            <a:spLocks noGrp="1" noRot="1" noChangeAspect="1" noResize="1"/>
          </p:cNvSpPr>
          <p:nvPr>
            <p:ph type="sldImg"/>
          </p:nvPr>
        </p:nvSpPr>
        <p:spPr>
          <a:xfrm>
            <a:off x="1044575" y="720725"/>
            <a:ext cx="4802188" cy="3602038"/>
          </a:xfrm>
          <a:solidFill>
            <a:schemeClr val="accent1"/>
          </a:solidFill>
          <a:ln w="25400">
            <a:solidFill>
              <a:schemeClr val="accent1">
                <a:shade val="50000"/>
              </a:schemeClr>
            </a:solidFill>
            <a:prstDash val="solid"/>
          </a:ln>
        </p:spPr>
      </p:sp>
      <p:sp>
        <p:nvSpPr>
          <p:cNvPr id="3" name="Espace réservé des notes 2">
            <a:extLst>
              <a:ext uri="{FF2B5EF4-FFF2-40B4-BE49-F238E27FC236}">
                <a16:creationId xmlns:a16="http://schemas.microsoft.com/office/drawing/2014/main" id="{802200AE-1CA9-4BE8-8A8B-8D27F67DFF08}"/>
              </a:ext>
            </a:extLst>
          </p:cNvPr>
          <p:cNvSpPr txBox="1">
            <a:spLocks noGrp="1"/>
          </p:cNvSpPr>
          <p:nvPr>
            <p:ph type="body" sz="quarter" idx="1"/>
          </p:nvPr>
        </p:nvSpPr>
        <p:spPr>
          <a:xfrm>
            <a:off x="688682" y="4563676"/>
            <a:ext cx="5513837" cy="4322951"/>
          </a:xfrm>
        </p:spPr>
        <p:txBody>
          <a:bodyPr anchor="ctr" anchorCtr="0"/>
          <a:lstStyle/>
          <a:p>
            <a:endParaRPr lang="fr-FR" kern="1200" dirty="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11">
            <a:extLst>
              <a:ext uri="{FF2B5EF4-FFF2-40B4-BE49-F238E27FC236}">
                <a16:creationId xmlns:a16="http://schemas.microsoft.com/office/drawing/2014/main" id="{E7BD5882-14D3-4DB6-B1B5-105D9944ABC6}"/>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BCF33B4D-67A0-49CE-9817-351DE1FDDF41}" type="slidenum">
              <a:t>53</a:t>
            </a:fld>
            <a:endParaRPr lang="fr-FR" dirty="0"/>
          </a:p>
        </p:txBody>
      </p:sp>
      <p:sp>
        <p:nvSpPr>
          <p:cNvPr id="2" name="Espace réservé de l'image des diapositives 1">
            <a:extLst>
              <a:ext uri="{FF2B5EF4-FFF2-40B4-BE49-F238E27FC236}">
                <a16:creationId xmlns:a16="http://schemas.microsoft.com/office/drawing/2014/main" id="{725A9A5D-9F44-4D16-9BA5-9B4C639C8E3F}"/>
              </a:ext>
            </a:extLst>
          </p:cNvPr>
          <p:cNvSpPr>
            <a:spLocks noGrp="1" noRot="1" noChangeAspect="1" noResize="1"/>
          </p:cNvSpPr>
          <p:nvPr>
            <p:ph type="sldImg"/>
          </p:nvPr>
        </p:nvSpPr>
        <p:spPr>
          <a:xfrm>
            <a:off x="1044575" y="720725"/>
            <a:ext cx="4802188" cy="3602038"/>
          </a:xfrm>
          <a:solidFill>
            <a:schemeClr val="accent1"/>
          </a:solidFill>
          <a:ln w="25400">
            <a:solidFill>
              <a:schemeClr val="accent1">
                <a:shade val="50000"/>
              </a:schemeClr>
            </a:solidFill>
            <a:prstDash val="solid"/>
          </a:ln>
        </p:spPr>
      </p:sp>
      <p:sp>
        <p:nvSpPr>
          <p:cNvPr id="3" name="Espace réservé des notes 2">
            <a:extLst>
              <a:ext uri="{FF2B5EF4-FFF2-40B4-BE49-F238E27FC236}">
                <a16:creationId xmlns:a16="http://schemas.microsoft.com/office/drawing/2014/main" id="{370D1C1B-2A75-416E-B7B4-02E020AFAE1D}"/>
              </a:ext>
            </a:extLst>
          </p:cNvPr>
          <p:cNvSpPr txBox="1">
            <a:spLocks noGrp="1"/>
          </p:cNvSpPr>
          <p:nvPr>
            <p:ph type="body" sz="quarter" idx="1"/>
          </p:nvPr>
        </p:nvSpPr>
        <p:spPr>
          <a:xfrm>
            <a:off x="688682" y="4563676"/>
            <a:ext cx="5513837" cy="4322951"/>
          </a:xfrm>
        </p:spPr>
        <p:txBody>
          <a:bodyPr anchor="ctr" anchorCtr="0"/>
          <a:lstStyle/>
          <a:p>
            <a:endParaRPr lang="fr-FR" kern="1200" dirty="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11">
            <a:extLst>
              <a:ext uri="{FF2B5EF4-FFF2-40B4-BE49-F238E27FC236}">
                <a16:creationId xmlns:a16="http://schemas.microsoft.com/office/drawing/2014/main" id="{45518ABA-0480-47D9-80E0-AAFAF9414D66}"/>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B0C23BFF-26E1-46E2-8A45-1611B210F538}" type="slidenum">
              <a:t>54</a:t>
            </a:fld>
            <a:endParaRPr lang="fr-FR" dirty="0"/>
          </a:p>
        </p:txBody>
      </p:sp>
      <p:sp>
        <p:nvSpPr>
          <p:cNvPr id="2" name="Espace réservé de l'image des diapositives 1">
            <a:extLst>
              <a:ext uri="{FF2B5EF4-FFF2-40B4-BE49-F238E27FC236}">
                <a16:creationId xmlns:a16="http://schemas.microsoft.com/office/drawing/2014/main" id="{01A907CD-02BC-4FA8-AF7F-17674FDA1A23}"/>
              </a:ext>
            </a:extLst>
          </p:cNvPr>
          <p:cNvSpPr>
            <a:spLocks noGrp="1" noRot="1" noChangeAspect="1" noResize="1"/>
          </p:cNvSpPr>
          <p:nvPr>
            <p:ph type="sldImg"/>
          </p:nvPr>
        </p:nvSpPr>
        <p:spPr>
          <a:xfrm>
            <a:off x="1044575" y="720725"/>
            <a:ext cx="4802188" cy="3602038"/>
          </a:xfrm>
          <a:solidFill>
            <a:schemeClr val="accent1"/>
          </a:solidFill>
          <a:ln w="25400">
            <a:solidFill>
              <a:schemeClr val="accent1">
                <a:shade val="50000"/>
              </a:schemeClr>
            </a:solidFill>
            <a:prstDash val="solid"/>
          </a:ln>
        </p:spPr>
      </p:sp>
      <p:sp>
        <p:nvSpPr>
          <p:cNvPr id="3" name="Espace réservé des notes 2">
            <a:extLst>
              <a:ext uri="{FF2B5EF4-FFF2-40B4-BE49-F238E27FC236}">
                <a16:creationId xmlns:a16="http://schemas.microsoft.com/office/drawing/2014/main" id="{3F18A57E-CAC3-435C-B627-D06E7072583A}"/>
              </a:ext>
            </a:extLst>
          </p:cNvPr>
          <p:cNvSpPr txBox="1">
            <a:spLocks noGrp="1"/>
          </p:cNvSpPr>
          <p:nvPr>
            <p:ph type="body" sz="quarter" idx="1"/>
          </p:nvPr>
        </p:nvSpPr>
        <p:spPr>
          <a:xfrm>
            <a:off x="688682" y="4563676"/>
            <a:ext cx="5513837" cy="4322951"/>
          </a:xfrm>
        </p:spPr>
        <p:txBody>
          <a:bodyPr anchor="ctr" anchorCtr="0"/>
          <a:lstStyle/>
          <a:p>
            <a:endParaRPr lang="fr-FR" kern="1200" dirty="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11">
            <a:extLst>
              <a:ext uri="{FF2B5EF4-FFF2-40B4-BE49-F238E27FC236}">
                <a16:creationId xmlns:a16="http://schemas.microsoft.com/office/drawing/2014/main" id="{344C6265-DE08-4FB2-9CAC-E173DDDDE404}"/>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FD8DEE4C-5641-4683-A463-057F054AD97F}" type="slidenum">
              <a:t>55</a:t>
            </a:fld>
            <a:endParaRPr lang="fr-FR" dirty="0"/>
          </a:p>
        </p:txBody>
      </p:sp>
      <p:sp>
        <p:nvSpPr>
          <p:cNvPr id="2" name="Espace réservé de l'image des diapositives 1">
            <a:extLst>
              <a:ext uri="{FF2B5EF4-FFF2-40B4-BE49-F238E27FC236}">
                <a16:creationId xmlns:a16="http://schemas.microsoft.com/office/drawing/2014/main" id="{1B3315D5-552F-4532-865C-1F5E93590300}"/>
              </a:ext>
            </a:extLst>
          </p:cNvPr>
          <p:cNvSpPr>
            <a:spLocks noGrp="1" noRot="1" noChangeAspect="1" noResize="1"/>
          </p:cNvSpPr>
          <p:nvPr>
            <p:ph type="sldImg"/>
          </p:nvPr>
        </p:nvSpPr>
        <p:spPr>
          <a:xfrm>
            <a:off x="1044575" y="720725"/>
            <a:ext cx="4802188" cy="3602038"/>
          </a:xfrm>
          <a:solidFill>
            <a:schemeClr val="accent1"/>
          </a:solidFill>
          <a:ln w="25400">
            <a:solidFill>
              <a:schemeClr val="accent1">
                <a:shade val="50000"/>
              </a:schemeClr>
            </a:solidFill>
            <a:prstDash val="solid"/>
          </a:ln>
        </p:spPr>
      </p:sp>
      <p:sp>
        <p:nvSpPr>
          <p:cNvPr id="3" name="Espace réservé des notes 2">
            <a:extLst>
              <a:ext uri="{FF2B5EF4-FFF2-40B4-BE49-F238E27FC236}">
                <a16:creationId xmlns:a16="http://schemas.microsoft.com/office/drawing/2014/main" id="{03B49F37-FB21-4A7F-AE73-45C0346AE0E4}"/>
              </a:ext>
            </a:extLst>
          </p:cNvPr>
          <p:cNvSpPr txBox="1">
            <a:spLocks noGrp="1"/>
          </p:cNvSpPr>
          <p:nvPr>
            <p:ph type="body" sz="quarter" idx="1"/>
          </p:nvPr>
        </p:nvSpPr>
        <p:spPr>
          <a:xfrm>
            <a:off x="688682" y="4563676"/>
            <a:ext cx="5513837" cy="4322951"/>
          </a:xfrm>
        </p:spPr>
        <p:txBody>
          <a:bodyPr anchor="ctr" anchorCtr="0"/>
          <a:lstStyle/>
          <a:p>
            <a:endParaRPr lang="fr-FR" kern="1200" dirty="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11">
            <a:extLst>
              <a:ext uri="{FF2B5EF4-FFF2-40B4-BE49-F238E27FC236}">
                <a16:creationId xmlns:a16="http://schemas.microsoft.com/office/drawing/2014/main" id="{2F5D92B3-4F7C-4B24-8848-FA5B1BDB4614}"/>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9BD3659C-1AE7-4CDF-8820-AEA247C750F3}" type="slidenum">
              <a:t>56</a:t>
            </a:fld>
            <a:endParaRPr lang="fr-FR" dirty="0"/>
          </a:p>
        </p:txBody>
      </p:sp>
      <p:sp>
        <p:nvSpPr>
          <p:cNvPr id="2" name="Espace réservé de l'image des diapositives 1">
            <a:extLst>
              <a:ext uri="{FF2B5EF4-FFF2-40B4-BE49-F238E27FC236}">
                <a16:creationId xmlns:a16="http://schemas.microsoft.com/office/drawing/2014/main" id="{2DCBD667-F866-4B49-B43E-85E066348A2F}"/>
              </a:ext>
            </a:extLst>
          </p:cNvPr>
          <p:cNvSpPr>
            <a:spLocks noGrp="1" noRot="1" noChangeAspect="1" noResize="1"/>
          </p:cNvSpPr>
          <p:nvPr>
            <p:ph type="sldImg"/>
          </p:nvPr>
        </p:nvSpPr>
        <p:spPr>
          <a:xfrm>
            <a:off x="1044575" y="720725"/>
            <a:ext cx="4802188" cy="3602038"/>
          </a:xfrm>
          <a:solidFill>
            <a:schemeClr val="accent1"/>
          </a:solidFill>
          <a:ln w="25400">
            <a:solidFill>
              <a:schemeClr val="accent1">
                <a:shade val="50000"/>
              </a:schemeClr>
            </a:solidFill>
            <a:prstDash val="solid"/>
          </a:ln>
        </p:spPr>
      </p:sp>
      <p:sp>
        <p:nvSpPr>
          <p:cNvPr id="3" name="Espace réservé des notes 2">
            <a:extLst>
              <a:ext uri="{FF2B5EF4-FFF2-40B4-BE49-F238E27FC236}">
                <a16:creationId xmlns:a16="http://schemas.microsoft.com/office/drawing/2014/main" id="{FA838453-289A-46E8-B878-B61A095B3704}"/>
              </a:ext>
            </a:extLst>
          </p:cNvPr>
          <p:cNvSpPr txBox="1">
            <a:spLocks noGrp="1"/>
          </p:cNvSpPr>
          <p:nvPr>
            <p:ph type="body" sz="quarter" idx="1"/>
          </p:nvPr>
        </p:nvSpPr>
        <p:spPr>
          <a:xfrm>
            <a:off x="688682" y="4563676"/>
            <a:ext cx="5513837" cy="4322951"/>
          </a:xfrm>
        </p:spPr>
        <p:txBody>
          <a:bodyPr anchor="ctr" anchorCtr="0"/>
          <a:lstStyle/>
          <a:p>
            <a:endParaRPr lang="fr-FR" kern="1200" dirty="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11">
            <a:extLst>
              <a:ext uri="{FF2B5EF4-FFF2-40B4-BE49-F238E27FC236}">
                <a16:creationId xmlns:a16="http://schemas.microsoft.com/office/drawing/2014/main" id="{AD461963-293C-4097-8E07-78960E0B303D}"/>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AB2DA8CF-6AEC-4F7D-B66D-F20F62A936FA}" type="slidenum">
              <a:t>57</a:t>
            </a:fld>
            <a:endParaRPr lang="fr-FR" dirty="0"/>
          </a:p>
        </p:txBody>
      </p:sp>
      <p:sp>
        <p:nvSpPr>
          <p:cNvPr id="2" name="Espace réservé de l'image des diapositives 1">
            <a:extLst>
              <a:ext uri="{FF2B5EF4-FFF2-40B4-BE49-F238E27FC236}">
                <a16:creationId xmlns:a16="http://schemas.microsoft.com/office/drawing/2014/main" id="{5D6749AF-AB5B-4AB0-A0B7-F66328940731}"/>
              </a:ext>
            </a:extLst>
          </p:cNvPr>
          <p:cNvSpPr>
            <a:spLocks noGrp="1" noRot="1" noChangeAspect="1" noResize="1"/>
          </p:cNvSpPr>
          <p:nvPr>
            <p:ph type="sldImg"/>
          </p:nvPr>
        </p:nvSpPr>
        <p:spPr>
          <a:xfrm>
            <a:off x="1044575" y="720725"/>
            <a:ext cx="4802188" cy="3602038"/>
          </a:xfrm>
          <a:solidFill>
            <a:schemeClr val="accent1"/>
          </a:solidFill>
          <a:ln w="25400">
            <a:solidFill>
              <a:schemeClr val="accent1">
                <a:shade val="50000"/>
              </a:schemeClr>
            </a:solidFill>
            <a:prstDash val="solid"/>
          </a:ln>
        </p:spPr>
      </p:sp>
      <p:sp>
        <p:nvSpPr>
          <p:cNvPr id="3" name="Espace réservé des notes 2">
            <a:extLst>
              <a:ext uri="{FF2B5EF4-FFF2-40B4-BE49-F238E27FC236}">
                <a16:creationId xmlns:a16="http://schemas.microsoft.com/office/drawing/2014/main" id="{BABD60E1-1718-48A8-8E46-77101B47B150}"/>
              </a:ext>
            </a:extLst>
          </p:cNvPr>
          <p:cNvSpPr txBox="1">
            <a:spLocks noGrp="1"/>
          </p:cNvSpPr>
          <p:nvPr>
            <p:ph type="body" sz="quarter" idx="1"/>
          </p:nvPr>
        </p:nvSpPr>
        <p:spPr>
          <a:xfrm>
            <a:off x="688682" y="4563676"/>
            <a:ext cx="5513837" cy="4322951"/>
          </a:xfrm>
        </p:spPr>
        <p:txBody>
          <a:bodyPr anchor="ctr" anchorCtr="0"/>
          <a:lstStyle/>
          <a:p>
            <a:endParaRPr lang="fr-FR" kern="1200" dirty="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6738" name="Rectangle 7">
            <a:extLst>
              <a:ext uri="{FF2B5EF4-FFF2-40B4-BE49-F238E27FC236}">
                <a16:creationId xmlns:a16="http://schemas.microsoft.com/office/drawing/2014/main" id="{21EF1DA1-1ABB-4F1F-9AFF-A5F56C58F717}"/>
              </a:ext>
            </a:extLst>
          </p:cNvPr>
          <p:cNvSpPr>
            <a:spLocks noGrp="1" noChangeArrowheads="1"/>
          </p:cNvSpPr>
          <p:nvPr>
            <p:ph type="sldNum" sz="quarter"/>
          </p:nvPr>
        </p:nvSpPr>
        <p:spPr>
          <a:noFill/>
          <a:extLst>
            <a:ext uri="{91240B29-F687-4F45-9708-019B960494DF}">
              <a14:hiddenLine xmlns:a14="http://schemas.microsoft.com/office/drawing/2010/main" w="9525">
                <a:solidFill>
                  <a:srgbClr val="808080"/>
                </a:solidFill>
                <a:round/>
                <a:headEnd/>
                <a:tailEnd/>
              </a14:hiddenLine>
            </a:ext>
          </a:extLst>
        </p:spPr>
        <p:txBody>
          <a:bodyPr/>
          <a:lstStyle>
            <a:lvl1pPr marL="215900" indent="-215900">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9pPr>
          </a:lstStyle>
          <a:p>
            <a:pPr>
              <a:spcBef>
                <a:spcPct val="0"/>
              </a:spcBef>
              <a:buSzPct val="45000"/>
              <a:buFont typeface="Wingdings" panose="05000000000000000000" pitchFamily="2" charset="2"/>
              <a:buNone/>
            </a:pPr>
            <a:fld id="{3A22FC3A-FF83-431E-B0FA-CE1E90BE70A0}" type="slidenum">
              <a:rPr lang="fr-FR" altLang="fr-FR" smtClean="0">
                <a:ea typeface="Arial Unicode MS"/>
                <a:cs typeface="Arial Unicode MS"/>
              </a:rPr>
              <a:pPr>
                <a:spcBef>
                  <a:spcPct val="0"/>
                </a:spcBef>
                <a:buSzPct val="45000"/>
                <a:buFont typeface="Wingdings" panose="05000000000000000000" pitchFamily="2" charset="2"/>
                <a:buNone/>
              </a:pPr>
              <a:t>58</a:t>
            </a:fld>
            <a:endParaRPr lang="fr-FR" altLang="fr-FR">
              <a:ea typeface="Arial Unicode MS"/>
              <a:cs typeface="Arial Unicode MS"/>
            </a:endParaRPr>
          </a:p>
        </p:txBody>
      </p:sp>
      <p:sp>
        <p:nvSpPr>
          <p:cNvPr id="116739" name="Rectangle 1">
            <a:extLst>
              <a:ext uri="{FF2B5EF4-FFF2-40B4-BE49-F238E27FC236}">
                <a16:creationId xmlns:a16="http://schemas.microsoft.com/office/drawing/2014/main" id="{8391EF5A-FF96-457C-9AB5-D12F6748EDF1}"/>
              </a:ext>
            </a:extLst>
          </p:cNvPr>
          <p:cNvSpPr>
            <a:spLocks noGrp="1" noRot="1" noChangeAspect="1" noChangeArrowheads="1" noTextEdit="1"/>
          </p:cNvSpPr>
          <p:nvPr>
            <p:ph type="sldImg"/>
          </p:nvPr>
        </p:nvSpPr>
        <p:spPr>
          <a:xfrm>
            <a:off x="1044575" y="720725"/>
            <a:ext cx="4802188" cy="3602038"/>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16740" name="Rectangle 2">
            <a:extLst>
              <a:ext uri="{FF2B5EF4-FFF2-40B4-BE49-F238E27FC236}">
                <a16:creationId xmlns:a16="http://schemas.microsoft.com/office/drawing/2014/main" id="{194ECC54-B615-4623-BCD2-CF9C6DC41EEF}"/>
              </a:ext>
            </a:extLst>
          </p:cNvPr>
          <p:cNvSpPr>
            <a:spLocks noGrp="1" noChangeArrowheads="1"/>
          </p:cNvSpPr>
          <p:nvPr>
            <p:ph type="body" idx="1"/>
          </p:nvPr>
        </p:nvSpPr>
        <p:spPr>
          <a:xfrm>
            <a:off x="688814" y="4564125"/>
            <a:ext cx="5513731" cy="4322937"/>
          </a:xfrm>
          <a:noFill/>
          <a:extLs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ltLang="fr-FR"/>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11">
            <a:extLst>
              <a:ext uri="{FF2B5EF4-FFF2-40B4-BE49-F238E27FC236}">
                <a16:creationId xmlns:a16="http://schemas.microsoft.com/office/drawing/2014/main" id="{D794BBFB-FA44-4148-B55F-60E888E68A08}"/>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85F661B2-7BE9-4B03-831B-3E49C6E27FD5}" type="slidenum">
              <a:t>59</a:t>
            </a:fld>
            <a:endParaRPr lang="fr-FR" dirty="0"/>
          </a:p>
        </p:txBody>
      </p:sp>
      <p:sp>
        <p:nvSpPr>
          <p:cNvPr id="2" name="Espace réservé de l'image des diapositives 1">
            <a:extLst>
              <a:ext uri="{FF2B5EF4-FFF2-40B4-BE49-F238E27FC236}">
                <a16:creationId xmlns:a16="http://schemas.microsoft.com/office/drawing/2014/main" id="{580AC8D3-9BE1-4819-BB93-C7F9085E275A}"/>
              </a:ext>
            </a:extLst>
          </p:cNvPr>
          <p:cNvSpPr>
            <a:spLocks noGrp="1" noRot="1" noChangeAspect="1" noResize="1"/>
          </p:cNvSpPr>
          <p:nvPr>
            <p:ph type="sldImg"/>
          </p:nvPr>
        </p:nvSpPr>
        <p:spPr>
          <a:xfrm>
            <a:off x="1044575" y="720725"/>
            <a:ext cx="4802188" cy="3602038"/>
          </a:xfrm>
          <a:solidFill>
            <a:schemeClr val="accent1"/>
          </a:solidFill>
          <a:ln w="25400">
            <a:solidFill>
              <a:schemeClr val="accent1">
                <a:shade val="50000"/>
              </a:schemeClr>
            </a:solidFill>
            <a:prstDash val="solid"/>
          </a:ln>
        </p:spPr>
      </p:sp>
      <p:sp>
        <p:nvSpPr>
          <p:cNvPr id="3" name="Espace réservé des notes 2">
            <a:extLst>
              <a:ext uri="{FF2B5EF4-FFF2-40B4-BE49-F238E27FC236}">
                <a16:creationId xmlns:a16="http://schemas.microsoft.com/office/drawing/2014/main" id="{D91BBEBE-4E0D-49C2-BEA7-D01186EFE282}"/>
              </a:ext>
            </a:extLst>
          </p:cNvPr>
          <p:cNvSpPr txBox="1">
            <a:spLocks noGrp="1"/>
          </p:cNvSpPr>
          <p:nvPr>
            <p:ph type="body" sz="quarter" idx="1"/>
          </p:nvPr>
        </p:nvSpPr>
        <p:spPr>
          <a:xfrm>
            <a:off x="688682" y="4563676"/>
            <a:ext cx="5513837" cy="4322951"/>
          </a:xfrm>
        </p:spPr>
        <p:txBody>
          <a:bodyPr anchor="ctr" anchorCtr="0"/>
          <a:lstStyle/>
          <a:p>
            <a:endParaRPr lang="fr-FR" kern="1200" dirty="0"/>
          </a:p>
        </p:txBody>
      </p:sp>
    </p:spTree>
    <p:extLst>
      <p:ext uri="{BB962C8B-B14F-4D97-AF65-F5344CB8AC3E}">
        <p14:creationId xmlns:p14="http://schemas.microsoft.com/office/powerpoint/2010/main" val="8735037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11">
            <a:extLst>
              <a:ext uri="{FF2B5EF4-FFF2-40B4-BE49-F238E27FC236}">
                <a16:creationId xmlns:a16="http://schemas.microsoft.com/office/drawing/2014/main" id="{26E17187-F72C-41A3-918C-3509319AFDA5}"/>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F9085210-135B-408E-80AE-8BE9BA67DDE2}" type="slidenum">
              <a:t>6</a:t>
            </a:fld>
            <a:endParaRPr lang="fr-FR" dirty="0"/>
          </a:p>
        </p:txBody>
      </p:sp>
      <p:sp>
        <p:nvSpPr>
          <p:cNvPr id="2" name="Espace réservé de l'image des diapositives 1">
            <a:extLst>
              <a:ext uri="{FF2B5EF4-FFF2-40B4-BE49-F238E27FC236}">
                <a16:creationId xmlns:a16="http://schemas.microsoft.com/office/drawing/2014/main" id="{2BD32EE0-424F-4449-8576-0CF42F641DDA}"/>
              </a:ext>
            </a:extLst>
          </p:cNvPr>
          <p:cNvSpPr>
            <a:spLocks noGrp="1" noRot="1" noChangeAspect="1" noResize="1"/>
          </p:cNvSpPr>
          <p:nvPr>
            <p:ph type="sldImg"/>
          </p:nvPr>
        </p:nvSpPr>
        <p:spPr>
          <a:xfrm>
            <a:off x="1044575" y="720725"/>
            <a:ext cx="4802188" cy="3602038"/>
          </a:xfrm>
          <a:solidFill>
            <a:schemeClr val="accent1"/>
          </a:solidFill>
          <a:ln w="25400">
            <a:solidFill>
              <a:schemeClr val="accent1">
                <a:shade val="50000"/>
              </a:schemeClr>
            </a:solidFill>
            <a:prstDash val="solid"/>
          </a:ln>
        </p:spPr>
      </p:sp>
      <p:sp>
        <p:nvSpPr>
          <p:cNvPr id="3" name="Espace réservé des notes 2">
            <a:extLst>
              <a:ext uri="{FF2B5EF4-FFF2-40B4-BE49-F238E27FC236}">
                <a16:creationId xmlns:a16="http://schemas.microsoft.com/office/drawing/2014/main" id="{8EC07CDD-333E-46CE-AAE2-AAC500C89161}"/>
              </a:ext>
            </a:extLst>
          </p:cNvPr>
          <p:cNvSpPr txBox="1">
            <a:spLocks noGrp="1"/>
          </p:cNvSpPr>
          <p:nvPr>
            <p:ph type="body" sz="quarter" idx="1"/>
          </p:nvPr>
        </p:nvSpPr>
        <p:spPr>
          <a:xfrm>
            <a:off x="688682" y="4563676"/>
            <a:ext cx="5513837" cy="4322951"/>
          </a:xfrm>
        </p:spPr>
        <p:txBody>
          <a:bodyPr anchor="ctr" anchorCtr="0"/>
          <a:lstStyle/>
          <a:p>
            <a:endParaRPr lang="fr-FR" kern="1200" dirty="0"/>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11">
            <a:extLst>
              <a:ext uri="{FF2B5EF4-FFF2-40B4-BE49-F238E27FC236}">
                <a16:creationId xmlns:a16="http://schemas.microsoft.com/office/drawing/2014/main" id="{D794BBFB-FA44-4148-B55F-60E888E68A08}"/>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85F661B2-7BE9-4B03-831B-3E49C6E27FD5}" type="slidenum">
              <a:t>60</a:t>
            </a:fld>
            <a:endParaRPr lang="fr-FR" dirty="0"/>
          </a:p>
        </p:txBody>
      </p:sp>
      <p:sp>
        <p:nvSpPr>
          <p:cNvPr id="2" name="Espace réservé de l'image des diapositives 1">
            <a:extLst>
              <a:ext uri="{FF2B5EF4-FFF2-40B4-BE49-F238E27FC236}">
                <a16:creationId xmlns:a16="http://schemas.microsoft.com/office/drawing/2014/main" id="{580AC8D3-9BE1-4819-BB93-C7F9085E275A}"/>
              </a:ext>
            </a:extLst>
          </p:cNvPr>
          <p:cNvSpPr>
            <a:spLocks noGrp="1" noRot="1" noChangeAspect="1" noResize="1"/>
          </p:cNvSpPr>
          <p:nvPr>
            <p:ph type="sldImg"/>
          </p:nvPr>
        </p:nvSpPr>
        <p:spPr>
          <a:xfrm>
            <a:off x="1044575" y="720725"/>
            <a:ext cx="4802188" cy="3602038"/>
          </a:xfrm>
          <a:solidFill>
            <a:schemeClr val="accent1"/>
          </a:solidFill>
          <a:ln w="25400">
            <a:solidFill>
              <a:schemeClr val="accent1">
                <a:shade val="50000"/>
              </a:schemeClr>
            </a:solidFill>
            <a:prstDash val="solid"/>
          </a:ln>
        </p:spPr>
      </p:sp>
      <p:sp>
        <p:nvSpPr>
          <p:cNvPr id="3" name="Espace réservé des notes 2">
            <a:extLst>
              <a:ext uri="{FF2B5EF4-FFF2-40B4-BE49-F238E27FC236}">
                <a16:creationId xmlns:a16="http://schemas.microsoft.com/office/drawing/2014/main" id="{D91BBEBE-4E0D-49C2-BEA7-D01186EFE282}"/>
              </a:ext>
            </a:extLst>
          </p:cNvPr>
          <p:cNvSpPr txBox="1">
            <a:spLocks noGrp="1"/>
          </p:cNvSpPr>
          <p:nvPr>
            <p:ph type="body" sz="quarter" idx="1"/>
          </p:nvPr>
        </p:nvSpPr>
        <p:spPr>
          <a:xfrm>
            <a:off x="688682" y="4563676"/>
            <a:ext cx="5513837" cy="4322951"/>
          </a:xfrm>
        </p:spPr>
        <p:txBody>
          <a:bodyPr anchor="ctr" anchorCtr="0"/>
          <a:lstStyle/>
          <a:p>
            <a:endParaRPr lang="fr-FR" kern="1200" dirty="0"/>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11">
            <a:extLst>
              <a:ext uri="{FF2B5EF4-FFF2-40B4-BE49-F238E27FC236}">
                <a16:creationId xmlns:a16="http://schemas.microsoft.com/office/drawing/2014/main" id="{D794BBFB-FA44-4148-B55F-60E888E68A08}"/>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85F661B2-7BE9-4B03-831B-3E49C6E27FD5}" type="slidenum">
              <a:t>61</a:t>
            </a:fld>
            <a:endParaRPr lang="fr-FR" dirty="0"/>
          </a:p>
        </p:txBody>
      </p:sp>
      <p:sp>
        <p:nvSpPr>
          <p:cNvPr id="2" name="Espace réservé de l'image des diapositives 1">
            <a:extLst>
              <a:ext uri="{FF2B5EF4-FFF2-40B4-BE49-F238E27FC236}">
                <a16:creationId xmlns:a16="http://schemas.microsoft.com/office/drawing/2014/main" id="{580AC8D3-9BE1-4819-BB93-C7F9085E275A}"/>
              </a:ext>
            </a:extLst>
          </p:cNvPr>
          <p:cNvSpPr>
            <a:spLocks noGrp="1" noRot="1" noChangeAspect="1" noResize="1"/>
          </p:cNvSpPr>
          <p:nvPr>
            <p:ph type="sldImg"/>
          </p:nvPr>
        </p:nvSpPr>
        <p:spPr>
          <a:xfrm>
            <a:off x="1044575" y="720725"/>
            <a:ext cx="4802188" cy="3602038"/>
          </a:xfrm>
          <a:solidFill>
            <a:schemeClr val="accent1"/>
          </a:solidFill>
          <a:ln w="25400">
            <a:solidFill>
              <a:schemeClr val="accent1">
                <a:shade val="50000"/>
              </a:schemeClr>
            </a:solidFill>
            <a:prstDash val="solid"/>
          </a:ln>
        </p:spPr>
      </p:sp>
      <p:sp>
        <p:nvSpPr>
          <p:cNvPr id="3" name="Espace réservé des notes 2">
            <a:extLst>
              <a:ext uri="{FF2B5EF4-FFF2-40B4-BE49-F238E27FC236}">
                <a16:creationId xmlns:a16="http://schemas.microsoft.com/office/drawing/2014/main" id="{D91BBEBE-4E0D-49C2-BEA7-D01186EFE282}"/>
              </a:ext>
            </a:extLst>
          </p:cNvPr>
          <p:cNvSpPr txBox="1">
            <a:spLocks noGrp="1"/>
          </p:cNvSpPr>
          <p:nvPr>
            <p:ph type="body" sz="quarter" idx="1"/>
          </p:nvPr>
        </p:nvSpPr>
        <p:spPr>
          <a:xfrm>
            <a:off x="688682" y="4563676"/>
            <a:ext cx="5513837" cy="4322951"/>
          </a:xfrm>
        </p:spPr>
        <p:txBody>
          <a:bodyPr anchor="ctr" anchorCtr="0"/>
          <a:lstStyle/>
          <a:p>
            <a:endParaRPr lang="fr-FR" kern="1200" dirty="0"/>
          </a:p>
        </p:txBody>
      </p:sp>
    </p:spTree>
    <p:extLst>
      <p:ext uri="{BB962C8B-B14F-4D97-AF65-F5344CB8AC3E}">
        <p14:creationId xmlns:p14="http://schemas.microsoft.com/office/powerpoint/2010/main" val="3172729701"/>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11">
            <a:extLst>
              <a:ext uri="{FF2B5EF4-FFF2-40B4-BE49-F238E27FC236}">
                <a16:creationId xmlns:a16="http://schemas.microsoft.com/office/drawing/2014/main" id="{D794BBFB-FA44-4148-B55F-60E888E68A08}"/>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85F661B2-7BE9-4B03-831B-3E49C6E27FD5}" type="slidenum">
              <a:t>62</a:t>
            </a:fld>
            <a:endParaRPr lang="fr-FR" dirty="0"/>
          </a:p>
        </p:txBody>
      </p:sp>
      <p:sp>
        <p:nvSpPr>
          <p:cNvPr id="2" name="Espace réservé de l'image des diapositives 1">
            <a:extLst>
              <a:ext uri="{FF2B5EF4-FFF2-40B4-BE49-F238E27FC236}">
                <a16:creationId xmlns:a16="http://schemas.microsoft.com/office/drawing/2014/main" id="{580AC8D3-9BE1-4819-BB93-C7F9085E275A}"/>
              </a:ext>
            </a:extLst>
          </p:cNvPr>
          <p:cNvSpPr>
            <a:spLocks noGrp="1" noRot="1" noChangeAspect="1" noResize="1"/>
          </p:cNvSpPr>
          <p:nvPr>
            <p:ph type="sldImg"/>
          </p:nvPr>
        </p:nvSpPr>
        <p:spPr>
          <a:xfrm>
            <a:off x="1044575" y="720725"/>
            <a:ext cx="4802188" cy="3602038"/>
          </a:xfrm>
          <a:solidFill>
            <a:schemeClr val="accent1"/>
          </a:solidFill>
          <a:ln w="25400">
            <a:solidFill>
              <a:schemeClr val="accent1">
                <a:shade val="50000"/>
              </a:schemeClr>
            </a:solidFill>
            <a:prstDash val="solid"/>
          </a:ln>
        </p:spPr>
      </p:sp>
      <p:sp>
        <p:nvSpPr>
          <p:cNvPr id="3" name="Espace réservé des notes 2">
            <a:extLst>
              <a:ext uri="{FF2B5EF4-FFF2-40B4-BE49-F238E27FC236}">
                <a16:creationId xmlns:a16="http://schemas.microsoft.com/office/drawing/2014/main" id="{D91BBEBE-4E0D-49C2-BEA7-D01186EFE282}"/>
              </a:ext>
            </a:extLst>
          </p:cNvPr>
          <p:cNvSpPr txBox="1">
            <a:spLocks noGrp="1"/>
          </p:cNvSpPr>
          <p:nvPr>
            <p:ph type="body" sz="quarter" idx="1"/>
          </p:nvPr>
        </p:nvSpPr>
        <p:spPr>
          <a:xfrm>
            <a:off x="688682" y="4563676"/>
            <a:ext cx="5513837" cy="4322951"/>
          </a:xfrm>
        </p:spPr>
        <p:txBody>
          <a:bodyPr anchor="ctr" anchorCtr="0"/>
          <a:lstStyle/>
          <a:p>
            <a:endParaRPr lang="fr-FR" kern="1200" dirty="0"/>
          </a:p>
        </p:txBody>
      </p:sp>
    </p:spTree>
    <p:extLst>
      <p:ext uri="{BB962C8B-B14F-4D97-AF65-F5344CB8AC3E}">
        <p14:creationId xmlns:p14="http://schemas.microsoft.com/office/powerpoint/2010/main" val="2133959259"/>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11">
            <a:extLst>
              <a:ext uri="{FF2B5EF4-FFF2-40B4-BE49-F238E27FC236}">
                <a16:creationId xmlns:a16="http://schemas.microsoft.com/office/drawing/2014/main" id="{D794BBFB-FA44-4148-B55F-60E888E68A08}"/>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85F661B2-7BE9-4B03-831B-3E49C6E27FD5}" type="slidenum">
              <a:t>63</a:t>
            </a:fld>
            <a:endParaRPr lang="fr-FR" dirty="0"/>
          </a:p>
        </p:txBody>
      </p:sp>
      <p:sp>
        <p:nvSpPr>
          <p:cNvPr id="2" name="Espace réservé de l'image des diapositives 1">
            <a:extLst>
              <a:ext uri="{FF2B5EF4-FFF2-40B4-BE49-F238E27FC236}">
                <a16:creationId xmlns:a16="http://schemas.microsoft.com/office/drawing/2014/main" id="{580AC8D3-9BE1-4819-BB93-C7F9085E275A}"/>
              </a:ext>
            </a:extLst>
          </p:cNvPr>
          <p:cNvSpPr>
            <a:spLocks noGrp="1" noRot="1" noChangeAspect="1" noResize="1"/>
          </p:cNvSpPr>
          <p:nvPr>
            <p:ph type="sldImg"/>
          </p:nvPr>
        </p:nvSpPr>
        <p:spPr>
          <a:xfrm>
            <a:off x="1044575" y="720725"/>
            <a:ext cx="4802188" cy="3602038"/>
          </a:xfrm>
          <a:solidFill>
            <a:schemeClr val="accent1"/>
          </a:solidFill>
          <a:ln w="25400">
            <a:solidFill>
              <a:schemeClr val="accent1">
                <a:shade val="50000"/>
              </a:schemeClr>
            </a:solidFill>
            <a:prstDash val="solid"/>
          </a:ln>
        </p:spPr>
      </p:sp>
      <p:sp>
        <p:nvSpPr>
          <p:cNvPr id="3" name="Espace réservé des notes 2">
            <a:extLst>
              <a:ext uri="{FF2B5EF4-FFF2-40B4-BE49-F238E27FC236}">
                <a16:creationId xmlns:a16="http://schemas.microsoft.com/office/drawing/2014/main" id="{D91BBEBE-4E0D-49C2-BEA7-D01186EFE282}"/>
              </a:ext>
            </a:extLst>
          </p:cNvPr>
          <p:cNvSpPr txBox="1">
            <a:spLocks noGrp="1"/>
          </p:cNvSpPr>
          <p:nvPr>
            <p:ph type="body" sz="quarter" idx="1"/>
          </p:nvPr>
        </p:nvSpPr>
        <p:spPr>
          <a:xfrm>
            <a:off x="688682" y="4563676"/>
            <a:ext cx="5513837" cy="4322951"/>
          </a:xfrm>
        </p:spPr>
        <p:txBody>
          <a:bodyPr anchor="ctr" anchorCtr="0"/>
          <a:lstStyle/>
          <a:p>
            <a:endParaRPr lang="fr-FR" kern="1200" dirty="0"/>
          </a:p>
        </p:txBody>
      </p:sp>
    </p:spTree>
    <p:extLst>
      <p:ext uri="{BB962C8B-B14F-4D97-AF65-F5344CB8AC3E}">
        <p14:creationId xmlns:p14="http://schemas.microsoft.com/office/powerpoint/2010/main" val="3927458588"/>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11">
            <a:extLst>
              <a:ext uri="{FF2B5EF4-FFF2-40B4-BE49-F238E27FC236}">
                <a16:creationId xmlns:a16="http://schemas.microsoft.com/office/drawing/2014/main" id="{837C2ABB-2BED-48EB-BF3E-B7A160E8E59D}"/>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EA7BBB3B-A09B-45D6-BD23-B311C9A11AB3}" type="slidenum">
              <a:t>64</a:t>
            </a:fld>
            <a:endParaRPr lang="fr-FR" dirty="0"/>
          </a:p>
        </p:txBody>
      </p:sp>
      <p:sp>
        <p:nvSpPr>
          <p:cNvPr id="2" name="Espace réservé de l'image des diapositives 1">
            <a:extLst>
              <a:ext uri="{FF2B5EF4-FFF2-40B4-BE49-F238E27FC236}">
                <a16:creationId xmlns:a16="http://schemas.microsoft.com/office/drawing/2014/main" id="{1E93E869-6268-45CC-9E6F-F7C1152A55E8}"/>
              </a:ext>
            </a:extLst>
          </p:cNvPr>
          <p:cNvSpPr>
            <a:spLocks noGrp="1" noRot="1" noChangeAspect="1" noResize="1"/>
          </p:cNvSpPr>
          <p:nvPr>
            <p:ph type="sldImg"/>
          </p:nvPr>
        </p:nvSpPr>
        <p:spPr>
          <a:xfrm>
            <a:off x="1044575" y="720725"/>
            <a:ext cx="4802188" cy="3602038"/>
          </a:xfrm>
          <a:solidFill>
            <a:schemeClr val="accent1"/>
          </a:solidFill>
          <a:ln w="25400">
            <a:solidFill>
              <a:schemeClr val="accent1">
                <a:shade val="50000"/>
              </a:schemeClr>
            </a:solidFill>
            <a:prstDash val="solid"/>
          </a:ln>
        </p:spPr>
      </p:sp>
      <p:sp>
        <p:nvSpPr>
          <p:cNvPr id="3" name="Espace réservé des notes 2">
            <a:extLst>
              <a:ext uri="{FF2B5EF4-FFF2-40B4-BE49-F238E27FC236}">
                <a16:creationId xmlns:a16="http://schemas.microsoft.com/office/drawing/2014/main" id="{E71E10E1-8B5D-4FDF-8C82-529B6638F2E6}"/>
              </a:ext>
            </a:extLst>
          </p:cNvPr>
          <p:cNvSpPr txBox="1">
            <a:spLocks noGrp="1"/>
          </p:cNvSpPr>
          <p:nvPr>
            <p:ph type="body" sz="quarter" idx="1"/>
          </p:nvPr>
        </p:nvSpPr>
        <p:spPr>
          <a:xfrm>
            <a:off x="688682" y="4563676"/>
            <a:ext cx="5513837" cy="4322951"/>
          </a:xfrm>
        </p:spPr>
        <p:txBody>
          <a:bodyPr anchor="ctr" anchorCtr="0"/>
          <a:lstStyle/>
          <a:p>
            <a:endParaRPr lang="fr-FR" kern="1200" dirty="0"/>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11">
            <a:extLst>
              <a:ext uri="{FF2B5EF4-FFF2-40B4-BE49-F238E27FC236}">
                <a16:creationId xmlns:a16="http://schemas.microsoft.com/office/drawing/2014/main" id="{B549F575-BFCD-4F3A-9A1B-84DE82BF5E3F}"/>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01F1974C-A76D-4387-B001-218DBF320908}" type="slidenum">
              <a:t>65</a:t>
            </a:fld>
            <a:endParaRPr lang="fr-FR" dirty="0"/>
          </a:p>
        </p:txBody>
      </p:sp>
      <p:sp>
        <p:nvSpPr>
          <p:cNvPr id="2" name="Espace réservé de l'image des diapositives 1">
            <a:extLst>
              <a:ext uri="{FF2B5EF4-FFF2-40B4-BE49-F238E27FC236}">
                <a16:creationId xmlns:a16="http://schemas.microsoft.com/office/drawing/2014/main" id="{0CEFA1AD-58A2-428E-81A2-EB1838A4E3B4}"/>
              </a:ext>
            </a:extLst>
          </p:cNvPr>
          <p:cNvSpPr>
            <a:spLocks noGrp="1" noRot="1" noChangeAspect="1" noResize="1"/>
          </p:cNvSpPr>
          <p:nvPr>
            <p:ph type="sldImg"/>
          </p:nvPr>
        </p:nvSpPr>
        <p:spPr>
          <a:xfrm>
            <a:off x="1044575" y="720725"/>
            <a:ext cx="4802188" cy="3602038"/>
          </a:xfrm>
          <a:solidFill>
            <a:schemeClr val="accent1"/>
          </a:solidFill>
          <a:ln w="25400">
            <a:solidFill>
              <a:schemeClr val="accent1">
                <a:shade val="50000"/>
              </a:schemeClr>
            </a:solidFill>
            <a:prstDash val="solid"/>
          </a:ln>
        </p:spPr>
      </p:sp>
      <p:sp>
        <p:nvSpPr>
          <p:cNvPr id="3" name="Espace réservé des notes 2">
            <a:extLst>
              <a:ext uri="{FF2B5EF4-FFF2-40B4-BE49-F238E27FC236}">
                <a16:creationId xmlns:a16="http://schemas.microsoft.com/office/drawing/2014/main" id="{C708AAEC-B4C4-4B5B-8720-1EE46FD9411B}"/>
              </a:ext>
            </a:extLst>
          </p:cNvPr>
          <p:cNvSpPr txBox="1">
            <a:spLocks noGrp="1"/>
          </p:cNvSpPr>
          <p:nvPr>
            <p:ph type="body" sz="quarter" idx="1"/>
          </p:nvPr>
        </p:nvSpPr>
        <p:spPr>
          <a:xfrm>
            <a:off x="688682" y="4563676"/>
            <a:ext cx="5513837" cy="4322951"/>
          </a:xfrm>
        </p:spPr>
        <p:txBody>
          <a:bodyPr anchor="ctr" anchorCtr="0"/>
          <a:lstStyle/>
          <a:p>
            <a:endParaRPr lang="fr-FR" kern="1200" dirty="0"/>
          </a:p>
        </p:txBody>
      </p:sp>
      <p:sp>
        <p:nvSpPr>
          <p:cNvPr id="4" name="Forme libre : forme 3">
            <a:extLst>
              <a:ext uri="{FF2B5EF4-FFF2-40B4-BE49-F238E27FC236}">
                <a16:creationId xmlns:a16="http://schemas.microsoft.com/office/drawing/2014/main" id="{DF162DCB-7CE6-4F46-9E95-5242D5AF8F87}"/>
              </a:ext>
            </a:extLst>
          </p:cNvPr>
          <p:cNvSpPr/>
          <p:nvPr/>
        </p:nvSpPr>
        <p:spPr>
          <a:xfrm>
            <a:off x="3902897" y="9125262"/>
            <a:ext cx="2986843" cy="480754"/>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b" anchorCtr="0" compatLnSpc="1">
            <a:noAutofit/>
          </a:bodyPr>
          <a:lstStyle/>
          <a:p>
            <a:pPr marL="0" marR="0" lvl="0" indent="0" algn="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DB1086CB-375B-4B7E-8EB1-20434959BC82}" type="slidenum">
              <a:t>65</a:t>
            </a:fld>
            <a:endParaRPr lang="fr-FR" sz="12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11">
            <a:extLst>
              <a:ext uri="{FF2B5EF4-FFF2-40B4-BE49-F238E27FC236}">
                <a16:creationId xmlns:a16="http://schemas.microsoft.com/office/drawing/2014/main" id="{B549F575-BFCD-4F3A-9A1B-84DE82BF5E3F}"/>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01F1974C-A76D-4387-B001-218DBF320908}" type="slidenum">
              <a:t>66</a:t>
            </a:fld>
            <a:endParaRPr lang="fr-FR" dirty="0"/>
          </a:p>
        </p:txBody>
      </p:sp>
      <p:sp>
        <p:nvSpPr>
          <p:cNvPr id="2" name="Espace réservé de l'image des diapositives 1">
            <a:extLst>
              <a:ext uri="{FF2B5EF4-FFF2-40B4-BE49-F238E27FC236}">
                <a16:creationId xmlns:a16="http://schemas.microsoft.com/office/drawing/2014/main" id="{0CEFA1AD-58A2-428E-81A2-EB1838A4E3B4}"/>
              </a:ext>
            </a:extLst>
          </p:cNvPr>
          <p:cNvSpPr>
            <a:spLocks noGrp="1" noRot="1" noChangeAspect="1" noResize="1"/>
          </p:cNvSpPr>
          <p:nvPr>
            <p:ph type="sldImg"/>
          </p:nvPr>
        </p:nvSpPr>
        <p:spPr>
          <a:xfrm>
            <a:off x="1044575" y="720725"/>
            <a:ext cx="4802188" cy="3602038"/>
          </a:xfrm>
          <a:solidFill>
            <a:schemeClr val="accent1"/>
          </a:solidFill>
          <a:ln w="25400">
            <a:solidFill>
              <a:schemeClr val="accent1">
                <a:shade val="50000"/>
              </a:schemeClr>
            </a:solidFill>
            <a:prstDash val="solid"/>
          </a:ln>
        </p:spPr>
      </p:sp>
      <p:sp>
        <p:nvSpPr>
          <p:cNvPr id="3" name="Espace réservé des notes 2">
            <a:extLst>
              <a:ext uri="{FF2B5EF4-FFF2-40B4-BE49-F238E27FC236}">
                <a16:creationId xmlns:a16="http://schemas.microsoft.com/office/drawing/2014/main" id="{C708AAEC-B4C4-4B5B-8720-1EE46FD9411B}"/>
              </a:ext>
            </a:extLst>
          </p:cNvPr>
          <p:cNvSpPr txBox="1">
            <a:spLocks noGrp="1"/>
          </p:cNvSpPr>
          <p:nvPr>
            <p:ph type="body" sz="quarter" idx="1"/>
          </p:nvPr>
        </p:nvSpPr>
        <p:spPr>
          <a:xfrm>
            <a:off x="688682" y="4563676"/>
            <a:ext cx="5513837" cy="4322951"/>
          </a:xfrm>
        </p:spPr>
        <p:txBody>
          <a:bodyPr anchor="ctr" anchorCtr="0"/>
          <a:lstStyle/>
          <a:p>
            <a:endParaRPr lang="fr-FR" kern="1200" dirty="0"/>
          </a:p>
        </p:txBody>
      </p:sp>
      <p:sp>
        <p:nvSpPr>
          <p:cNvPr id="4" name="Forme libre : forme 3">
            <a:extLst>
              <a:ext uri="{FF2B5EF4-FFF2-40B4-BE49-F238E27FC236}">
                <a16:creationId xmlns:a16="http://schemas.microsoft.com/office/drawing/2014/main" id="{DF162DCB-7CE6-4F46-9E95-5242D5AF8F87}"/>
              </a:ext>
            </a:extLst>
          </p:cNvPr>
          <p:cNvSpPr/>
          <p:nvPr/>
        </p:nvSpPr>
        <p:spPr>
          <a:xfrm>
            <a:off x="3902897" y="9125262"/>
            <a:ext cx="2986843" cy="480754"/>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b" anchorCtr="0" compatLnSpc="1">
            <a:noAutofit/>
          </a:bodyPr>
          <a:lstStyle/>
          <a:p>
            <a:pPr marL="0" marR="0" lvl="0" indent="0" algn="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DB1086CB-375B-4B7E-8EB1-20434959BC82}" type="slidenum">
              <a:t>66</a:t>
            </a:fld>
            <a:endParaRPr lang="fr-FR" sz="12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Tree>
    <p:extLst>
      <p:ext uri="{BB962C8B-B14F-4D97-AF65-F5344CB8AC3E}">
        <p14:creationId xmlns:p14="http://schemas.microsoft.com/office/powerpoint/2010/main" val="2578759959"/>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11">
            <a:extLst>
              <a:ext uri="{FF2B5EF4-FFF2-40B4-BE49-F238E27FC236}">
                <a16:creationId xmlns:a16="http://schemas.microsoft.com/office/drawing/2014/main" id="{1B956C53-2A60-49CA-B9D8-0DA0E4A64A60}"/>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146BB332-DE0A-4BBB-AF8C-DDAA47B74247}" type="slidenum">
              <a:t>67</a:t>
            </a:fld>
            <a:endParaRPr lang="fr-FR" dirty="0"/>
          </a:p>
        </p:txBody>
      </p:sp>
      <p:sp>
        <p:nvSpPr>
          <p:cNvPr id="2" name="Espace réservé de l'image des diapositives 1">
            <a:extLst>
              <a:ext uri="{FF2B5EF4-FFF2-40B4-BE49-F238E27FC236}">
                <a16:creationId xmlns:a16="http://schemas.microsoft.com/office/drawing/2014/main" id="{D2A2C470-6661-4C55-85B2-DC54671A39F9}"/>
              </a:ext>
            </a:extLst>
          </p:cNvPr>
          <p:cNvSpPr>
            <a:spLocks noGrp="1" noRot="1" noChangeAspect="1" noResize="1"/>
          </p:cNvSpPr>
          <p:nvPr>
            <p:ph type="sldImg"/>
          </p:nvPr>
        </p:nvSpPr>
        <p:spPr>
          <a:xfrm>
            <a:off x="1044575" y="720725"/>
            <a:ext cx="4802188" cy="3602038"/>
          </a:xfrm>
          <a:solidFill>
            <a:schemeClr val="accent1"/>
          </a:solidFill>
          <a:ln w="25400">
            <a:solidFill>
              <a:schemeClr val="accent1">
                <a:shade val="50000"/>
              </a:schemeClr>
            </a:solidFill>
            <a:prstDash val="solid"/>
          </a:ln>
        </p:spPr>
      </p:sp>
      <p:sp>
        <p:nvSpPr>
          <p:cNvPr id="3" name="Espace réservé des notes 2">
            <a:extLst>
              <a:ext uri="{FF2B5EF4-FFF2-40B4-BE49-F238E27FC236}">
                <a16:creationId xmlns:a16="http://schemas.microsoft.com/office/drawing/2014/main" id="{AC2924AC-647C-4C9E-8681-39004E8E22C6}"/>
              </a:ext>
            </a:extLst>
          </p:cNvPr>
          <p:cNvSpPr txBox="1">
            <a:spLocks noGrp="1"/>
          </p:cNvSpPr>
          <p:nvPr>
            <p:ph type="body" sz="quarter" idx="1"/>
          </p:nvPr>
        </p:nvSpPr>
        <p:spPr>
          <a:xfrm>
            <a:off x="688682" y="4563676"/>
            <a:ext cx="5513837" cy="4322951"/>
          </a:xfrm>
        </p:spPr>
        <p:txBody>
          <a:bodyPr anchor="ctr" anchorCtr="0"/>
          <a:lstStyle/>
          <a:p>
            <a:endParaRPr lang="fr-FR" kern="1200" dirty="0"/>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11">
            <a:extLst>
              <a:ext uri="{FF2B5EF4-FFF2-40B4-BE49-F238E27FC236}">
                <a16:creationId xmlns:a16="http://schemas.microsoft.com/office/drawing/2014/main" id="{9A01B12F-65C2-43A4-92B5-57FC923E56E4}"/>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43B843AD-0F09-439C-B59E-8E6972F5BCA7}" type="slidenum">
              <a:t>68</a:t>
            </a:fld>
            <a:endParaRPr lang="fr-FR" dirty="0"/>
          </a:p>
        </p:txBody>
      </p:sp>
      <p:sp>
        <p:nvSpPr>
          <p:cNvPr id="2" name="Espace réservé de l'image des diapositives 1">
            <a:extLst>
              <a:ext uri="{FF2B5EF4-FFF2-40B4-BE49-F238E27FC236}">
                <a16:creationId xmlns:a16="http://schemas.microsoft.com/office/drawing/2014/main" id="{9965BBC8-3724-4F93-AD32-3F3ACE88CC83}"/>
              </a:ext>
            </a:extLst>
          </p:cNvPr>
          <p:cNvSpPr>
            <a:spLocks noGrp="1" noRot="1" noChangeAspect="1" noResize="1"/>
          </p:cNvSpPr>
          <p:nvPr>
            <p:ph type="sldImg"/>
          </p:nvPr>
        </p:nvSpPr>
        <p:spPr>
          <a:xfrm>
            <a:off x="1044575" y="720725"/>
            <a:ext cx="4802188" cy="3602038"/>
          </a:xfrm>
          <a:solidFill>
            <a:schemeClr val="accent1"/>
          </a:solidFill>
          <a:ln w="25400">
            <a:solidFill>
              <a:schemeClr val="accent1">
                <a:shade val="50000"/>
              </a:schemeClr>
            </a:solidFill>
            <a:prstDash val="solid"/>
          </a:ln>
        </p:spPr>
      </p:sp>
      <p:sp>
        <p:nvSpPr>
          <p:cNvPr id="3" name="Espace réservé des notes 2">
            <a:extLst>
              <a:ext uri="{FF2B5EF4-FFF2-40B4-BE49-F238E27FC236}">
                <a16:creationId xmlns:a16="http://schemas.microsoft.com/office/drawing/2014/main" id="{1F8C4B0D-20EB-4E7F-B940-1708E758B6C9}"/>
              </a:ext>
            </a:extLst>
          </p:cNvPr>
          <p:cNvSpPr txBox="1">
            <a:spLocks noGrp="1"/>
          </p:cNvSpPr>
          <p:nvPr>
            <p:ph type="body" sz="quarter" idx="1"/>
          </p:nvPr>
        </p:nvSpPr>
        <p:spPr>
          <a:xfrm>
            <a:off x="688682" y="4563676"/>
            <a:ext cx="5513837" cy="4322951"/>
          </a:xfrm>
        </p:spPr>
        <p:txBody>
          <a:bodyPr anchor="ctr" anchorCtr="0"/>
          <a:lstStyle/>
          <a:p>
            <a:endParaRPr lang="fr-FR" kern="1200" dirty="0"/>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11">
            <a:extLst>
              <a:ext uri="{FF2B5EF4-FFF2-40B4-BE49-F238E27FC236}">
                <a16:creationId xmlns:a16="http://schemas.microsoft.com/office/drawing/2014/main" id="{5DF8E14D-DD6C-4B76-BFFA-D99B54009346}"/>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14976A34-0157-4349-BEA3-BA0D7A402021}" type="slidenum">
              <a:t>69</a:t>
            </a:fld>
            <a:endParaRPr lang="fr-FR" dirty="0"/>
          </a:p>
        </p:txBody>
      </p:sp>
      <p:sp>
        <p:nvSpPr>
          <p:cNvPr id="2" name="Espace réservé de l'image des diapositives 1">
            <a:extLst>
              <a:ext uri="{FF2B5EF4-FFF2-40B4-BE49-F238E27FC236}">
                <a16:creationId xmlns:a16="http://schemas.microsoft.com/office/drawing/2014/main" id="{A4E69509-D636-45DB-9AC6-F856C4D05A96}"/>
              </a:ext>
            </a:extLst>
          </p:cNvPr>
          <p:cNvSpPr>
            <a:spLocks noGrp="1" noRot="1" noChangeAspect="1" noResize="1"/>
          </p:cNvSpPr>
          <p:nvPr>
            <p:ph type="sldImg"/>
          </p:nvPr>
        </p:nvSpPr>
        <p:spPr>
          <a:xfrm>
            <a:off x="1044575" y="720725"/>
            <a:ext cx="4802188" cy="3602038"/>
          </a:xfrm>
          <a:solidFill>
            <a:schemeClr val="accent1"/>
          </a:solidFill>
          <a:ln w="25400">
            <a:solidFill>
              <a:schemeClr val="accent1">
                <a:shade val="50000"/>
              </a:schemeClr>
            </a:solidFill>
            <a:prstDash val="solid"/>
          </a:ln>
        </p:spPr>
      </p:sp>
      <p:sp>
        <p:nvSpPr>
          <p:cNvPr id="3" name="Espace réservé des notes 2">
            <a:extLst>
              <a:ext uri="{FF2B5EF4-FFF2-40B4-BE49-F238E27FC236}">
                <a16:creationId xmlns:a16="http://schemas.microsoft.com/office/drawing/2014/main" id="{7848EDCD-A102-41ED-8615-1A2E18C5C2E2}"/>
              </a:ext>
            </a:extLst>
          </p:cNvPr>
          <p:cNvSpPr txBox="1">
            <a:spLocks noGrp="1"/>
          </p:cNvSpPr>
          <p:nvPr>
            <p:ph type="body" sz="quarter" idx="1"/>
          </p:nvPr>
        </p:nvSpPr>
        <p:spPr>
          <a:xfrm>
            <a:off x="688682" y="4563676"/>
            <a:ext cx="5513837" cy="4322951"/>
          </a:xfrm>
        </p:spPr>
        <p:txBody>
          <a:bodyPr anchor="ctr" anchorCtr="0"/>
          <a:lstStyle/>
          <a:p>
            <a:endParaRPr lang="fr-FR" kern="1200"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11">
            <a:extLst>
              <a:ext uri="{FF2B5EF4-FFF2-40B4-BE49-F238E27FC236}">
                <a16:creationId xmlns:a16="http://schemas.microsoft.com/office/drawing/2014/main" id="{2900BAE0-CCC2-4B97-B2B3-4B1E0EACE7EB}"/>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D4FEF842-A305-40BB-AB0B-90AE38D97ECB}" type="slidenum">
              <a:t>7</a:t>
            </a:fld>
            <a:endParaRPr lang="fr-FR" dirty="0"/>
          </a:p>
        </p:txBody>
      </p:sp>
      <p:sp>
        <p:nvSpPr>
          <p:cNvPr id="2" name="Espace réservé de l'image des diapositives 1">
            <a:extLst>
              <a:ext uri="{FF2B5EF4-FFF2-40B4-BE49-F238E27FC236}">
                <a16:creationId xmlns:a16="http://schemas.microsoft.com/office/drawing/2014/main" id="{79A3CAFF-37FF-4485-B354-298FAD10FD6E}"/>
              </a:ext>
            </a:extLst>
          </p:cNvPr>
          <p:cNvSpPr>
            <a:spLocks noGrp="1" noRot="1" noChangeAspect="1" noResize="1"/>
          </p:cNvSpPr>
          <p:nvPr>
            <p:ph type="sldImg"/>
          </p:nvPr>
        </p:nvSpPr>
        <p:spPr>
          <a:xfrm>
            <a:off x="1044575" y="720725"/>
            <a:ext cx="4802188" cy="3602038"/>
          </a:xfrm>
          <a:solidFill>
            <a:schemeClr val="accent1"/>
          </a:solidFill>
          <a:ln w="25400">
            <a:solidFill>
              <a:schemeClr val="accent1">
                <a:shade val="50000"/>
              </a:schemeClr>
            </a:solidFill>
            <a:prstDash val="solid"/>
          </a:ln>
        </p:spPr>
      </p:sp>
      <p:sp>
        <p:nvSpPr>
          <p:cNvPr id="3" name="Espace réservé des notes 2">
            <a:extLst>
              <a:ext uri="{FF2B5EF4-FFF2-40B4-BE49-F238E27FC236}">
                <a16:creationId xmlns:a16="http://schemas.microsoft.com/office/drawing/2014/main" id="{C088040C-B093-4647-BD93-CF42AB8B144B}"/>
              </a:ext>
            </a:extLst>
          </p:cNvPr>
          <p:cNvSpPr txBox="1">
            <a:spLocks noGrp="1"/>
          </p:cNvSpPr>
          <p:nvPr>
            <p:ph type="body" sz="quarter" idx="1"/>
          </p:nvPr>
        </p:nvSpPr>
        <p:spPr>
          <a:xfrm>
            <a:off x="688682" y="4563676"/>
            <a:ext cx="5513837" cy="4322951"/>
          </a:xfrm>
        </p:spPr>
        <p:txBody>
          <a:bodyPr anchor="ctr" anchorCtr="0"/>
          <a:lstStyle/>
          <a:p>
            <a:endParaRPr lang="fr-FR" kern="1200" dirty="0"/>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11">
            <a:extLst>
              <a:ext uri="{FF2B5EF4-FFF2-40B4-BE49-F238E27FC236}">
                <a16:creationId xmlns:a16="http://schemas.microsoft.com/office/drawing/2014/main" id="{BBD8F7D5-17D7-407C-9A30-AF370A1FF980}"/>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67AAA4D6-E271-443B-8728-7984168DCF60}" type="slidenum">
              <a:t>70</a:t>
            </a:fld>
            <a:endParaRPr lang="fr-FR" dirty="0"/>
          </a:p>
        </p:txBody>
      </p:sp>
      <p:sp>
        <p:nvSpPr>
          <p:cNvPr id="2" name="Espace réservé de l'image des diapositives 1">
            <a:extLst>
              <a:ext uri="{FF2B5EF4-FFF2-40B4-BE49-F238E27FC236}">
                <a16:creationId xmlns:a16="http://schemas.microsoft.com/office/drawing/2014/main" id="{116FD6B9-9B04-44C8-9399-A979D95B9EEE}"/>
              </a:ext>
            </a:extLst>
          </p:cNvPr>
          <p:cNvSpPr>
            <a:spLocks noGrp="1" noRot="1" noChangeAspect="1" noResize="1"/>
          </p:cNvSpPr>
          <p:nvPr>
            <p:ph type="sldImg"/>
          </p:nvPr>
        </p:nvSpPr>
        <p:spPr>
          <a:xfrm>
            <a:off x="1044575" y="720725"/>
            <a:ext cx="4802188" cy="3602038"/>
          </a:xfrm>
          <a:solidFill>
            <a:schemeClr val="accent1"/>
          </a:solidFill>
          <a:ln w="25400">
            <a:solidFill>
              <a:schemeClr val="accent1">
                <a:shade val="50000"/>
              </a:schemeClr>
            </a:solidFill>
            <a:prstDash val="solid"/>
          </a:ln>
        </p:spPr>
      </p:sp>
      <p:sp>
        <p:nvSpPr>
          <p:cNvPr id="3" name="Espace réservé des notes 2">
            <a:extLst>
              <a:ext uri="{FF2B5EF4-FFF2-40B4-BE49-F238E27FC236}">
                <a16:creationId xmlns:a16="http://schemas.microsoft.com/office/drawing/2014/main" id="{B42B6BEC-63B9-41A6-88E0-59EE66749EBB}"/>
              </a:ext>
            </a:extLst>
          </p:cNvPr>
          <p:cNvSpPr txBox="1">
            <a:spLocks noGrp="1"/>
          </p:cNvSpPr>
          <p:nvPr>
            <p:ph type="body" sz="quarter" idx="1"/>
          </p:nvPr>
        </p:nvSpPr>
        <p:spPr>
          <a:xfrm>
            <a:off x="688682" y="4563676"/>
            <a:ext cx="5513837" cy="4322951"/>
          </a:xfrm>
        </p:spPr>
        <p:txBody>
          <a:bodyPr anchor="ctr" anchorCtr="0"/>
          <a:lstStyle/>
          <a:p>
            <a:endParaRPr lang="fr-FR" dirty="0"/>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11">
            <a:extLst>
              <a:ext uri="{FF2B5EF4-FFF2-40B4-BE49-F238E27FC236}">
                <a16:creationId xmlns:a16="http://schemas.microsoft.com/office/drawing/2014/main" id="{6A18CF61-FDF2-47C6-9400-4218011FD82D}"/>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CFEDE2C5-8AB9-4941-B435-BBBA0986FD5D}" type="slidenum">
              <a:t>71</a:t>
            </a:fld>
            <a:endParaRPr lang="fr-FR" dirty="0"/>
          </a:p>
        </p:txBody>
      </p:sp>
      <p:sp>
        <p:nvSpPr>
          <p:cNvPr id="2" name="Espace réservé de l'image des diapositives 1">
            <a:extLst>
              <a:ext uri="{FF2B5EF4-FFF2-40B4-BE49-F238E27FC236}">
                <a16:creationId xmlns:a16="http://schemas.microsoft.com/office/drawing/2014/main" id="{68D1B0C2-5056-48D3-8ED5-B5F2B0A4C5A3}"/>
              </a:ext>
            </a:extLst>
          </p:cNvPr>
          <p:cNvSpPr>
            <a:spLocks noGrp="1" noRot="1" noChangeAspect="1" noResize="1"/>
          </p:cNvSpPr>
          <p:nvPr>
            <p:ph type="sldImg"/>
          </p:nvPr>
        </p:nvSpPr>
        <p:spPr>
          <a:xfrm>
            <a:off x="1044575" y="720725"/>
            <a:ext cx="4802188" cy="3602038"/>
          </a:xfrm>
          <a:solidFill>
            <a:schemeClr val="accent1"/>
          </a:solidFill>
          <a:ln w="25400">
            <a:solidFill>
              <a:schemeClr val="accent1">
                <a:shade val="50000"/>
              </a:schemeClr>
            </a:solidFill>
            <a:prstDash val="solid"/>
          </a:ln>
        </p:spPr>
      </p:sp>
      <p:sp>
        <p:nvSpPr>
          <p:cNvPr id="3" name="Espace réservé des notes 2">
            <a:extLst>
              <a:ext uri="{FF2B5EF4-FFF2-40B4-BE49-F238E27FC236}">
                <a16:creationId xmlns:a16="http://schemas.microsoft.com/office/drawing/2014/main" id="{9DE1FD65-4962-4DA4-B659-2E29FD8DA867}"/>
              </a:ext>
            </a:extLst>
          </p:cNvPr>
          <p:cNvSpPr txBox="1">
            <a:spLocks noGrp="1"/>
          </p:cNvSpPr>
          <p:nvPr>
            <p:ph type="body" sz="quarter" idx="1"/>
          </p:nvPr>
        </p:nvSpPr>
        <p:spPr>
          <a:xfrm>
            <a:off x="688682" y="4563676"/>
            <a:ext cx="5513837" cy="4322951"/>
          </a:xfrm>
        </p:spPr>
        <p:txBody>
          <a:bodyPr anchor="ctr" anchorCtr="0"/>
          <a:lstStyle/>
          <a:p>
            <a:endParaRPr lang="fr-FR" dirty="0"/>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11">
            <a:extLst>
              <a:ext uri="{FF2B5EF4-FFF2-40B4-BE49-F238E27FC236}">
                <a16:creationId xmlns:a16="http://schemas.microsoft.com/office/drawing/2014/main" id="{2E58C7F9-B175-45A1-8596-994C77050AD8}"/>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8EAAD6C9-1AFD-47BE-89A6-157FC99D79E4}" type="slidenum">
              <a:t>72</a:t>
            </a:fld>
            <a:endParaRPr lang="fr-FR" dirty="0"/>
          </a:p>
        </p:txBody>
      </p:sp>
      <p:sp>
        <p:nvSpPr>
          <p:cNvPr id="2" name="Espace réservé de l'image des diapositives 1">
            <a:extLst>
              <a:ext uri="{FF2B5EF4-FFF2-40B4-BE49-F238E27FC236}">
                <a16:creationId xmlns:a16="http://schemas.microsoft.com/office/drawing/2014/main" id="{2ACADC5C-5733-441B-BD15-8289B1C774DA}"/>
              </a:ext>
            </a:extLst>
          </p:cNvPr>
          <p:cNvSpPr>
            <a:spLocks noGrp="1" noRot="1" noChangeAspect="1" noResize="1"/>
          </p:cNvSpPr>
          <p:nvPr>
            <p:ph type="sldImg"/>
          </p:nvPr>
        </p:nvSpPr>
        <p:spPr>
          <a:xfrm>
            <a:off x="1044575" y="720725"/>
            <a:ext cx="4802188" cy="3602038"/>
          </a:xfrm>
          <a:solidFill>
            <a:schemeClr val="accent1"/>
          </a:solidFill>
          <a:ln w="25400">
            <a:solidFill>
              <a:schemeClr val="accent1">
                <a:shade val="50000"/>
              </a:schemeClr>
            </a:solidFill>
            <a:prstDash val="solid"/>
          </a:ln>
        </p:spPr>
      </p:sp>
      <p:sp>
        <p:nvSpPr>
          <p:cNvPr id="3" name="Espace réservé des notes 2">
            <a:extLst>
              <a:ext uri="{FF2B5EF4-FFF2-40B4-BE49-F238E27FC236}">
                <a16:creationId xmlns:a16="http://schemas.microsoft.com/office/drawing/2014/main" id="{1CC3F7CF-1704-41E9-A80F-C0AA9EFE26B0}"/>
              </a:ext>
            </a:extLst>
          </p:cNvPr>
          <p:cNvSpPr txBox="1">
            <a:spLocks noGrp="1"/>
          </p:cNvSpPr>
          <p:nvPr>
            <p:ph type="body" sz="quarter" idx="1"/>
          </p:nvPr>
        </p:nvSpPr>
        <p:spPr>
          <a:xfrm>
            <a:off x="688682" y="4563676"/>
            <a:ext cx="5513837" cy="4322951"/>
          </a:xfrm>
        </p:spPr>
        <p:txBody>
          <a:bodyPr anchor="ctr" anchorCtr="0"/>
          <a:lstStyle/>
          <a:p>
            <a:endParaRPr lang="fr-FR" dirty="0"/>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11">
            <a:extLst>
              <a:ext uri="{FF2B5EF4-FFF2-40B4-BE49-F238E27FC236}">
                <a16:creationId xmlns:a16="http://schemas.microsoft.com/office/drawing/2014/main" id="{966C0A7A-6537-4B54-91A8-8992ED58F4DC}"/>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4F90958C-17FF-4AE4-B702-46A15D3489D9}" type="slidenum">
              <a:t>73</a:t>
            </a:fld>
            <a:endParaRPr lang="fr-FR" dirty="0"/>
          </a:p>
        </p:txBody>
      </p:sp>
      <p:sp>
        <p:nvSpPr>
          <p:cNvPr id="2" name="Espace réservé de l'image des diapositives 1">
            <a:extLst>
              <a:ext uri="{FF2B5EF4-FFF2-40B4-BE49-F238E27FC236}">
                <a16:creationId xmlns:a16="http://schemas.microsoft.com/office/drawing/2014/main" id="{F076F7AA-220A-46C7-9A3D-3654AC0E1780}"/>
              </a:ext>
            </a:extLst>
          </p:cNvPr>
          <p:cNvSpPr>
            <a:spLocks noGrp="1" noRot="1" noChangeAspect="1" noResize="1"/>
          </p:cNvSpPr>
          <p:nvPr>
            <p:ph type="sldImg"/>
          </p:nvPr>
        </p:nvSpPr>
        <p:spPr>
          <a:xfrm>
            <a:off x="1044575" y="720725"/>
            <a:ext cx="4802188" cy="3602038"/>
          </a:xfrm>
          <a:solidFill>
            <a:schemeClr val="accent1"/>
          </a:solidFill>
          <a:ln w="25400">
            <a:solidFill>
              <a:schemeClr val="accent1">
                <a:shade val="50000"/>
              </a:schemeClr>
            </a:solidFill>
            <a:prstDash val="solid"/>
          </a:ln>
        </p:spPr>
      </p:sp>
      <p:sp>
        <p:nvSpPr>
          <p:cNvPr id="3" name="Espace réservé des notes 2">
            <a:extLst>
              <a:ext uri="{FF2B5EF4-FFF2-40B4-BE49-F238E27FC236}">
                <a16:creationId xmlns:a16="http://schemas.microsoft.com/office/drawing/2014/main" id="{A0F500D2-3819-4EC3-8779-29B4DC573412}"/>
              </a:ext>
            </a:extLst>
          </p:cNvPr>
          <p:cNvSpPr txBox="1">
            <a:spLocks noGrp="1"/>
          </p:cNvSpPr>
          <p:nvPr>
            <p:ph type="body" sz="quarter" idx="1"/>
          </p:nvPr>
        </p:nvSpPr>
        <p:spPr>
          <a:xfrm>
            <a:off x="688682" y="4563676"/>
            <a:ext cx="5513837" cy="4322951"/>
          </a:xfrm>
        </p:spPr>
        <p:txBody>
          <a:bodyPr anchor="ctr" anchorCtr="0"/>
          <a:lstStyle/>
          <a:p>
            <a:endParaRPr lang="fr-FR" dirty="0"/>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11">
            <a:extLst>
              <a:ext uri="{FF2B5EF4-FFF2-40B4-BE49-F238E27FC236}">
                <a16:creationId xmlns:a16="http://schemas.microsoft.com/office/drawing/2014/main" id="{95B0A5E8-E87C-420F-BACE-836885217D1C}"/>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5DA9881F-1017-423D-9570-E2209496EA1C}" type="slidenum">
              <a:t>74</a:t>
            </a:fld>
            <a:endParaRPr lang="fr-FR" dirty="0"/>
          </a:p>
        </p:txBody>
      </p:sp>
      <p:sp>
        <p:nvSpPr>
          <p:cNvPr id="2" name="Espace réservé de l'image des diapositives 1">
            <a:extLst>
              <a:ext uri="{FF2B5EF4-FFF2-40B4-BE49-F238E27FC236}">
                <a16:creationId xmlns:a16="http://schemas.microsoft.com/office/drawing/2014/main" id="{D491508D-AA97-40E0-81AB-C5814BD05EEE}"/>
              </a:ext>
            </a:extLst>
          </p:cNvPr>
          <p:cNvSpPr>
            <a:spLocks noGrp="1" noRot="1" noChangeAspect="1" noResize="1"/>
          </p:cNvSpPr>
          <p:nvPr>
            <p:ph type="sldImg"/>
          </p:nvPr>
        </p:nvSpPr>
        <p:spPr>
          <a:xfrm>
            <a:off x="1044575" y="720725"/>
            <a:ext cx="4802188" cy="3602038"/>
          </a:xfrm>
          <a:solidFill>
            <a:schemeClr val="accent1"/>
          </a:solidFill>
          <a:ln w="25400">
            <a:solidFill>
              <a:schemeClr val="accent1">
                <a:shade val="50000"/>
              </a:schemeClr>
            </a:solidFill>
            <a:prstDash val="solid"/>
          </a:ln>
        </p:spPr>
      </p:sp>
      <p:sp>
        <p:nvSpPr>
          <p:cNvPr id="3" name="Espace réservé des notes 2">
            <a:extLst>
              <a:ext uri="{FF2B5EF4-FFF2-40B4-BE49-F238E27FC236}">
                <a16:creationId xmlns:a16="http://schemas.microsoft.com/office/drawing/2014/main" id="{A9056ECF-163F-4D81-A7A7-0F0D4CA7C148}"/>
              </a:ext>
            </a:extLst>
          </p:cNvPr>
          <p:cNvSpPr txBox="1">
            <a:spLocks noGrp="1"/>
          </p:cNvSpPr>
          <p:nvPr>
            <p:ph type="body" sz="quarter" idx="1"/>
          </p:nvPr>
        </p:nvSpPr>
        <p:spPr>
          <a:xfrm>
            <a:off x="688682" y="4563676"/>
            <a:ext cx="5513837" cy="4322951"/>
          </a:xfrm>
        </p:spPr>
        <p:txBody>
          <a:bodyPr anchor="ctr" anchorCtr="0"/>
          <a:lstStyle/>
          <a:p>
            <a:endParaRPr lang="fr-FR" dirty="0"/>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11">
            <a:extLst>
              <a:ext uri="{FF2B5EF4-FFF2-40B4-BE49-F238E27FC236}">
                <a16:creationId xmlns:a16="http://schemas.microsoft.com/office/drawing/2014/main" id="{3AFA2C07-9BFA-459A-BCEC-82A24E8A44CA}"/>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6A4C72AD-40F6-47BD-A42D-5F03E7E3BFEC}" type="slidenum">
              <a:t>75</a:t>
            </a:fld>
            <a:endParaRPr lang="fr-FR" dirty="0"/>
          </a:p>
        </p:txBody>
      </p:sp>
      <p:sp>
        <p:nvSpPr>
          <p:cNvPr id="2" name="Espace réservé de l'image des diapositives 1">
            <a:extLst>
              <a:ext uri="{FF2B5EF4-FFF2-40B4-BE49-F238E27FC236}">
                <a16:creationId xmlns:a16="http://schemas.microsoft.com/office/drawing/2014/main" id="{B965A947-C855-42D3-97EA-7A49B9F514A7}"/>
              </a:ext>
            </a:extLst>
          </p:cNvPr>
          <p:cNvSpPr>
            <a:spLocks noGrp="1" noRot="1" noChangeAspect="1" noResize="1"/>
          </p:cNvSpPr>
          <p:nvPr>
            <p:ph type="sldImg"/>
          </p:nvPr>
        </p:nvSpPr>
        <p:spPr>
          <a:xfrm>
            <a:off x="1044575" y="720725"/>
            <a:ext cx="4802188" cy="3602038"/>
          </a:xfrm>
          <a:solidFill>
            <a:schemeClr val="accent1"/>
          </a:solidFill>
          <a:ln w="25400">
            <a:solidFill>
              <a:schemeClr val="accent1">
                <a:shade val="50000"/>
              </a:schemeClr>
            </a:solidFill>
            <a:prstDash val="solid"/>
          </a:ln>
        </p:spPr>
      </p:sp>
      <p:sp>
        <p:nvSpPr>
          <p:cNvPr id="3" name="Espace réservé des notes 2">
            <a:extLst>
              <a:ext uri="{FF2B5EF4-FFF2-40B4-BE49-F238E27FC236}">
                <a16:creationId xmlns:a16="http://schemas.microsoft.com/office/drawing/2014/main" id="{EA463A64-4605-472C-A92A-160B87B52499}"/>
              </a:ext>
            </a:extLst>
          </p:cNvPr>
          <p:cNvSpPr txBox="1">
            <a:spLocks noGrp="1"/>
          </p:cNvSpPr>
          <p:nvPr>
            <p:ph type="body" sz="quarter" idx="1"/>
          </p:nvPr>
        </p:nvSpPr>
        <p:spPr>
          <a:xfrm>
            <a:off x="688682" y="4563676"/>
            <a:ext cx="5513837" cy="4322951"/>
          </a:xfrm>
        </p:spPr>
        <p:txBody>
          <a:bodyPr anchor="ctr" anchorCtr="0"/>
          <a:lstStyle/>
          <a:p>
            <a:endParaRPr lang="fr-FR" dirty="0"/>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11">
            <a:extLst>
              <a:ext uri="{FF2B5EF4-FFF2-40B4-BE49-F238E27FC236}">
                <a16:creationId xmlns:a16="http://schemas.microsoft.com/office/drawing/2014/main" id="{4B8C3A3C-299A-4522-8E0F-6D6A8D8E5787}"/>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C8AC5551-7254-41C6-B054-87861BB83EF9}" type="slidenum">
              <a:t>76</a:t>
            </a:fld>
            <a:endParaRPr lang="fr-FR" dirty="0"/>
          </a:p>
        </p:txBody>
      </p:sp>
      <p:sp>
        <p:nvSpPr>
          <p:cNvPr id="2" name="Espace réservé de l'image des diapositives 1">
            <a:extLst>
              <a:ext uri="{FF2B5EF4-FFF2-40B4-BE49-F238E27FC236}">
                <a16:creationId xmlns:a16="http://schemas.microsoft.com/office/drawing/2014/main" id="{FD4ABA89-0CDF-4E51-B3DD-BD46BC6B6B33}"/>
              </a:ext>
            </a:extLst>
          </p:cNvPr>
          <p:cNvSpPr>
            <a:spLocks noGrp="1" noRot="1" noChangeAspect="1" noResize="1"/>
          </p:cNvSpPr>
          <p:nvPr>
            <p:ph type="sldImg"/>
          </p:nvPr>
        </p:nvSpPr>
        <p:spPr>
          <a:xfrm>
            <a:off x="1044575" y="720725"/>
            <a:ext cx="4802188" cy="3602038"/>
          </a:xfrm>
          <a:solidFill>
            <a:schemeClr val="accent1"/>
          </a:solidFill>
          <a:ln w="25400">
            <a:solidFill>
              <a:schemeClr val="accent1">
                <a:shade val="50000"/>
              </a:schemeClr>
            </a:solidFill>
            <a:prstDash val="solid"/>
          </a:ln>
        </p:spPr>
      </p:sp>
      <p:sp>
        <p:nvSpPr>
          <p:cNvPr id="3" name="Espace réservé des notes 2">
            <a:extLst>
              <a:ext uri="{FF2B5EF4-FFF2-40B4-BE49-F238E27FC236}">
                <a16:creationId xmlns:a16="http://schemas.microsoft.com/office/drawing/2014/main" id="{1256CB8F-3966-43D4-B58F-7C9B14A67F13}"/>
              </a:ext>
            </a:extLst>
          </p:cNvPr>
          <p:cNvSpPr txBox="1">
            <a:spLocks noGrp="1"/>
          </p:cNvSpPr>
          <p:nvPr>
            <p:ph type="body" sz="quarter" idx="1"/>
          </p:nvPr>
        </p:nvSpPr>
        <p:spPr>
          <a:xfrm>
            <a:off x="688682" y="4563676"/>
            <a:ext cx="5513837" cy="4322951"/>
          </a:xfrm>
        </p:spPr>
        <p:txBody>
          <a:bodyPr anchor="ctr" anchorCtr="0"/>
          <a:lstStyle/>
          <a:p>
            <a:endParaRPr lang="fr-FR" dirty="0"/>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11">
            <a:extLst>
              <a:ext uri="{FF2B5EF4-FFF2-40B4-BE49-F238E27FC236}">
                <a16:creationId xmlns:a16="http://schemas.microsoft.com/office/drawing/2014/main" id="{DAC86A56-15D9-4601-88CD-3BE013F69B91}"/>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A8D1D6C9-9F76-4992-8C47-4D4C54D461A7}" type="slidenum">
              <a:t>77</a:t>
            </a:fld>
            <a:endParaRPr lang="fr-FR" dirty="0"/>
          </a:p>
        </p:txBody>
      </p:sp>
      <p:sp>
        <p:nvSpPr>
          <p:cNvPr id="2" name="Espace réservé de l'image des diapositives 1">
            <a:extLst>
              <a:ext uri="{FF2B5EF4-FFF2-40B4-BE49-F238E27FC236}">
                <a16:creationId xmlns:a16="http://schemas.microsoft.com/office/drawing/2014/main" id="{6235C180-BFF1-431C-A552-8BB9847496BE}"/>
              </a:ext>
            </a:extLst>
          </p:cNvPr>
          <p:cNvSpPr>
            <a:spLocks noGrp="1" noRot="1" noChangeAspect="1" noResize="1"/>
          </p:cNvSpPr>
          <p:nvPr>
            <p:ph type="sldImg"/>
          </p:nvPr>
        </p:nvSpPr>
        <p:spPr>
          <a:xfrm>
            <a:off x="1044575" y="720725"/>
            <a:ext cx="4802188" cy="3602038"/>
          </a:xfrm>
          <a:solidFill>
            <a:schemeClr val="accent1"/>
          </a:solidFill>
          <a:ln w="25400">
            <a:solidFill>
              <a:schemeClr val="accent1">
                <a:shade val="50000"/>
              </a:schemeClr>
            </a:solidFill>
            <a:prstDash val="solid"/>
          </a:ln>
        </p:spPr>
      </p:sp>
      <p:sp>
        <p:nvSpPr>
          <p:cNvPr id="3" name="Espace réservé des notes 2">
            <a:extLst>
              <a:ext uri="{FF2B5EF4-FFF2-40B4-BE49-F238E27FC236}">
                <a16:creationId xmlns:a16="http://schemas.microsoft.com/office/drawing/2014/main" id="{8E13CFA2-2C85-4A53-AADB-F252CB1718D0}"/>
              </a:ext>
            </a:extLst>
          </p:cNvPr>
          <p:cNvSpPr txBox="1">
            <a:spLocks noGrp="1"/>
          </p:cNvSpPr>
          <p:nvPr>
            <p:ph type="body" sz="quarter" idx="1"/>
          </p:nvPr>
        </p:nvSpPr>
        <p:spPr>
          <a:xfrm>
            <a:off x="688682" y="4563676"/>
            <a:ext cx="5513837" cy="4322951"/>
          </a:xfrm>
        </p:spPr>
        <p:txBody>
          <a:bodyPr anchor="ctr" anchorCtr="0"/>
          <a:lstStyle/>
          <a:p>
            <a:endParaRPr lang="fr-FR" dirty="0"/>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11">
            <a:extLst>
              <a:ext uri="{FF2B5EF4-FFF2-40B4-BE49-F238E27FC236}">
                <a16:creationId xmlns:a16="http://schemas.microsoft.com/office/drawing/2014/main" id="{8D67F06C-A6FA-4E3E-93F4-B38E24E10F8E}"/>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E7B072E4-C534-475E-8EF7-9017FC4A4D97}" type="slidenum">
              <a:t>78</a:t>
            </a:fld>
            <a:endParaRPr lang="fr-FR" dirty="0"/>
          </a:p>
        </p:txBody>
      </p:sp>
      <p:sp>
        <p:nvSpPr>
          <p:cNvPr id="2" name="Espace réservé de l'image des diapositives 1">
            <a:extLst>
              <a:ext uri="{FF2B5EF4-FFF2-40B4-BE49-F238E27FC236}">
                <a16:creationId xmlns:a16="http://schemas.microsoft.com/office/drawing/2014/main" id="{EF4D2A75-CCB2-489D-9984-8099782A9EDA}"/>
              </a:ext>
            </a:extLst>
          </p:cNvPr>
          <p:cNvSpPr>
            <a:spLocks noGrp="1" noRot="1" noChangeAspect="1" noResize="1"/>
          </p:cNvSpPr>
          <p:nvPr>
            <p:ph type="sldImg"/>
          </p:nvPr>
        </p:nvSpPr>
        <p:spPr>
          <a:xfrm>
            <a:off x="1044575" y="720725"/>
            <a:ext cx="4802188" cy="3602038"/>
          </a:xfrm>
          <a:solidFill>
            <a:schemeClr val="accent1"/>
          </a:solidFill>
          <a:ln w="25400">
            <a:solidFill>
              <a:schemeClr val="accent1">
                <a:shade val="50000"/>
              </a:schemeClr>
            </a:solidFill>
            <a:prstDash val="solid"/>
          </a:ln>
        </p:spPr>
      </p:sp>
      <p:sp>
        <p:nvSpPr>
          <p:cNvPr id="3" name="Espace réservé des notes 2">
            <a:extLst>
              <a:ext uri="{FF2B5EF4-FFF2-40B4-BE49-F238E27FC236}">
                <a16:creationId xmlns:a16="http://schemas.microsoft.com/office/drawing/2014/main" id="{4BDFA194-6EB9-446B-942D-8FE7A690A02E}"/>
              </a:ext>
            </a:extLst>
          </p:cNvPr>
          <p:cNvSpPr txBox="1">
            <a:spLocks noGrp="1"/>
          </p:cNvSpPr>
          <p:nvPr>
            <p:ph type="body" sz="quarter" idx="1"/>
          </p:nvPr>
        </p:nvSpPr>
        <p:spPr>
          <a:xfrm>
            <a:off x="688682" y="4563676"/>
            <a:ext cx="5513837" cy="4322951"/>
          </a:xfrm>
        </p:spPr>
        <p:txBody>
          <a:bodyPr anchor="ctr" anchorCtr="0"/>
          <a:lstStyle/>
          <a:p>
            <a:endParaRPr lang="fr-FR" dirty="0"/>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11">
            <a:extLst>
              <a:ext uri="{FF2B5EF4-FFF2-40B4-BE49-F238E27FC236}">
                <a16:creationId xmlns:a16="http://schemas.microsoft.com/office/drawing/2014/main" id="{5D4D101C-332D-46ED-85F5-F53744023F2C}"/>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F2B403D6-D68B-44AE-A67B-808253909816}" type="slidenum">
              <a:t>79</a:t>
            </a:fld>
            <a:endParaRPr lang="fr-FR" dirty="0"/>
          </a:p>
        </p:txBody>
      </p:sp>
      <p:sp>
        <p:nvSpPr>
          <p:cNvPr id="2" name="Espace réservé de l'image des diapositives 1">
            <a:extLst>
              <a:ext uri="{FF2B5EF4-FFF2-40B4-BE49-F238E27FC236}">
                <a16:creationId xmlns:a16="http://schemas.microsoft.com/office/drawing/2014/main" id="{DED7EA6B-2F12-426F-BADC-3588BBCBA88A}"/>
              </a:ext>
            </a:extLst>
          </p:cNvPr>
          <p:cNvSpPr>
            <a:spLocks noGrp="1" noRot="1" noChangeAspect="1" noResize="1"/>
          </p:cNvSpPr>
          <p:nvPr>
            <p:ph type="sldImg"/>
          </p:nvPr>
        </p:nvSpPr>
        <p:spPr>
          <a:xfrm>
            <a:off x="1044575" y="720725"/>
            <a:ext cx="4802188" cy="3602038"/>
          </a:xfrm>
          <a:solidFill>
            <a:schemeClr val="accent1"/>
          </a:solidFill>
          <a:ln w="25400">
            <a:solidFill>
              <a:schemeClr val="accent1">
                <a:shade val="50000"/>
              </a:schemeClr>
            </a:solidFill>
            <a:prstDash val="solid"/>
          </a:ln>
        </p:spPr>
      </p:sp>
      <p:sp>
        <p:nvSpPr>
          <p:cNvPr id="3" name="Espace réservé des notes 2">
            <a:extLst>
              <a:ext uri="{FF2B5EF4-FFF2-40B4-BE49-F238E27FC236}">
                <a16:creationId xmlns:a16="http://schemas.microsoft.com/office/drawing/2014/main" id="{8C9EDB5B-1204-4DDD-89D3-2D940310779F}"/>
              </a:ext>
            </a:extLst>
          </p:cNvPr>
          <p:cNvSpPr txBox="1">
            <a:spLocks noGrp="1"/>
          </p:cNvSpPr>
          <p:nvPr>
            <p:ph type="body" sz="quarter" idx="1"/>
          </p:nvPr>
        </p:nvSpPr>
        <p:spPr>
          <a:xfrm>
            <a:off x="688682" y="4563676"/>
            <a:ext cx="5513837" cy="4322951"/>
          </a:xfrm>
        </p:spPr>
        <p:txBody>
          <a:bodyPr anchor="ctr" anchorCtr="0"/>
          <a:lstStyle/>
          <a:p>
            <a:endParaRPr lang="fr-FR"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11">
            <a:extLst>
              <a:ext uri="{FF2B5EF4-FFF2-40B4-BE49-F238E27FC236}">
                <a16:creationId xmlns:a16="http://schemas.microsoft.com/office/drawing/2014/main" id="{9DD628F6-CDD5-4225-AD9B-6C7BAC5FAB86}"/>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553202F3-8FD6-4181-9C0C-717E7BE6A8BA}" type="slidenum">
              <a:t>8</a:t>
            </a:fld>
            <a:endParaRPr lang="fr-FR" dirty="0"/>
          </a:p>
        </p:txBody>
      </p:sp>
      <p:sp>
        <p:nvSpPr>
          <p:cNvPr id="2" name="Espace réservé de l'image des diapositives 1">
            <a:extLst>
              <a:ext uri="{FF2B5EF4-FFF2-40B4-BE49-F238E27FC236}">
                <a16:creationId xmlns:a16="http://schemas.microsoft.com/office/drawing/2014/main" id="{47E45BBC-05A5-4614-999D-4B29980FBB8B}"/>
              </a:ext>
            </a:extLst>
          </p:cNvPr>
          <p:cNvSpPr>
            <a:spLocks noGrp="1" noRot="1" noChangeAspect="1" noResize="1"/>
          </p:cNvSpPr>
          <p:nvPr>
            <p:ph type="sldImg"/>
          </p:nvPr>
        </p:nvSpPr>
        <p:spPr>
          <a:xfrm>
            <a:off x="1044575" y="720725"/>
            <a:ext cx="4802188" cy="3602038"/>
          </a:xfrm>
          <a:solidFill>
            <a:schemeClr val="accent1"/>
          </a:solidFill>
          <a:ln w="25400">
            <a:solidFill>
              <a:schemeClr val="accent1">
                <a:shade val="50000"/>
              </a:schemeClr>
            </a:solidFill>
            <a:prstDash val="solid"/>
          </a:ln>
        </p:spPr>
      </p:sp>
      <p:sp>
        <p:nvSpPr>
          <p:cNvPr id="3" name="Espace réservé des notes 2">
            <a:extLst>
              <a:ext uri="{FF2B5EF4-FFF2-40B4-BE49-F238E27FC236}">
                <a16:creationId xmlns:a16="http://schemas.microsoft.com/office/drawing/2014/main" id="{FF2DE4F0-5D48-4D1B-BC47-CB4C1BD20033}"/>
              </a:ext>
            </a:extLst>
          </p:cNvPr>
          <p:cNvSpPr txBox="1">
            <a:spLocks noGrp="1"/>
          </p:cNvSpPr>
          <p:nvPr>
            <p:ph type="body" sz="quarter" idx="1"/>
          </p:nvPr>
        </p:nvSpPr>
        <p:spPr>
          <a:xfrm>
            <a:off x="688682" y="4563676"/>
            <a:ext cx="5513837" cy="4322951"/>
          </a:xfrm>
        </p:spPr>
        <p:txBody>
          <a:bodyPr anchor="ctr" anchorCtr="0"/>
          <a:lstStyle/>
          <a:p>
            <a:endParaRPr lang="fr-FR" kern="1200" dirty="0"/>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11">
            <a:extLst>
              <a:ext uri="{FF2B5EF4-FFF2-40B4-BE49-F238E27FC236}">
                <a16:creationId xmlns:a16="http://schemas.microsoft.com/office/drawing/2014/main" id="{BD2C84D4-6445-4F0C-95AD-6F3F8B9A00CC}"/>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755E1616-E8E1-40FB-BAD3-7D1CB1AE6462}" type="slidenum">
              <a:t>80</a:t>
            </a:fld>
            <a:endParaRPr lang="fr-FR" dirty="0"/>
          </a:p>
        </p:txBody>
      </p:sp>
      <p:sp>
        <p:nvSpPr>
          <p:cNvPr id="2" name="Espace réservé de l'image des diapositives 1">
            <a:extLst>
              <a:ext uri="{FF2B5EF4-FFF2-40B4-BE49-F238E27FC236}">
                <a16:creationId xmlns:a16="http://schemas.microsoft.com/office/drawing/2014/main" id="{F26480A7-20F0-4BA9-A3EF-2C6D51E7EFC5}"/>
              </a:ext>
            </a:extLst>
          </p:cNvPr>
          <p:cNvSpPr>
            <a:spLocks noGrp="1" noRot="1" noChangeAspect="1" noResize="1"/>
          </p:cNvSpPr>
          <p:nvPr>
            <p:ph type="sldImg"/>
          </p:nvPr>
        </p:nvSpPr>
        <p:spPr>
          <a:xfrm>
            <a:off x="1044575" y="720725"/>
            <a:ext cx="4802188" cy="3602038"/>
          </a:xfrm>
          <a:solidFill>
            <a:schemeClr val="accent1"/>
          </a:solidFill>
          <a:ln w="25400">
            <a:solidFill>
              <a:schemeClr val="accent1">
                <a:shade val="50000"/>
              </a:schemeClr>
            </a:solidFill>
            <a:prstDash val="solid"/>
          </a:ln>
        </p:spPr>
      </p:sp>
      <p:sp>
        <p:nvSpPr>
          <p:cNvPr id="3" name="Espace réservé des notes 2">
            <a:extLst>
              <a:ext uri="{FF2B5EF4-FFF2-40B4-BE49-F238E27FC236}">
                <a16:creationId xmlns:a16="http://schemas.microsoft.com/office/drawing/2014/main" id="{0ED05255-1815-45B5-8719-89D151273C49}"/>
              </a:ext>
            </a:extLst>
          </p:cNvPr>
          <p:cNvSpPr txBox="1">
            <a:spLocks noGrp="1"/>
          </p:cNvSpPr>
          <p:nvPr>
            <p:ph type="body" sz="quarter" idx="1"/>
          </p:nvPr>
        </p:nvSpPr>
        <p:spPr>
          <a:xfrm>
            <a:off x="688682" y="4563676"/>
            <a:ext cx="5513837" cy="4322951"/>
          </a:xfrm>
        </p:spPr>
        <p:txBody>
          <a:bodyPr anchor="ctr" anchorCtr="0"/>
          <a:lstStyle/>
          <a:p>
            <a:endParaRPr lang="fr-FR" dirty="0"/>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11">
            <a:extLst>
              <a:ext uri="{FF2B5EF4-FFF2-40B4-BE49-F238E27FC236}">
                <a16:creationId xmlns:a16="http://schemas.microsoft.com/office/drawing/2014/main" id="{5BBE3F8F-8697-4573-9566-67D35322D692}"/>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4DCD6636-EC71-477E-9452-8FE5949C27EA}" type="slidenum">
              <a:t>81</a:t>
            </a:fld>
            <a:endParaRPr lang="fr-FR" dirty="0"/>
          </a:p>
        </p:txBody>
      </p:sp>
      <p:sp>
        <p:nvSpPr>
          <p:cNvPr id="2" name="Espace réservé de l'image des diapositives 1">
            <a:extLst>
              <a:ext uri="{FF2B5EF4-FFF2-40B4-BE49-F238E27FC236}">
                <a16:creationId xmlns:a16="http://schemas.microsoft.com/office/drawing/2014/main" id="{5698BB77-0642-4790-85B4-E73304C7D65F}"/>
              </a:ext>
            </a:extLst>
          </p:cNvPr>
          <p:cNvSpPr>
            <a:spLocks noGrp="1" noRot="1" noChangeAspect="1" noResize="1"/>
          </p:cNvSpPr>
          <p:nvPr>
            <p:ph type="sldImg"/>
          </p:nvPr>
        </p:nvSpPr>
        <p:spPr>
          <a:xfrm>
            <a:off x="1044575" y="720725"/>
            <a:ext cx="4802188" cy="3602038"/>
          </a:xfrm>
          <a:solidFill>
            <a:schemeClr val="accent1"/>
          </a:solidFill>
          <a:ln w="25400">
            <a:solidFill>
              <a:schemeClr val="accent1">
                <a:shade val="50000"/>
              </a:schemeClr>
            </a:solidFill>
            <a:prstDash val="solid"/>
          </a:ln>
        </p:spPr>
      </p:sp>
      <p:sp>
        <p:nvSpPr>
          <p:cNvPr id="3" name="Espace réservé des notes 2">
            <a:extLst>
              <a:ext uri="{FF2B5EF4-FFF2-40B4-BE49-F238E27FC236}">
                <a16:creationId xmlns:a16="http://schemas.microsoft.com/office/drawing/2014/main" id="{C253D180-62CE-4796-97AE-200BE898F0C2}"/>
              </a:ext>
            </a:extLst>
          </p:cNvPr>
          <p:cNvSpPr txBox="1">
            <a:spLocks noGrp="1"/>
          </p:cNvSpPr>
          <p:nvPr>
            <p:ph type="body" sz="quarter" idx="1"/>
          </p:nvPr>
        </p:nvSpPr>
        <p:spPr>
          <a:xfrm>
            <a:off x="688682" y="4563676"/>
            <a:ext cx="5513837" cy="4322951"/>
          </a:xfrm>
        </p:spPr>
        <p:txBody>
          <a:bodyPr anchor="ctr" anchorCtr="0"/>
          <a:lstStyle/>
          <a:p>
            <a:endParaRPr lang="fr-FR" dirty="0"/>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11">
            <a:extLst>
              <a:ext uri="{FF2B5EF4-FFF2-40B4-BE49-F238E27FC236}">
                <a16:creationId xmlns:a16="http://schemas.microsoft.com/office/drawing/2014/main" id="{FF4B0775-5703-46E8-AF15-6A3B9B838824}"/>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BD17A9D2-4EAA-4CBA-9A33-DE0BD47F88AD}" type="slidenum">
              <a:t>82</a:t>
            </a:fld>
            <a:endParaRPr lang="fr-FR" dirty="0"/>
          </a:p>
        </p:txBody>
      </p:sp>
      <p:sp>
        <p:nvSpPr>
          <p:cNvPr id="2" name="Espace réservé de l'image des diapositives 1">
            <a:extLst>
              <a:ext uri="{FF2B5EF4-FFF2-40B4-BE49-F238E27FC236}">
                <a16:creationId xmlns:a16="http://schemas.microsoft.com/office/drawing/2014/main" id="{F64A5A74-AB9D-4FBA-B8E3-B6775EF10081}"/>
              </a:ext>
            </a:extLst>
          </p:cNvPr>
          <p:cNvSpPr>
            <a:spLocks noGrp="1" noRot="1" noChangeAspect="1" noResize="1"/>
          </p:cNvSpPr>
          <p:nvPr>
            <p:ph type="sldImg"/>
          </p:nvPr>
        </p:nvSpPr>
        <p:spPr>
          <a:xfrm>
            <a:off x="1044575" y="720725"/>
            <a:ext cx="4802188" cy="3602038"/>
          </a:xfrm>
          <a:solidFill>
            <a:schemeClr val="accent1"/>
          </a:solidFill>
          <a:ln w="25400">
            <a:solidFill>
              <a:schemeClr val="accent1">
                <a:shade val="50000"/>
              </a:schemeClr>
            </a:solidFill>
            <a:prstDash val="solid"/>
          </a:ln>
        </p:spPr>
      </p:sp>
      <p:sp>
        <p:nvSpPr>
          <p:cNvPr id="3" name="Espace réservé des notes 2">
            <a:extLst>
              <a:ext uri="{FF2B5EF4-FFF2-40B4-BE49-F238E27FC236}">
                <a16:creationId xmlns:a16="http://schemas.microsoft.com/office/drawing/2014/main" id="{E1825994-2904-4C71-9F1E-987FA0DF61B4}"/>
              </a:ext>
            </a:extLst>
          </p:cNvPr>
          <p:cNvSpPr txBox="1">
            <a:spLocks noGrp="1"/>
          </p:cNvSpPr>
          <p:nvPr>
            <p:ph type="body" sz="quarter" idx="1"/>
          </p:nvPr>
        </p:nvSpPr>
        <p:spPr>
          <a:xfrm>
            <a:off x="688682" y="4563676"/>
            <a:ext cx="5513837" cy="4322951"/>
          </a:xfrm>
        </p:spPr>
        <p:txBody>
          <a:bodyPr anchor="ctr" anchorCtr="0"/>
          <a:lstStyle/>
          <a:p>
            <a:endParaRPr lang="fr-FR" dirty="0"/>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11">
            <a:extLst>
              <a:ext uri="{FF2B5EF4-FFF2-40B4-BE49-F238E27FC236}">
                <a16:creationId xmlns:a16="http://schemas.microsoft.com/office/drawing/2014/main" id="{8A093615-F36F-4E1D-B6BA-5AE50ABA3904}"/>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8EA73B07-A4BC-451C-AFC1-447387C01D7A}" type="slidenum">
              <a:t>83</a:t>
            </a:fld>
            <a:endParaRPr lang="fr-FR" dirty="0"/>
          </a:p>
        </p:txBody>
      </p:sp>
      <p:sp>
        <p:nvSpPr>
          <p:cNvPr id="2" name="Espace réservé de l'image des diapositives 1">
            <a:extLst>
              <a:ext uri="{FF2B5EF4-FFF2-40B4-BE49-F238E27FC236}">
                <a16:creationId xmlns:a16="http://schemas.microsoft.com/office/drawing/2014/main" id="{87F590B7-7E8C-4F8C-A819-6B3C2C97CF68}"/>
              </a:ext>
            </a:extLst>
          </p:cNvPr>
          <p:cNvSpPr>
            <a:spLocks noGrp="1" noRot="1" noChangeAspect="1" noResize="1"/>
          </p:cNvSpPr>
          <p:nvPr>
            <p:ph type="sldImg"/>
          </p:nvPr>
        </p:nvSpPr>
        <p:spPr>
          <a:xfrm>
            <a:off x="1044575" y="720725"/>
            <a:ext cx="4802188" cy="3602038"/>
          </a:xfrm>
          <a:solidFill>
            <a:schemeClr val="accent1"/>
          </a:solidFill>
          <a:ln w="25400">
            <a:solidFill>
              <a:schemeClr val="accent1">
                <a:shade val="50000"/>
              </a:schemeClr>
            </a:solidFill>
            <a:prstDash val="solid"/>
          </a:ln>
        </p:spPr>
      </p:sp>
      <p:sp>
        <p:nvSpPr>
          <p:cNvPr id="3" name="Espace réservé des notes 2">
            <a:extLst>
              <a:ext uri="{FF2B5EF4-FFF2-40B4-BE49-F238E27FC236}">
                <a16:creationId xmlns:a16="http://schemas.microsoft.com/office/drawing/2014/main" id="{EE36F7E4-6BB5-4F5F-8F21-25BB732AB367}"/>
              </a:ext>
            </a:extLst>
          </p:cNvPr>
          <p:cNvSpPr txBox="1">
            <a:spLocks noGrp="1"/>
          </p:cNvSpPr>
          <p:nvPr>
            <p:ph type="body" sz="quarter" idx="1"/>
          </p:nvPr>
        </p:nvSpPr>
        <p:spPr>
          <a:xfrm>
            <a:off x="688682" y="4563676"/>
            <a:ext cx="5513837" cy="4322951"/>
          </a:xfrm>
        </p:spPr>
        <p:txBody>
          <a:bodyPr anchor="ctr" anchorCtr="0"/>
          <a:lstStyle/>
          <a:p>
            <a:endParaRPr lang="fr-FR" dirty="0"/>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11">
            <a:extLst>
              <a:ext uri="{FF2B5EF4-FFF2-40B4-BE49-F238E27FC236}">
                <a16:creationId xmlns:a16="http://schemas.microsoft.com/office/drawing/2014/main" id="{6E2B4C25-2CF8-4A6A-BC6D-E80518CD2F95}"/>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55511D34-5D7E-4C0E-A781-9D0F0910FEA4}" type="slidenum">
              <a:t>84</a:t>
            </a:fld>
            <a:endParaRPr lang="fr-FR" dirty="0"/>
          </a:p>
        </p:txBody>
      </p:sp>
      <p:sp>
        <p:nvSpPr>
          <p:cNvPr id="2" name="Espace réservé de l'image des diapositives 1">
            <a:extLst>
              <a:ext uri="{FF2B5EF4-FFF2-40B4-BE49-F238E27FC236}">
                <a16:creationId xmlns:a16="http://schemas.microsoft.com/office/drawing/2014/main" id="{470801A7-F8EA-45FD-893B-4B5D6EA8038B}"/>
              </a:ext>
            </a:extLst>
          </p:cNvPr>
          <p:cNvSpPr>
            <a:spLocks noGrp="1" noRot="1" noChangeAspect="1" noResize="1"/>
          </p:cNvSpPr>
          <p:nvPr>
            <p:ph type="sldImg"/>
          </p:nvPr>
        </p:nvSpPr>
        <p:spPr>
          <a:xfrm>
            <a:off x="1044575" y="720725"/>
            <a:ext cx="4802188" cy="3602038"/>
          </a:xfrm>
          <a:solidFill>
            <a:schemeClr val="accent1"/>
          </a:solidFill>
          <a:ln w="25400">
            <a:solidFill>
              <a:schemeClr val="accent1">
                <a:shade val="50000"/>
              </a:schemeClr>
            </a:solidFill>
            <a:prstDash val="solid"/>
          </a:ln>
        </p:spPr>
      </p:sp>
      <p:sp>
        <p:nvSpPr>
          <p:cNvPr id="3" name="Espace réservé des notes 2">
            <a:extLst>
              <a:ext uri="{FF2B5EF4-FFF2-40B4-BE49-F238E27FC236}">
                <a16:creationId xmlns:a16="http://schemas.microsoft.com/office/drawing/2014/main" id="{BC451A07-A979-41C5-8334-BA0B4D29B909}"/>
              </a:ext>
            </a:extLst>
          </p:cNvPr>
          <p:cNvSpPr txBox="1">
            <a:spLocks noGrp="1"/>
          </p:cNvSpPr>
          <p:nvPr>
            <p:ph type="body" sz="quarter" idx="1"/>
          </p:nvPr>
        </p:nvSpPr>
        <p:spPr>
          <a:xfrm>
            <a:off x="688682" y="4563676"/>
            <a:ext cx="5513837" cy="4322951"/>
          </a:xfrm>
        </p:spPr>
        <p:txBody>
          <a:bodyPr anchor="ctr" anchorCtr="0"/>
          <a:lstStyle/>
          <a:p>
            <a:endParaRPr lang="fr-FR" dirty="0"/>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11">
            <a:extLst>
              <a:ext uri="{FF2B5EF4-FFF2-40B4-BE49-F238E27FC236}">
                <a16:creationId xmlns:a16="http://schemas.microsoft.com/office/drawing/2014/main" id="{8D4769E2-CB14-497F-BD6C-8B72C4EA80E6}"/>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AE79E2EE-5E0A-4DC5-BA25-F838D8003FE6}" type="slidenum">
              <a:t>85</a:t>
            </a:fld>
            <a:endParaRPr lang="fr-FR" dirty="0"/>
          </a:p>
        </p:txBody>
      </p:sp>
      <p:sp>
        <p:nvSpPr>
          <p:cNvPr id="2" name="Espace réservé de l'image des diapositives 1">
            <a:extLst>
              <a:ext uri="{FF2B5EF4-FFF2-40B4-BE49-F238E27FC236}">
                <a16:creationId xmlns:a16="http://schemas.microsoft.com/office/drawing/2014/main" id="{501EB25C-7E00-4ABF-B7FD-E356ACA6FB90}"/>
              </a:ext>
            </a:extLst>
          </p:cNvPr>
          <p:cNvSpPr>
            <a:spLocks noGrp="1" noRot="1" noChangeAspect="1" noResize="1"/>
          </p:cNvSpPr>
          <p:nvPr>
            <p:ph type="sldImg"/>
          </p:nvPr>
        </p:nvSpPr>
        <p:spPr>
          <a:xfrm>
            <a:off x="1044575" y="720725"/>
            <a:ext cx="4802188" cy="3602038"/>
          </a:xfrm>
          <a:solidFill>
            <a:schemeClr val="accent1"/>
          </a:solidFill>
          <a:ln w="25400">
            <a:solidFill>
              <a:schemeClr val="accent1">
                <a:shade val="50000"/>
              </a:schemeClr>
            </a:solidFill>
            <a:prstDash val="solid"/>
          </a:ln>
        </p:spPr>
      </p:sp>
      <p:sp>
        <p:nvSpPr>
          <p:cNvPr id="3" name="Espace réservé des notes 2">
            <a:extLst>
              <a:ext uri="{FF2B5EF4-FFF2-40B4-BE49-F238E27FC236}">
                <a16:creationId xmlns:a16="http://schemas.microsoft.com/office/drawing/2014/main" id="{587F0A70-BD36-4B9A-B83E-62D197A95F7F}"/>
              </a:ext>
            </a:extLst>
          </p:cNvPr>
          <p:cNvSpPr txBox="1">
            <a:spLocks noGrp="1"/>
          </p:cNvSpPr>
          <p:nvPr>
            <p:ph type="body" sz="quarter" idx="1"/>
          </p:nvPr>
        </p:nvSpPr>
        <p:spPr>
          <a:xfrm>
            <a:off x="688682" y="4563676"/>
            <a:ext cx="5513837" cy="4322951"/>
          </a:xfrm>
        </p:spPr>
        <p:txBody>
          <a:bodyPr anchor="ctr" anchorCtr="0"/>
          <a:lstStyle/>
          <a:p>
            <a:endParaRPr lang="fr-FR" dirty="0"/>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11">
            <a:extLst>
              <a:ext uri="{FF2B5EF4-FFF2-40B4-BE49-F238E27FC236}">
                <a16:creationId xmlns:a16="http://schemas.microsoft.com/office/drawing/2014/main" id="{10D4E5DE-2A5F-4A9A-B7F2-7AF8ABB70F80}"/>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60928D5F-7179-41A4-A28E-359B158D48C2}" type="slidenum">
              <a:t>86</a:t>
            </a:fld>
            <a:endParaRPr lang="fr-FR" dirty="0"/>
          </a:p>
        </p:txBody>
      </p:sp>
      <p:sp>
        <p:nvSpPr>
          <p:cNvPr id="2" name="Espace réservé de l'image des diapositives 1">
            <a:extLst>
              <a:ext uri="{FF2B5EF4-FFF2-40B4-BE49-F238E27FC236}">
                <a16:creationId xmlns:a16="http://schemas.microsoft.com/office/drawing/2014/main" id="{108BA927-22FE-48A5-BF6E-27FF6BF7A5C6}"/>
              </a:ext>
            </a:extLst>
          </p:cNvPr>
          <p:cNvSpPr>
            <a:spLocks noGrp="1" noRot="1" noChangeAspect="1" noResize="1"/>
          </p:cNvSpPr>
          <p:nvPr>
            <p:ph type="sldImg"/>
          </p:nvPr>
        </p:nvSpPr>
        <p:spPr>
          <a:xfrm>
            <a:off x="1044575" y="720725"/>
            <a:ext cx="4802188" cy="3602038"/>
          </a:xfrm>
          <a:solidFill>
            <a:schemeClr val="accent1"/>
          </a:solidFill>
          <a:ln w="25400">
            <a:solidFill>
              <a:schemeClr val="accent1">
                <a:shade val="50000"/>
              </a:schemeClr>
            </a:solidFill>
            <a:prstDash val="solid"/>
          </a:ln>
        </p:spPr>
      </p:sp>
      <p:sp>
        <p:nvSpPr>
          <p:cNvPr id="3" name="Espace réservé des notes 2">
            <a:extLst>
              <a:ext uri="{FF2B5EF4-FFF2-40B4-BE49-F238E27FC236}">
                <a16:creationId xmlns:a16="http://schemas.microsoft.com/office/drawing/2014/main" id="{4FC7DEC1-D85F-4060-AF65-46FFFA9D7B98}"/>
              </a:ext>
            </a:extLst>
          </p:cNvPr>
          <p:cNvSpPr txBox="1">
            <a:spLocks noGrp="1"/>
          </p:cNvSpPr>
          <p:nvPr>
            <p:ph type="body" sz="quarter" idx="1"/>
          </p:nvPr>
        </p:nvSpPr>
        <p:spPr>
          <a:xfrm>
            <a:off x="688682" y="4563676"/>
            <a:ext cx="5513837" cy="4322951"/>
          </a:xfrm>
        </p:spPr>
        <p:txBody>
          <a:bodyPr anchor="ctr" anchorCtr="0"/>
          <a:lstStyle/>
          <a:p>
            <a:endParaRPr lang="fr-FR" dirty="0"/>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11">
            <a:extLst>
              <a:ext uri="{FF2B5EF4-FFF2-40B4-BE49-F238E27FC236}">
                <a16:creationId xmlns:a16="http://schemas.microsoft.com/office/drawing/2014/main" id="{10D4E5DE-2A5F-4A9A-B7F2-7AF8ABB70F80}"/>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60928D5F-7179-41A4-A28E-359B158D48C2}" type="slidenum">
              <a:t>87</a:t>
            </a:fld>
            <a:endParaRPr lang="fr-FR" dirty="0"/>
          </a:p>
        </p:txBody>
      </p:sp>
      <p:sp>
        <p:nvSpPr>
          <p:cNvPr id="2" name="Espace réservé de l'image des diapositives 1">
            <a:extLst>
              <a:ext uri="{FF2B5EF4-FFF2-40B4-BE49-F238E27FC236}">
                <a16:creationId xmlns:a16="http://schemas.microsoft.com/office/drawing/2014/main" id="{108BA927-22FE-48A5-BF6E-27FF6BF7A5C6}"/>
              </a:ext>
            </a:extLst>
          </p:cNvPr>
          <p:cNvSpPr>
            <a:spLocks noGrp="1" noRot="1" noChangeAspect="1" noResize="1"/>
          </p:cNvSpPr>
          <p:nvPr>
            <p:ph type="sldImg"/>
          </p:nvPr>
        </p:nvSpPr>
        <p:spPr>
          <a:xfrm>
            <a:off x="1044575" y="720725"/>
            <a:ext cx="4802188" cy="3602038"/>
          </a:xfrm>
          <a:solidFill>
            <a:schemeClr val="accent1"/>
          </a:solidFill>
          <a:ln w="25400">
            <a:solidFill>
              <a:schemeClr val="accent1">
                <a:shade val="50000"/>
              </a:schemeClr>
            </a:solidFill>
            <a:prstDash val="solid"/>
          </a:ln>
        </p:spPr>
      </p:sp>
      <p:sp>
        <p:nvSpPr>
          <p:cNvPr id="3" name="Espace réservé des notes 2">
            <a:extLst>
              <a:ext uri="{FF2B5EF4-FFF2-40B4-BE49-F238E27FC236}">
                <a16:creationId xmlns:a16="http://schemas.microsoft.com/office/drawing/2014/main" id="{4FC7DEC1-D85F-4060-AF65-46FFFA9D7B98}"/>
              </a:ext>
            </a:extLst>
          </p:cNvPr>
          <p:cNvSpPr txBox="1">
            <a:spLocks noGrp="1"/>
          </p:cNvSpPr>
          <p:nvPr>
            <p:ph type="body" sz="quarter" idx="1"/>
          </p:nvPr>
        </p:nvSpPr>
        <p:spPr>
          <a:xfrm>
            <a:off x="688682" y="4563676"/>
            <a:ext cx="5513837" cy="4322951"/>
          </a:xfrm>
        </p:spPr>
        <p:txBody>
          <a:bodyPr anchor="ctr" anchorCtr="0"/>
          <a:lstStyle/>
          <a:p>
            <a:endParaRPr lang="fr-FR" dirty="0"/>
          </a:p>
        </p:txBody>
      </p:sp>
    </p:spTree>
    <p:extLst>
      <p:ext uri="{BB962C8B-B14F-4D97-AF65-F5344CB8AC3E}">
        <p14:creationId xmlns:p14="http://schemas.microsoft.com/office/powerpoint/2010/main" val="2235797305"/>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11">
            <a:extLst>
              <a:ext uri="{FF2B5EF4-FFF2-40B4-BE49-F238E27FC236}">
                <a16:creationId xmlns:a16="http://schemas.microsoft.com/office/drawing/2014/main" id="{10D4E5DE-2A5F-4A9A-B7F2-7AF8ABB70F80}"/>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60928D5F-7179-41A4-A28E-359B158D48C2}" type="slidenum">
              <a:t>88</a:t>
            </a:fld>
            <a:endParaRPr lang="fr-FR" dirty="0"/>
          </a:p>
        </p:txBody>
      </p:sp>
      <p:sp>
        <p:nvSpPr>
          <p:cNvPr id="2" name="Espace réservé de l'image des diapositives 1">
            <a:extLst>
              <a:ext uri="{FF2B5EF4-FFF2-40B4-BE49-F238E27FC236}">
                <a16:creationId xmlns:a16="http://schemas.microsoft.com/office/drawing/2014/main" id="{108BA927-22FE-48A5-BF6E-27FF6BF7A5C6}"/>
              </a:ext>
            </a:extLst>
          </p:cNvPr>
          <p:cNvSpPr>
            <a:spLocks noGrp="1" noRot="1" noChangeAspect="1" noResize="1"/>
          </p:cNvSpPr>
          <p:nvPr>
            <p:ph type="sldImg"/>
          </p:nvPr>
        </p:nvSpPr>
        <p:spPr>
          <a:xfrm>
            <a:off x="1044575" y="720725"/>
            <a:ext cx="4802188" cy="3602038"/>
          </a:xfrm>
          <a:solidFill>
            <a:schemeClr val="accent1"/>
          </a:solidFill>
          <a:ln w="25400">
            <a:solidFill>
              <a:schemeClr val="accent1">
                <a:shade val="50000"/>
              </a:schemeClr>
            </a:solidFill>
            <a:prstDash val="solid"/>
          </a:ln>
        </p:spPr>
      </p:sp>
      <p:sp>
        <p:nvSpPr>
          <p:cNvPr id="3" name="Espace réservé des notes 2">
            <a:extLst>
              <a:ext uri="{FF2B5EF4-FFF2-40B4-BE49-F238E27FC236}">
                <a16:creationId xmlns:a16="http://schemas.microsoft.com/office/drawing/2014/main" id="{4FC7DEC1-D85F-4060-AF65-46FFFA9D7B98}"/>
              </a:ext>
            </a:extLst>
          </p:cNvPr>
          <p:cNvSpPr txBox="1">
            <a:spLocks noGrp="1"/>
          </p:cNvSpPr>
          <p:nvPr>
            <p:ph type="body" sz="quarter" idx="1"/>
          </p:nvPr>
        </p:nvSpPr>
        <p:spPr>
          <a:xfrm>
            <a:off x="688682" y="4563676"/>
            <a:ext cx="5513837" cy="4322951"/>
          </a:xfrm>
        </p:spPr>
        <p:txBody>
          <a:bodyPr anchor="ctr" anchorCtr="0"/>
          <a:lstStyle/>
          <a:p>
            <a:endParaRPr lang="fr-FR" dirty="0"/>
          </a:p>
        </p:txBody>
      </p:sp>
    </p:spTree>
    <p:extLst>
      <p:ext uri="{BB962C8B-B14F-4D97-AF65-F5344CB8AC3E}">
        <p14:creationId xmlns:p14="http://schemas.microsoft.com/office/powerpoint/2010/main" val="1278991318"/>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11">
            <a:extLst>
              <a:ext uri="{FF2B5EF4-FFF2-40B4-BE49-F238E27FC236}">
                <a16:creationId xmlns:a16="http://schemas.microsoft.com/office/drawing/2014/main" id="{A588EA62-D7FA-4CA7-9DC4-85C1EB9B3395}"/>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2DFF2342-3142-4E4B-98EE-7EDF9CAF86FA}" type="slidenum">
              <a:t>89</a:t>
            </a:fld>
            <a:endParaRPr lang="fr-FR" dirty="0"/>
          </a:p>
        </p:txBody>
      </p:sp>
      <p:sp>
        <p:nvSpPr>
          <p:cNvPr id="2" name="Espace réservé de l'image des diapositives 1">
            <a:extLst>
              <a:ext uri="{FF2B5EF4-FFF2-40B4-BE49-F238E27FC236}">
                <a16:creationId xmlns:a16="http://schemas.microsoft.com/office/drawing/2014/main" id="{5A3E463B-27E4-44AB-BB3C-B3E296735E67}"/>
              </a:ext>
            </a:extLst>
          </p:cNvPr>
          <p:cNvSpPr>
            <a:spLocks noGrp="1" noRot="1" noChangeAspect="1" noResize="1"/>
          </p:cNvSpPr>
          <p:nvPr>
            <p:ph type="sldImg"/>
          </p:nvPr>
        </p:nvSpPr>
        <p:spPr>
          <a:xfrm>
            <a:off x="1044575" y="720725"/>
            <a:ext cx="4802188" cy="3602038"/>
          </a:xfrm>
          <a:solidFill>
            <a:schemeClr val="accent1"/>
          </a:solidFill>
          <a:ln w="25400">
            <a:solidFill>
              <a:schemeClr val="accent1">
                <a:shade val="50000"/>
              </a:schemeClr>
            </a:solidFill>
            <a:prstDash val="solid"/>
          </a:ln>
        </p:spPr>
      </p:sp>
      <p:sp>
        <p:nvSpPr>
          <p:cNvPr id="3" name="Espace réservé des notes 2">
            <a:extLst>
              <a:ext uri="{FF2B5EF4-FFF2-40B4-BE49-F238E27FC236}">
                <a16:creationId xmlns:a16="http://schemas.microsoft.com/office/drawing/2014/main" id="{0420C606-FACC-4E40-87CD-7D68CCCAAF28}"/>
              </a:ext>
            </a:extLst>
          </p:cNvPr>
          <p:cNvSpPr txBox="1">
            <a:spLocks noGrp="1"/>
          </p:cNvSpPr>
          <p:nvPr>
            <p:ph type="body" sz="quarter" idx="1"/>
          </p:nvPr>
        </p:nvSpPr>
        <p:spPr>
          <a:xfrm>
            <a:off x="688682" y="4563676"/>
            <a:ext cx="5513837" cy="4322951"/>
          </a:xfrm>
        </p:spPr>
        <p:txBody>
          <a:bodyPr anchor="ctr" anchorCtr="0"/>
          <a:lstStyle/>
          <a:p>
            <a:endParaRPr lang="fr-FR"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11">
            <a:extLst>
              <a:ext uri="{FF2B5EF4-FFF2-40B4-BE49-F238E27FC236}">
                <a16:creationId xmlns:a16="http://schemas.microsoft.com/office/drawing/2014/main" id="{6619FD1E-E5D1-48BB-8FF9-620BCFD628A1}"/>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E62605E1-0C95-4BEA-82CB-BFD79CEC41F2}" type="slidenum">
              <a:t>9</a:t>
            </a:fld>
            <a:endParaRPr lang="fr-FR" dirty="0"/>
          </a:p>
        </p:txBody>
      </p:sp>
      <p:sp>
        <p:nvSpPr>
          <p:cNvPr id="2" name="Espace réservé de l'image des diapositives 1">
            <a:extLst>
              <a:ext uri="{FF2B5EF4-FFF2-40B4-BE49-F238E27FC236}">
                <a16:creationId xmlns:a16="http://schemas.microsoft.com/office/drawing/2014/main" id="{4575FD89-53DC-48DB-8712-700FA320AD3A}"/>
              </a:ext>
            </a:extLst>
          </p:cNvPr>
          <p:cNvSpPr>
            <a:spLocks noGrp="1" noRot="1" noChangeAspect="1" noResize="1"/>
          </p:cNvSpPr>
          <p:nvPr>
            <p:ph type="sldImg"/>
          </p:nvPr>
        </p:nvSpPr>
        <p:spPr>
          <a:xfrm>
            <a:off x="1044575" y="720725"/>
            <a:ext cx="4802188" cy="3602038"/>
          </a:xfrm>
          <a:solidFill>
            <a:schemeClr val="accent1"/>
          </a:solidFill>
          <a:ln w="25400">
            <a:solidFill>
              <a:schemeClr val="accent1">
                <a:shade val="50000"/>
              </a:schemeClr>
            </a:solidFill>
            <a:prstDash val="solid"/>
          </a:ln>
        </p:spPr>
      </p:sp>
      <p:sp>
        <p:nvSpPr>
          <p:cNvPr id="3" name="Espace réservé des notes 2">
            <a:extLst>
              <a:ext uri="{FF2B5EF4-FFF2-40B4-BE49-F238E27FC236}">
                <a16:creationId xmlns:a16="http://schemas.microsoft.com/office/drawing/2014/main" id="{7F8C45C4-57C1-47B1-A293-8B7ECB2607D3}"/>
              </a:ext>
            </a:extLst>
          </p:cNvPr>
          <p:cNvSpPr txBox="1">
            <a:spLocks noGrp="1"/>
          </p:cNvSpPr>
          <p:nvPr>
            <p:ph type="body" sz="quarter" idx="1"/>
          </p:nvPr>
        </p:nvSpPr>
        <p:spPr>
          <a:xfrm>
            <a:off x="688682" y="4563676"/>
            <a:ext cx="5513837" cy="4322951"/>
          </a:xfrm>
        </p:spPr>
        <p:txBody>
          <a:bodyPr anchor="ctr" anchorCtr="0"/>
          <a:lstStyle/>
          <a:p>
            <a:endParaRPr lang="fr-FR" kern="1200" dirty="0"/>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11">
            <a:extLst>
              <a:ext uri="{FF2B5EF4-FFF2-40B4-BE49-F238E27FC236}">
                <a16:creationId xmlns:a16="http://schemas.microsoft.com/office/drawing/2014/main" id="{A588EA62-D7FA-4CA7-9DC4-85C1EB9B3395}"/>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2DFF2342-3142-4E4B-98EE-7EDF9CAF86FA}" type="slidenum">
              <a:t>90</a:t>
            </a:fld>
            <a:endParaRPr lang="fr-FR" dirty="0"/>
          </a:p>
        </p:txBody>
      </p:sp>
      <p:sp>
        <p:nvSpPr>
          <p:cNvPr id="2" name="Espace réservé de l'image des diapositives 1">
            <a:extLst>
              <a:ext uri="{FF2B5EF4-FFF2-40B4-BE49-F238E27FC236}">
                <a16:creationId xmlns:a16="http://schemas.microsoft.com/office/drawing/2014/main" id="{5A3E463B-27E4-44AB-BB3C-B3E296735E67}"/>
              </a:ext>
            </a:extLst>
          </p:cNvPr>
          <p:cNvSpPr>
            <a:spLocks noGrp="1" noRot="1" noChangeAspect="1" noResize="1"/>
          </p:cNvSpPr>
          <p:nvPr>
            <p:ph type="sldImg"/>
          </p:nvPr>
        </p:nvSpPr>
        <p:spPr>
          <a:xfrm>
            <a:off x="1044575" y="720725"/>
            <a:ext cx="4802188" cy="3602038"/>
          </a:xfrm>
          <a:solidFill>
            <a:schemeClr val="accent1"/>
          </a:solidFill>
          <a:ln w="25400">
            <a:solidFill>
              <a:schemeClr val="accent1">
                <a:shade val="50000"/>
              </a:schemeClr>
            </a:solidFill>
            <a:prstDash val="solid"/>
          </a:ln>
        </p:spPr>
      </p:sp>
      <p:sp>
        <p:nvSpPr>
          <p:cNvPr id="3" name="Espace réservé des notes 2">
            <a:extLst>
              <a:ext uri="{FF2B5EF4-FFF2-40B4-BE49-F238E27FC236}">
                <a16:creationId xmlns:a16="http://schemas.microsoft.com/office/drawing/2014/main" id="{0420C606-FACC-4E40-87CD-7D68CCCAAF28}"/>
              </a:ext>
            </a:extLst>
          </p:cNvPr>
          <p:cNvSpPr txBox="1">
            <a:spLocks noGrp="1"/>
          </p:cNvSpPr>
          <p:nvPr>
            <p:ph type="body" sz="quarter" idx="1"/>
          </p:nvPr>
        </p:nvSpPr>
        <p:spPr>
          <a:xfrm>
            <a:off x="688682" y="4563676"/>
            <a:ext cx="5513837" cy="4322951"/>
          </a:xfrm>
        </p:spPr>
        <p:txBody>
          <a:bodyPr anchor="ctr" anchorCtr="0"/>
          <a:lstStyle/>
          <a:p>
            <a:endParaRPr lang="fr-FR" dirty="0"/>
          </a:p>
        </p:txBody>
      </p:sp>
    </p:spTree>
    <p:extLst>
      <p:ext uri="{BB962C8B-B14F-4D97-AF65-F5344CB8AC3E}">
        <p14:creationId xmlns:p14="http://schemas.microsoft.com/office/powerpoint/2010/main" val="307453573"/>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11">
            <a:extLst>
              <a:ext uri="{FF2B5EF4-FFF2-40B4-BE49-F238E27FC236}">
                <a16:creationId xmlns:a16="http://schemas.microsoft.com/office/drawing/2014/main" id="{A588EA62-D7FA-4CA7-9DC4-85C1EB9B3395}"/>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2DFF2342-3142-4E4B-98EE-7EDF9CAF86FA}" type="slidenum">
              <a:t>91</a:t>
            </a:fld>
            <a:endParaRPr lang="fr-FR" dirty="0"/>
          </a:p>
        </p:txBody>
      </p:sp>
      <p:sp>
        <p:nvSpPr>
          <p:cNvPr id="2" name="Espace réservé de l'image des diapositives 1">
            <a:extLst>
              <a:ext uri="{FF2B5EF4-FFF2-40B4-BE49-F238E27FC236}">
                <a16:creationId xmlns:a16="http://schemas.microsoft.com/office/drawing/2014/main" id="{5A3E463B-27E4-44AB-BB3C-B3E296735E67}"/>
              </a:ext>
            </a:extLst>
          </p:cNvPr>
          <p:cNvSpPr>
            <a:spLocks noGrp="1" noRot="1" noChangeAspect="1" noResize="1"/>
          </p:cNvSpPr>
          <p:nvPr>
            <p:ph type="sldImg"/>
          </p:nvPr>
        </p:nvSpPr>
        <p:spPr>
          <a:xfrm>
            <a:off x="1044575" y="720725"/>
            <a:ext cx="4802188" cy="3602038"/>
          </a:xfrm>
          <a:solidFill>
            <a:schemeClr val="accent1"/>
          </a:solidFill>
          <a:ln w="25400">
            <a:solidFill>
              <a:schemeClr val="accent1">
                <a:shade val="50000"/>
              </a:schemeClr>
            </a:solidFill>
            <a:prstDash val="solid"/>
          </a:ln>
        </p:spPr>
      </p:sp>
      <p:sp>
        <p:nvSpPr>
          <p:cNvPr id="3" name="Espace réservé des notes 2">
            <a:extLst>
              <a:ext uri="{FF2B5EF4-FFF2-40B4-BE49-F238E27FC236}">
                <a16:creationId xmlns:a16="http://schemas.microsoft.com/office/drawing/2014/main" id="{0420C606-FACC-4E40-87CD-7D68CCCAAF28}"/>
              </a:ext>
            </a:extLst>
          </p:cNvPr>
          <p:cNvSpPr txBox="1">
            <a:spLocks noGrp="1"/>
          </p:cNvSpPr>
          <p:nvPr>
            <p:ph type="body" sz="quarter" idx="1"/>
          </p:nvPr>
        </p:nvSpPr>
        <p:spPr>
          <a:xfrm>
            <a:off x="688682" y="4563676"/>
            <a:ext cx="5513837" cy="4322951"/>
          </a:xfrm>
        </p:spPr>
        <p:txBody>
          <a:bodyPr anchor="ctr" anchorCtr="0"/>
          <a:lstStyle/>
          <a:p>
            <a:endParaRPr lang="fr-FR" dirty="0"/>
          </a:p>
        </p:txBody>
      </p:sp>
    </p:spTree>
    <p:extLst>
      <p:ext uri="{BB962C8B-B14F-4D97-AF65-F5344CB8AC3E}">
        <p14:creationId xmlns:p14="http://schemas.microsoft.com/office/powerpoint/2010/main" val="2793151794"/>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11">
            <a:extLst>
              <a:ext uri="{FF2B5EF4-FFF2-40B4-BE49-F238E27FC236}">
                <a16:creationId xmlns:a16="http://schemas.microsoft.com/office/drawing/2014/main" id="{A588EA62-D7FA-4CA7-9DC4-85C1EB9B3395}"/>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2DFF2342-3142-4E4B-98EE-7EDF9CAF86FA}" type="slidenum">
              <a:t>92</a:t>
            </a:fld>
            <a:endParaRPr lang="fr-FR" dirty="0"/>
          </a:p>
        </p:txBody>
      </p:sp>
      <p:sp>
        <p:nvSpPr>
          <p:cNvPr id="2" name="Espace réservé de l'image des diapositives 1">
            <a:extLst>
              <a:ext uri="{FF2B5EF4-FFF2-40B4-BE49-F238E27FC236}">
                <a16:creationId xmlns:a16="http://schemas.microsoft.com/office/drawing/2014/main" id="{5A3E463B-27E4-44AB-BB3C-B3E296735E67}"/>
              </a:ext>
            </a:extLst>
          </p:cNvPr>
          <p:cNvSpPr>
            <a:spLocks noGrp="1" noRot="1" noChangeAspect="1" noResize="1"/>
          </p:cNvSpPr>
          <p:nvPr>
            <p:ph type="sldImg"/>
          </p:nvPr>
        </p:nvSpPr>
        <p:spPr>
          <a:xfrm>
            <a:off x="1044575" y="720725"/>
            <a:ext cx="4802188" cy="3602038"/>
          </a:xfrm>
          <a:solidFill>
            <a:schemeClr val="accent1"/>
          </a:solidFill>
          <a:ln w="25400">
            <a:solidFill>
              <a:schemeClr val="accent1">
                <a:shade val="50000"/>
              </a:schemeClr>
            </a:solidFill>
            <a:prstDash val="solid"/>
          </a:ln>
        </p:spPr>
      </p:sp>
      <p:sp>
        <p:nvSpPr>
          <p:cNvPr id="3" name="Espace réservé des notes 2">
            <a:extLst>
              <a:ext uri="{FF2B5EF4-FFF2-40B4-BE49-F238E27FC236}">
                <a16:creationId xmlns:a16="http://schemas.microsoft.com/office/drawing/2014/main" id="{0420C606-FACC-4E40-87CD-7D68CCCAAF28}"/>
              </a:ext>
            </a:extLst>
          </p:cNvPr>
          <p:cNvSpPr txBox="1">
            <a:spLocks noGrp="1"/>
          </p:cNvSpPr>
          <p:nvPr>
            <p:ph type="body" sz="quarter" idx="1"/>
          </p:nvPr>
        </p:nvSpPr>
        <p:spPr>
          <a:xfrm>
            <a:off x="688682" y="4563676"/>
            <a:ext cx="5513837" cy="4322951"/>
          </a:xfrm>
        </p:spPr>
        <p:txBody>
          <a:bodyPr anchor="ctr" anchorCtr="0"/>
          <a:lstStyle/>
          <a:p>
            <a:endParaRPr lang="fr-FR" dirty="0"/>
          </a:p>
        </p:txBody>
      </p:sp>
    </p:spTree>
    <p:extLst>
      <p:ext uri="{BB962C8B-B14F-4D97-AF65-F5344CB8AC3E}">
        <p14:creationId xmlns:p14="http://schemas.microsoft.com/office/powerpoint/2010/main" val="1455608615"/>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11">
            <a:extLst>
              <a:ext uri="{FF2B5EF4-FFF2-40B4-BE49-F238E27FC236}">
                <a16:creationId xmlns:a16="http://schemas.microsoft.com/office/drawing/2014/main" id="{B85BDA65-8DBC-49CC-8F00-C775F0B3707A}"/>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DCEDDB82-F792-4D71-8196-1D18B4731A42}" type="slidenum">
              <a:t>93</a:t>
            </a:fld>
            <a:endParaRPr lang="fr-FR" dirty="0"/>
          </a:p>
        </p:txBody>
      </p:sp>
      <p:sp>
        <p:nvSpPr>
          <p:cNvPr id="2" name="Espace réservé de l'image des diapositives 1">
            <a:extLst>
              <a:ext uri="{FF2B5EF4-FFF2-40B4-BE49-F238E27FC236}">
                <a16:creationId xmlns:a16="http://schemas.microsoft.com/office/drawing/2014/main" id="{05EE1739-81A3-4AEF-99D3-679265BAED5E}"/>
              </a:ext>
            </a:extLst>
          </p:cNvPr>
          <p:cNvSpPr>
            <a:spLocks noGrp="1" noRot="1" noChangeAspect="1" noResize="1"/>
          </p:cNvSpPr>
          <p:nvPr>
            <p:ph type="sldImg"/>
          </p:nvPr>
        </p:nvSpPr>
        <p:spPr>
          <a:xfrm>
            <a:off x="1044575" y="720725"/>
            <a:ext cx="4802188" cy="3602038"/>
          </a:xfrm>
          <a:solidFill>
            <a:schemeClr val="accent1"/>
          </a:solidFill>
          <a:ln w="25400">
            <a:solidFill>
              <a:schemeClr val="accent1">
                <a:shade val="50000"/>
              </a:schemeClr>
            </a:solidFill>
            <a:prstDash val="solid"/>
          </a:ln>
        </p:spPr>
      </p:sp>
      <p:sp>
        <p:nvSpPr>
          <p:cNvPr id="3" name="Espace réservé des notes 2">
            <a:extLst>
              <a:ext uri="{FF2B5EF4-FFF2-40B4-BE49-F238E27FC236}">
                <a16:creationId xmlns:a16="http://schemas.microsoft.com/office/drawing/2014/main" id="{7A2BC3F2-B434-4FA7-960A-49F5BDE8C890}"/>
              </a:ext>
            </a:extLst>
          </p:cNvPr>
          <p:cNvSpPr txBox="1">
            <a:spLocks noGrp="1"/>
          </p:cNvSpPr>
          <p:nvPr>
            <p:ph type="body" sz="quarter" idx="1"/>
          </p:nvPr>
        </p:nvSpPr>
        <p:spPr>
          <a:xfrm>
            <a:off x="688682" y="4563676"/>
            <a:ext cx="5513837" cy="4322951"/>
          </a:xfrm>
        </p:spPr>
        <p:txBody>
          <a:bodyPr anchor="ctr" anchorCtr="0"/>
          <a:lstStyle/>
          <a:p>
            <a:endParaRPr lang="fr-FR" kern="1200" dirty="0"/>
          </a:p>
        </p:txBody>
      </p:sp>
    </p:spTree>
    <p:extLst>
      <p:ext uri="{BB962C8B-B14F-4D97-AF65-F5344CB8AC3E}">
        <p14:creationId xmlns:p14="http://schemas.microsoft.com/office/powerpoint/2010/main" val="2758134704"/>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11">
            <a:extLst>
              <a:ext uri="{FF2B5EF4-FFF2-40B4-BE49-F238E27FC236}">
                <a16:creationId xmlns:a16="http://schemas.microsoft.com/office/drawing/2014/main" id="{6167EC58-3776-4E6C-90D7-6C4FBC06D346}"/>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DBF9CE6F-E1C2-472D-A0F4-2EAB6E2EE1E0}" type="slidenum">
              <a:t>94</a:t>
            </a:fld>
            <a:endParaRPr lang="fr-FR" dirty="0"/>
          </a:p>
        </p:txBody>
      </p:sp>
      <p:sp>
        <p:nvSpPr>
          <p:cNvPr id="2" name="Forme libre : forme 1">
            <a:extLst>
              <a:ext uri="{FF2B5EF4-FFF2-40B4-BE49-F238E27FC236}">
                <a16:creationId xmlns:a16="http://schemas.microsoft.com/office/drawing/2014/main" id="{B53BE001-0469-4843-8803-B196228B9BF5}"/>
              </a:ext>
            </a:extLst>
          </p:cNvPr>
          <p:cNvSpPr/>
          <p:nvPr/>
        </p:nvSpPr>
        <p:spPr>
          <a:xfrm>
            <a:off x="3939759" y="9143726"/>
            <a:ext cx="2935384" cy="442433"/>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1440" tIns="45720" rIns="91440" bIns="45720" anchor="b" anchorCtr="0" compatLnSpc="1">
            <a:noAutofit/>
          </a:bodyPr>
          <a:lstStyle/>
          <a:p>
            <a:pPr marL="0" marR="0" lvl="0" indent="0" algn="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02C62121-11B6-4D93-A4BF-A2033EA7F4E6}" type="slidenum">
              <a:t>94</a:t>
            </a:fld>
            <a:endParaRPr lang="fr-FR" sz="12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3" name="Espace réservé de l'image des diapositives 2">
            <a:extLst>
              <a:ext uri="{FF2B5EF4-FFF2-40B4-BE49-F238E27FC236}">
                <a16:creationId xmlns:a16="http://schemas.microsoft.com/office/drawing/2014/main" id="{6DF505ED-CA4D-45F3-A36D-C4035545FB1B}"/>
              </a:ext>
            </a:extLst>
          </p:cNvPr>
          <p:cNvSpPr>
            <a:spLocks noGrp="1" noRot="1" noChangeAspect="1" noResize="1"/>
          </p:cNvSpPr>
          <p:nvPr>
            <p:ph type="sldImg"/>
          </p:nvPr>
        </p:nvSpPr>
        <p:spPr>
          <a:xfrm>
            <a:off x="1022350" y="736600"/>
            <a:ext cx="4821238" cy="3614738"/>
          </a:xfrm>
          <a:solidFill>
            <a:schemeClr val="accent1"/>
          </a:solidFill>
          <a:ln w="25400">
            <a:solidFill>
              <a:schemeClr val="accent1">
                <a:shade val="50000"/>
              </a:schemeClr>
            </a:solidFill>
            <a:prstDash val="solid"/>
          </a:ln>
        </p:spPr>
      </p:sp>
      <p:sp>
        <p:nvSpPr>
          <p:cNvPr id="4" name="Espace réservé des notes 3">
            <a:extLst>
              <a:ext uri="{FF2B5EF4-FFF2-40B4-BE49-F238E27FC236}">
                <a16:creationId xmlns:a16="http://schemas.microsoft.com/office/drawing/2014/main" id="{BECA747D-1DBC-41D6-92A8-EED9DE4C5A20}"/>
              </a:ext>
            </a:extLst>
          </p:cNvPr>
          <p:cNvSpPr txBox="1">
            <a:spLocks noGrp="1"/>
          </p:cNvSpPr>
          <p:nvPr>
            <p:ph type="body" sz="quarter" idx="1"/>
          </p:nvPr>
        </p:nvSpPr>
        <p:spPr>
          <a:xfrm>
            <a:off x="928462" y="4569946"/>
            <a:ext cx="5019680" cy="4353608"/>
          </a:xfrm>
        </p:spPr>
        <p:txBody>
          <a:bodyPr anchor="ctr" anchorCtr="0"/>
          <a:lstStyle/>
          <a:p>
            <a:endParaRPr lang="fr-FR" dirty="0"/>
          </a:p>
        </p:txBody>
      </p:sp>
    </p:spTree>
    <p:extLst>
      <p:ext uri="{BB962C8B-B14F-4D97-AF65-F5344CB8AC3E}">
        <p14:creationId xmlns:p14="http://schemas.microsoft.com/office/powerpoint/2010/main" val="277670100"/>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11">
            <a:extLst>
              <a:ext uri="{FF2B5EF4-FFF2-40B4-BE49-F238E27FC236}">
                <a16:creationId xmlns:a16="http://schemas.microsoft.com/office/drawing/2014/main" id="{6167EC58-3776-4E6C-90D7-6C4FBC06D346}"/>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DBF9CE6F-E1C2-472D-A0F4-2EAB6E2EE1E0}" type="slidenum">
              <a:t>95</a:t>
            </a:fld>
            <a:endParaRPr lang="fr-FR" dirty="0"/>
          </a:p>
        </p:txBody>
      </p:sp>
      <p:sp>
        <p:nvSpPr>
          <p:cNvPr id="2" name="Forme libre : forme 1">
            <a:extLst>
              <a:ext uri="{FF2B5EF4-FFF2-40B4-BE49-F238E27FC236}">
                <a16:creationId xmlns:a16="http://schemas.microsoft.com/office/drawing/2014/main" id="{B53BE001-0469-4843-8803-B196228B9BF5}"/>
              </a:ext>
            </a:extLst>
          </p:cNvPr>
          <p:cNvSpPr/>
          <p:nvPr/>
        </p:nvSpPr>
        <p:spPr>
          <a:xfrm>
            <a:off x="3939759" y="9143726"/>
            <a:ext cx="2935384" cy="442433"/>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1440" tIns="45720" rIns="91440" bIns="45720" anchor="b" anchorCtr="0" compatLnSpc="1">
            <a:noAutofit/>
          </a:bodyPr>
          <a:lstStyle/>
          <a:p>
            <a:pPr marL="0" marR="0" lvl="0" indent="0" algn="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02C62121-11B6-4D93-A4BF-A2033EA7F4E6}" type="slidenum">
              <a:t>95</a:t>
            </a:fld>
            <a:endParaRPr lang="fr-FR" sz="12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3" name="Espace réservé de l'image des diapositives 2">
            <a:extLst>
              <a:ext uri="{FF2B5EF4-FFF2-40B4-BE49-F238E27FC236}">
                <a16:creationId xmlns:a16="http://schemas.microsoft.com/office/drawing/2014/main" id="{6DF505ED-CA4D-45F3-A36D-C4035545FB1B}"/>
              </a:ext>
            </a:extLst>
          </p:cNvPr>
          <p:cNvSpPr>
            <a:spLocks noGrp="1" noRot="1" noChangeAspect="1" noResize="1"/>
          </p:cNvSpPr>
          <p:nvPr>
            <p:ph type="sldImg"/>
          </p:nvPr>
        </p:nvSpPr>
        <p:spPr>
          <a:xfrm>
            <a:off x="1022350" y="736600"/>
            <a:ext cx="4821238" cy="3614738"/>
          </a:xfrm>
          <a:solidFill>
            <a:schemeClr val="accent1"/>
          </a:solidFill>
          <a:ln w="25400">
            <a:solidFill>
              <a:schemeClr val="accent1">
                <a:shade val="50000"/>
              </a:schemeClr>
            </a:solidFill>
            <a:prstDash val="solid"/>
          </a:ln>
        </p:spPr>
      </p:sp>
      <p:sp>
        <p:nvSpPr>
          <p:cNvPr id="4" name="Espace réservé des notes 3">
            <a:extLst>
              <a:ext uri="{FF2B5EF4-FFF2-40B4-BE49-F238E27FC236}">
                <a16:creationId xmlns:a16="http://schemas.microsoft.com/office/drawing/2014/main" id="{BECA747D-1DBC-41D6-92A8-EED9DE4C5A20}"/>
              </a:ext>
            </a:extLst>
          </p:cNvPr>
          <p:cNvSpPr txBox="1">
            <a:spLocks noGrp="1"/>
          </p:cNvSpPr>
          <p:nvPr>
            <p:ph type="body" sz="quarter" idx="1"/>
          </p:nvPr>
        </p:nvSpPr>
        <p:spPr>
          <a:xfrm>
            <a:off x="928462" y="4569946"/>
            <a:ext cx="5019680" cy="4353608"/>
          </a:xfrm>
        </p:spPr>
        <p:txBody>
          <a:bodyPr anchor="ctr" anchorCtr="0"/>
          <a:lstStyle/>
          <a:p>
            <a:endParaRPr lang="fr-FR" dirty="0"/>
          </a:p>
        </p:txBody>
      </p:sp>
    </p:spTree>
    <p:extLst>
      <p:ext uri="{BB962C8B-B14F-4D97-AF65-F5344CB8AC3E}">
        <p14:creationId xmlns:p14="http://schemas.microsoft.com/office/powerpoint/2010/main" val="481053745"/>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11">
            <a:extLst>
              <a:ext uri="{FF2B5EF4-FFF2-40B4-BE49-F238E27FC236}">
                <a16:creationId xmlns:a16="http://schemas.microsoft.com/office/drawing/2014/main" id="{B85BDA65-8DBC-49CC-8F00-C775F0B3707A}"/>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DCEDDB82-F792-4D71-8196-1D18B4731A42}" type="slidenum">
              <a:t>96</a:t>
            </a:fld>
            <a:endParaRPr lang="fr-FR" dirty="0"/>
          </a:p>
        </p:txBody>
      </p:sp>
      <p:sp>
        <p:nvSpPr>
          <p:cNvPr id="2" name="Espace réservé de l'image des diapositives 1">
            <a:extLst>
              <a:ext uri="{FF2B5EF4-FFF2-40B4-BE49-F238E27FC236}">
                <a16:creationId xmlns:a16="http://schemas.microsoft.com/office/drawing/2014/main" id="{05EE1739-81A3-4AEF-99D3-679265BAED5E}"/>
              </a:ext>
            </a:extLst>
          </p:cNvPr>
          <p:cNvSpPr>
            <a:spLocks noGrp="1" noRot="1" noChangeAspect="1" noResize="1"/>
          </p:cNvSpPr>
          <p:nvPr>
            <p:ph type="sldImg"/>
          </p:nvPr>
        </p:nvSpPr>
        <p:spPr>
          <a:xfrm>
            <a:off x="1044575" y="720725"/>
            <a:ext cx="4802188" cy="3602038"/>
          </a:xfrm>
          <a:solidFill>
            <a:schemeClr val="accent1"/>
          </a:solidFill>
          <a:ln w="25400">
            <a:solidFill>
              <a:schemeClr val="accent1">
                <a:shade val="50000"/>
              </a:schemeClr>
            </a:solidFill>
            <a:prstDash val="solid"/>
          </a:ln>
        </p:spPr>
      </p:sp>
      <p:sp>
        <p:nvSpPr>
          <p:cNvPr id="3" name="Espace réservé des notes 2">
            <a:extLst>
              <a:ext uri="{FF2B5EF4-FFF2-40B4-BE49-F238E27FC236}">
                <a16:creationId xmlns:a16="http://schemas.microsoft.com/office/drawing/2014/main" id="{7A2BC3F2-B434-4FA7-960A-49F5BDE8C890}"/>
              </a:ext>
            </a:extLst>
          </p:cNvPr>
          <p:cNvSpPr txBox="1">
            <a:spLocks noGrp="1"/>
          </p:cNvSpPr>
          <p:nvPr>
            <p:ph type="body" sz="quarter" idx="1"/>
          </p:nvPr>
        </p:nvSpPr>
        <p:spPr>
          <a:xfrm>
            <a:off x="688682" y="4563676"/>
            <a:ext cx="5513837" cy="4322951"/>
          </a:xfrm>
        </p:spPr>
        <p:txBody>
          <a:bodyPr anchor="ctr" anchorCtr="0"/>
          <a:lstStyle/>
          <a:p>
            <a:endParaRPr lang="fr-FR" kern="1200" dirty="0"/>
          </a:p>
        </p:txBody>
      </p:sp>
    </p:spTree>
    <p:extLst>
      <p:ext uri="{BB962C8B-B14F-4D97-AF65-F5344CB8AC3E}">
        <p14:creationId xmlns:p14="http://schemas.microsoft.com/office/powerpoint/2010/main" val="2743308700"/>
      </p:ext>
    </p:extLst>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11">
            <a:extLst>
              <a:ext uri="{FF2B5EF4-FFF2-40B4-BE49-F238E27FC236}">
                <a16:creationId xmlns:a16="http://schemas.microsoft.com/office/drawing/2014/main" id="{6167EC58-3776-4E6C-90D7-6C4FBC06D346}"/>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DBF9CE6F-E1C2-472D-A0F4-2EAB6E2EE1E0}" type="slidenum">
              <a:t>97</a:t>
            </a:fld>
            <a:endParaRPr lang="fr-FR" dirty="0"/>
          </a:p>
        </p:txBody>
      </p:sp>
      <p:sp>
        <p:nvSpPr>
          <p:cNvPr id="2" name="Forme libre : forme 1">
            <a:extLst>
              <a:ext uri="{FF2B5EF4-FFF2-40B4-BE49-F238E27FC236}">
                <a16:creationId xmlns:a16="http://schemas.microsoft.com/office/drawing/2014/main" id="{B53BE001-0469-4843-8803-B196228B9BF5}"/>
              </a:ext>
            </a:extLst>
          </p:cNvPr>
          <p:cNvSpPr/>
          <p:nvPr/>
        </p:nvSpPr>
        <p:spPr>
          <a:xfrm>
            <a:off x="3939759" y="9143726"/>
            <a:ext cx="2935384" cy="442433"/>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1440" tIns="45720" rIns="91440" bIns="45720" anchor="b" anchorCtr="0" compatLnSpc="1">
            <a:noAutofit/>
          </a:bodyPr>
          <a:lstStyle/>
          <a:p>
            <a:pPr marL="0" marR="0" lvl="0" indent="0" algn="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02C62121-11B6-4D93-A4BF-A2033EA7F4E6}" type="slidenum">
              <a:t>97</a:t>
            </a:fld>
            <a:endParaRPr lang="fr-FR" sz="12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3" name="Espace réservé de l'image des diapositives 2">
            <a:extLst>
              <a:ext uri="{FF2B5EF4-FFF2-40B4-BE49-F238E27FC236}">
                <a16:creationId xmlns:a16="http://schemas.microsoft.com/office/drawing/2014/main" id="{6DF505ED-CA4D-45F3-A36D-C4035545FB1B}"/>
              </a:ext>
            </a:extLst>
          </p:cNvPr>
          <p:cNvSpPr>
            <a:spLocks noGrp="1" noRot="1" noChangeAspect="1" noResize="1"/>
          </p:cNvSpPr>
          <p:nvPr>
            <p:ph type="sldImg"/>
          </p:nvPr>
        </p:nvSpPr>
        <p:spPr>
          <a:xfrm>
            <a:off x="1022350" y="736600"/>
            <a:ext cx="4821238" cy="3614738"/>
          </a:xfrm>
          <a:solidFill>
            <a:schemeClr val="accent1"/>
          </a:solidFill>
          <a:ln w="25400">
            <a:solidFill>
              <a:schemeClr val="accent1">
                <a:shade val="50000"/>
              </a:schemeClr>
            </a:solidFill>
            <a:prstDash val="solid"/>
          </a:ln>
        </p:spPr>
      </p:sp>
      <p:sp>
        <p:nvSpPr>
          <p:cNvPr id="4" name="Espace réservé des notes 3">
            <a:extLst>
              <a:ext uri="{FF2B5EF4-FFF2-40B4-BE49-F238E27FC236}">
                <a16:creationId xmlns:a16="http://schemas.microsoft.com/office/drawing/2014/main" id="{BECA747D-1DBC-41D6-92A8-EED9DE4C5A20}"/>
              </a:ext>
            </a:extLst>
          </p:cNvPr>
          <p:cNvSpPr txBox="1">
            <a:spLocks noGrp="1"/>
          </p:cNvSpPr>
          <p:nvPr>
            <p:ph type="body" sz="quarter" idx="1"/>
          </p:nvPr>
        </p:nvSpPr>
        <p:spPr>
          <a:xfrm>
            <a:off x="928462" y="4569946"/>
            <a:ext cx="5019680" cy="4353608"/>
          </a:xfrm>
        </p:spPr>
        <p:txBody>
          <a:bodyPr anchor="ctr" anchorCtr="0"/>
          <a:lstStyle/>
          <a:p>
            <a:endParaRPr lang="fr-FR" dirty="0"/>
          </a:p>
        </p:txBody>
      </p:sp>
    </p:spTree>
    <p:extLst>
      <p:ext uri="{BB962C8B-B14F-4D97-AF65-F5344CB8AC3E}">
        <p14:creationId xmlns:p14="http://schemas.microsoft.com/office/powerpoint/2010/main" val="3988300143"/>
      </p:ext>
    </p:extLst>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11">
            <a:extLst>
              <a:ext uri="{FF2B5EF4-FFF2-40B4-BE49-F238E27FC236}">
                <a16:creationId xmlns:a16="http://schemas.microsoft.com/office/drawing/2014/main" id="{6167EC58-3776-4E6C-90D7-6C4FBC06D346}"/>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DBF9CE6F-E1C2-472D-A0F4-2EAB6E2EE1E0}" type="slidenum">
              <a:t>98</a:t>
            </a:fld>
            <a:endParaRPr lang="fr-FR" dirty="0"/>
          </a:p>
        </p:txBody>
      </p:sp>
      <p:sp>
        <p:nvSpPr>
          <p:cNvPr id="2" name="Forme libre : forme 1">
            <a:extLst>
              <a:ext uri="{FF2B5EF4-FFF2-40B4-BE49-F238E27FC236}">
                <a16:creationId xmlns:a16="http://schemas.microsoft.com/office/drawing/2014/main" id="{B53BE001-0469-4843-8803-B196228B9BF5}"/>
              </a:ext>
            </a:extLst>
          </p:cNvPr>
          <p:cNvSpPr/>
          <p:nvPr/>
        </p:nvSpPr>
        <p:spPr>
          <a:xfrm>
            <a:off x="3939759" y="9143726"/>
            <a:ext cx="2935384" cy="442433"/>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1440" tIns="45720" rIns="91440" bIns="45720" anchor="b" anchorCtr="0" compatLnSpc="1">
            <a:noAutofit/>
          </a:bodyPr>
          <a:lstStyle/>
          <a:p>
            <a:pPr marL="0" marR="0" lvl="0" indent="0" algn="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02C62121-11B6-4D93-A4BF-A2033EA7F4E6}" type="slidenum">
              <a:t>98</a:t>
            </a:fld>
            <a:endParaRPr lang="fr-FR" sz="12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3" name="Espace réservé de l'image des diapositives 2">
            <a:extLst>
              <a:ext uri="{FF2B5EF4-FFF2-40B4-BE49-F238E27FC236}">
                <a16:creationId xmlns:a16="http://schemas.microsoft.com/office/drawing/2014/main" id="{6DF505ED-CA4D-45F3-A36D-C4035545FB1B}"/>
              </a:ext>
            </a:extLst>
          </p:cNvPr>
          <p:cNvSpPr>
            <a:spLocks noGrp="1" noRot="1" noChangeAspect="1" noResize="1"/>
          </p:cNvSpPr>
          <p:nvPr>
            <p:ph type="sldImg"/>
          </p:nvPr>
        </p:nvSpPr>
        <p:spPr>
          <a:xfrm>
            <a:off x="1022350" y="736600"/>
            <a:ext cx="4821238" cy="3614738"/>
          </a:xfrm>
          <a:solidFill>
            <a:schemeClr val="accent1"/>
          </a:solidFill>
          <a:ln w="25400">
            <a:solidFill>
              <a:schemeClr val="accent1">
                <a:shade val="50000"/>
              </a:schemeClr>
            </a:solidFill>
            <a:prstDash val="solid"/>
          </a:ln>
        </p:spPr>
      </p:sp>
      <p:sp>
        <p:nvSpPr>
          <p:cNvPr id="4" name="Espace réservé des notes 3">
            <a:extLst>
              <a:ext uri="{FF2B5EF4-FFF2-40B4-BE49-F238E27FC236}">
                <a16:creationId xmlns:a16="http://schemas.microsoft.com/office/drawing/2014/main" id="{BECA747D-1DBC-41D6-92A8-EED9DE4C5A20}"/>
              </a:ext>
            </a:extLst>
          </p:cNvPr>
          <p:cNvSpPr txBox="1">
            <a:spLocks noGrp="1"/>
          </p:cNvSpPr>
          <p:nvPr>
            <p:ph type="body" sz="quarter" idx="1"/>
          </p:nvPr>
        </p:nvSpPr>
        <p:spPr>
          <a:xfrm>
            <a:off x="928462" y="4569946"/>
            <a:ext cx="5019680" cy="4353608"/>
          </a:xfrm>
        </p:spPr>
        <p:txBody>
          <a:bodyPr anchor="ctr" anchorCtr="0"/>
          <a:lstStyle/>
          <a:p>
            <a:endParaRPr lang="fr-FR" dirty="0"/>
          </a:p>
        </p:txBody>
      </p:sp>
    </p:spTree>
    <p:extLst>
      <p:ext uri="{BB962C8B-B14F-4D97-AF65-F5344CB8AC3E}">
        <p14:creationId xmlns:p14="http://schemas.microsoft.com/office/powerpoint/2010/main" val="3140352749"/>
      </p:ext>
    </p:extLst>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11">
            <a:extLst>
              <a:ext uri="{FF2B5EF4-FFF2-40B4-BE49-F238E27FC236}">
                <a16:creationId xmlns:a16="http://schemas.microsoft.com/office/drawing/2014/main" id="{B85BDA65-8DBC-49CC-8F00-C775F0B3707A}"/>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DCEDDB82-F792-4D71-8196-1D18B4731A42}" type="slidenum">
              <a:t>99</a:t>
            </a:fld>
            <a:endParaRPr lang="fr-FR" dirty="0"/>
          </a:p>
        </p:txBody>
      </p:sp>
      <p:sp>
        <p:nvSpPr>
          <p:cNvPr id="2" name="Espace réservé de l'image des diapositives 1">
            <a:extLst>
              <a:ext uri="{FF2B5EF4-FFF2-40B4-BE49-F238E27FC236}">
                <a16:creationId xmlns:a16="http://schemas.microsoft.com/office/drawing/2014/main" id="{05EE1739-81A3-4AEF-99D3-679265BAED5E}"/>
              </a:ext>
            </a:extLst>
          </p:cNvPr>
          <p:cNvSpPr>
            <a:spLocks noGrp="1" noRot="1" noChangeAspect="1" noResize="1"/>
          </p:cNvSpPr>
          <p:nvPr>
            <p:ph type="sldImg"/>
          </p:nvPr>
        </p:nvSpPr>
        <p:spPr>
          <a:xfrm>
            <a:off x="1044575" y="720725"/>
            <a:ext cx="4802188" cy="3602038"/>
          </a:xfrm>
          <a:solidFill>
            <a:schemeClr val="accent1"/>
          </a:solidFill>
          <a:ln w="25400">
            <a:solidFill>
              <a:schemeClr val="accent1">
                <a:shade val="50000"/>
              </a:schemeClr>
            </a:solidFill>
            <a:prstDash val="solid"/>
          </a:ln>
        </p:spPr>
      </p:sp>
      <p:sp>
        <p:nvSpPr>
          <p:cNvPr id="3" name="Espace réservé des notes 2">
            <a:extLst>
              <a:ext uri="{FF2B5EF4-FFF2-40B4-BE49-F238E27FC236}">
                <a16:creationId xmlns:a16="http://schemas.microsoft.com/office/drawing/2014/main" id="{7A2BC3F2-B434-4FA7-960A-49F5BDE8C890}"/>
              </a:ext>
            </a:extLst>
          </p:cNvPr>
          <p:cNvSpPr txBox="1">
            <a:spLocks noGrp="1"/>
          </p:cNvSpPr>
          <p:nvPr>
            <p:ph type="body" sz="quarter" idx="1"/>
          </p:nvPr>
        </p:nvSpPr>
        <p:spPr>
          <a:xfrm>
            <a:off x="688682" y="4563676"/>
            <a:ext cx="5513837" cy="4322951"/>
          </a:xfrm>
        </p:spPr>
        <p:txBody>
          <a:bodyPr anchor="ctr" anchorCtr="0"/>
          <a:lstStyle/>
          <a:p>
            <a:endParaRPr lang="fr-FR" kern="1200" dirty="0"/>
          </a:p>
        </p:txBody>
      </p:sp>
    </p:spTree>
    <p:extLst>
      <p:ext uri="{BB962C8B-B14F-4D97-AF65-F5344CB8AC3E}">
        <p14:creationId xmlns:p14="http://schemas.microsoft.com/office/powerpoint/2010/main" val="677212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902C755-410E-42BA-928D-4ACADEB1F8E8}"/>
              </a:ext>
            </a:extLst>
          </p:cNvPr>
          <p:cNvSpPr>
            <a:spLocks noGrp="1"/>
          </p:cNvSpPr>
          <p:nvPr>
            <p:ph type="ctrTitle"/>
          </p:nvPr>
        </p:nvSpPr>
        <p:spPr>
          <a:xfrm>
            <a:off x="1143000" y="1122363"/>
            <a:ext cx="6858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CD848373-9E93-4460-AEE0-9659B11BCC03}"/>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9B763042-8869-4F4A-AF99-549B7BC8396F}"/>
              </a:ext>
            </a:extLst>
          </p:cNvPr>
          <p:cNvSpPr>
            <a:spLocks noGrp="1"/>
          </p:cNvSpPr>
          <p:nvPr>
            <p:ph type="dt" sz="half" idx="10"/>
          </p:nvPr>
        </p:nvSpPr>
        <p:spPr/>
        <p:txBody>
          <a:bodyPr/>
          <a:lstStyle/>
          <a:p>
            <a:pPr lvl="0"/>
            <a:endParaRPr lang="fr-FR" dirty="0"/>
          </a:p>
        </p:txBody>
      </p:sp>
      <p:sp>
        <p:nvSpPr>
          <p:cNvPr id="5" name="Espace réservé du numéro de diapositive 4">
            <a:extLst>
              <a:ext uri="{FF2B5EF4-FFF2-40B4-BE49-F238E27FC236}">
                <a16:creationId xmlns:a16="http://schemas.microsoft.com/office/drawing/2014/main" id="{3AFB4F12-A5FD-4A23-B965-48879A66E900}"/>
              </a:ext>
            </a:extLst>
          </p:cNvPr>
          <p:cNvSpPr>
            <a:spLocks noGrp="1"/>
          </p:cNvSpPr>
          <p:nvPr>
            <p:ph type="sldNum" sz="quarter" idx="11"/>
          </p:nvPr>
        </p:nvSpPr>
        <p:spPr/>
        <p:txBody>
          <a:bodyPr/>
          <a:lstStyle/>
          <a:p>
            <a:pPr lvl="0"/>
            <a:fld id="{063F3FDD-B28E-4C98-A512-AD1B94458176}" type="slidenum">
              <a:t>‹N°›</a:t>
            </a:fld>
            <a:endParaRPr lang="fr-FR" dirty="0"/>
          </a:p>
        </p:txBody>
      </p:sp>
    </p:spTree>
    <p:extLst>
      <p:ext uri="{BB962C8B-B14F-4D97-AF65-F5344CB8AC3E}">
        <p14:creationId xmlns:p14="http://schemas.microsoft.com/office/powerpoint/2010/main" val="27261990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51C822D-41D6-48BF-ADEF-EFA1C5646D1F}"/>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5C8EF70F-8995-4806-B215-C2B2F72EF6B3}"/>
              </a:ext>
            </a:extLst>
          </p:cNvPr>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98B8B18E-52DD-447C-9C6F-CF922259B7D8}"/>
              </a:ext>
            </a:extLst>
          </p:cNvPr>
          <p:cNvSpPr>
            <a:spLocks noGrp="1"/>
          </p:cNvSpPr>
          <p:nvPr>
            <p:ph type="dt" sz="half" idx="10"/>
          </p:nvPr>
        </p:nvSpPr>
        <p:spPr/>
        <p:txBody>
          <a:bodyPr/>
          <a:lstStyle/>
          <a:p>
            <a:pPr lvl="0"/>
            <a:endParaRPr lang="fr-FR" dirty="0"/>
          </a:p>
        </p:txBody>
      </p:sp>
      <p:sp>
        <p:nvSpPr>
          <p:cNvPr id="5" name="Espace réservé du numéro de diapositive 4">
            <a:extLst>
              <a:ext uri="{FF2B5EF4-FFF2-40B4-BE49-F238E27FC236}">
                <a16:creationId xmlns:a16="http://schemas.microsoft.com/office/drawing/2014/main" id="{5C9C28F4-01D0-4C30-A705-5B03460EC569}"/>
              </a:ext>
            </a:extLst>
          </p:cNvPr>
          <p:cNvSpPr>
            <a:spLocks noGrp="1"/>
          </p:cNvSpPr>
          <p:nvPr>
            <p:ph type="sldNum" sz="quarter" idx="11"/>
          </p:nvPr>
        </p:nvSpPr>
        <p:spPr/>
        <p:txBody>
          <a:bodyPr/>
          <a:lstStyle/>
          <a:p>
            <a:pPr lvl="0"/>
            <a:fld id="{D83C5152-BBB7-4F4F-B9A0-5B5EE0F1B410}" type="slidenum">
              <a:t>‹N°›</a:t>
            </a:fld>
            <a:endParaRPr lang="fr-FR" dirty="0"/>
          </a:p>
        </p:txBody>
      </p:sp>
    </p:spTree>
    <p:extLst>
      <p:ext uri="{BB962C8B-B14F-4D97-AF65-F5344CB8AC3E}">
        <p14:creationId xmlns:p14="http://schemas.microsoft.com/office/powerpoint/2010/main" val="32986391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B16AB7CA-2BB2-4374-872E-E83028FB2634}"/>
              </a:ext>
            </a:extLst>
          </p:cNvPr>
          <p:cNvSpPr>
            <a:spLocks noGrp="1"/>
          </p:cNvSpPr>
          <p:nvPr>
            <p:ph type="title" orient="vert"/>
          </p:nvPr>
        </p:nvSpPr>
        <p:spPr>
          <a:xfrm>
            <a:off x="6624638" y="274638"/>
            <a:ext cx="2055812" cy="5845175"/>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886EACC1-ECE3-4AB0-BEBC-E7752D0E8D19}"/>
              </a:ext>
            </a:extLst>
          </p:cNvPr>
          <p:cNvSpPr>
            <a:spLocks noGrp="1"/>
          </p:cNvSpPr>
          <p:nvPr>
            <p:ph type="body" orient="vert" idx="1"/>
          </p:nvPr>
        </p:nvSpPr>
        <p:spPr>
          <a:xfrm>
            <a:off x="457200" y="274638"/>
            <a:ext cx="6015038" cy="5845175"/>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EF65DD04-947E-4194-9098-7AF4B7F64D19}"/>
              </a:ext>
            </a:extLst>
          </p:cNvPr>
          <p:cNvSpPr>
            <a:spLocks noGrp="1"/>
          </p:cNvSpPr>
          <p:nvPr>
            <p:ph type="dt" sz="half" idx="10"/>
          </p:nvPr>
        </p:nvSpPr>
        <p:spPr/>
        <p:txBody>
          <a:bodyPr/>
          <a:lstStyle/>
          <a:p>
            <a:pPr lvl="0"/>
            <a:endParaRPr lang="fr-FR" dirty="0"/>
          </a:p>
        </p:txBody>
      </p:sp>
      <p:sp>
        <p:nvSpPr>
          <p:cNvPr id="5" name="Espace réservé du numéro de diapositive 4">
            <a:extLst>
              <a:ext uri="{FF2B5EF4-FFF2-40B4-BE49-F238E27FC236}">
                <a16:creationId xmlns:a16="http://schemas.microsoft.com/office/drawing/2014/main" id="{E065C170-14B7-460F-B687-0D3A050D7897}"/>
              </a:ext>
            </a:extLst>
          </p:cNvPr>
          <p:cNvSpPr>
            <a:spLocks noGrp="1"/>
          </p:cNvSpPr>
          <p:nvPr>
            <p:ph type="sldNum" sz="quarter" idx="11"/>
          </p:nvPr>
        </p:nvSpPr>
        <p:spPr/>
        <p:txBody>
          <a:bodyPr/>
          <a:lstStyle/>
          <a:p>
            <a:pPr lvl="0"/>
            <a:fld id="{C46D856E-6796-4B45-ADA0-2D6687557B99}" type="slidenum">
              <a:t>‹N°›</a:t>
            </a:fld>
            <a:endParaRPr lang="fr-FR" dirty="0"/>
          </a:p>
        </p:txBody>
      </p:sp>
    </p:spTree>
    <p:extLst>
      <p:ext uri="{BB962C8B-B14F-4D97-AF65-F5344CB8AC3E}">
        <p14:creationId xmlns:p14="http://schemas.microsoft.com/office/powerpoint/2010/main" val="43035996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3316161-B06C-46BA-BB36-74CC7CD72441}"/>
              </a:ext>
            </a:extLst>
          </p:cNvPr>
          <p:cNvSpPr>
            <a:spLocks noGrp="1"/>
          </p:cNvSpPr>
          <p:nvPr>
            <p:ph type="ctrTitle"/>
          </p:nvPr>
        </p:nvSpPr>
        <p:spPr>
          <a:xfrm>
            <a:off x="1143000" y="1122363"/>
            <a:ext cx="6858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9E21CAFA-ACEC-40C7-846E-BA3494E873C8}"/>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u numéro de diapositive 3">
            <a:extLst>
              <a:ext uri="{FF2B5EF4-FFF2-40B4-BE49-F238E27FC236}">
                <a16:creationId xmlns:a16="http://schemas.microsoft.com/office/drawing/2014/main" id="{89F0157C-F103-41B2-A0E9-082642A645C4}"/>
              </a:ext>
            </a:extLst>
          </p:cNvPr>
          <p:cNvSpPr>
            <a:spLocks noGrp="1"/>
          </p:cNvSpPr>
          <p:nvPr>
            <p:ph type="sldNum" sz="quarter" idx="10"/>
          </p:nvPr>
        </p:nvSpPr>
        <p:spPr/>
        <p:txBody>
          <a:bodyPr/>
          <a:lstStyle/>
          <a:p>
            <a:pPr lvl="0"/>
            <a:fld id="{7EC0B056-2444-4C96-A650-03F44B14551E}" type="slidenum">
              <a:t>‹N°›</a:t>
            </a:fld>
            <a:endParaRPr lang="fr-FR" dirty="0"/>
          </a:p>
        </p:txBody>
      </p:sp>
    </p:spTree>
    <p:extLst>
      <p:ext uri="{BB962C8B-B14F-4D97-AF65-F5344CB8AC3E}">
        <p14:creationId xmlns:p14="http://schemas.microsoft.com/office/powerpoint/2010/main" val="256943505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3FA7A1B-1DBC-438D-9738-7EBCE5489171}"/>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170B6D65-A50C-4D21-A609-C5C03851EA52}"/>
              </a:ext>
            </a:extLst>
          </p:cNvPr>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numéro de diapositive 3">
            <a:extLst>
              <a:ext uri="{FF2B5EF4-FFF2-40B4-BE49-F238E27FC236}">
                <a16:creationId xmlns:a16="http://schemas.microsoft.com/office/drawing/2014/main" id="{D4948D22-2525-4DAD-A70D-0537B4D3CBDD}"/>
              </a:ext>
            </a:extLst>
          </p:cNvPr>
          <p:cNvSpPr>
            <a:spLocks noGrp="1"/>
          </p:cNvSpPr>
          <p:nvPr>
            <p:ph type="sldNum" sz="quarter" idx="10"/>
          </p:nvPr>
        </p:nvSpPr>
        <p:spPr/>
        <p:txBody>
          <a:bodyPr/>
          <a:lstStyle/>
          <a:p>
            <a:pPr lvl="0"/>
            <a:fld id="{6EB9C8F2-78D6-4CCC-A914-DB98BD0959E2}" type="slidenum">
              <a:t>‹N°›</a:t>
            </a:fld>
            <a:endParaRPr lang="fr-FR" dirty="0"/>
          </a:p>
        </p:txBody>
      </p:sp>
    </p:spTree>
    <p:extLst>
      <p:ext uri="{BB962C8B-B14F-4D97-AF65-F5344CB8AC3E}">
        <p14:creationId xmlns:p14="http://schemas.microsoft.com/office/powerpoint/2010/main" val="191609234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31C7782-70C2-48A6-95F3-1041B7AF5128}"/>
              </a:ext>
            </a:extLst>
          </p:cNvPr>
          <p:cNvSpPr>
            <a:spLocks noGrp="1"/>
          </p:cNvSpPr>
          <p:nvPr>
            <p:ph type="title"/>
          </p:nvPr>
        </p:nvSpPr>
        <p:spPr>
          <a:xfrm>
            <a:off x="623888" y="1709738"/>
            <a:ext cx="78867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D5A571F5-D8C9-4316-84FA-9C4D04ED8359}"/>
              </a:ext>
            </a:extLst>
          </p:cNvPr>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u numéro de diapositive 3">
            <a:extLst>
              <a:ext uri="{FF2B5EF4-FFF2-40B4-BE49-F238E27FC236}">
                <a16:creationId xmlns:a16="http://schemas.microsoft.com/office/drawing/2014/main" id="{BD61B413-790A-4845-BBCF-22E6B5580A91}"/>
              </a:ext>
            </a:extLst>
          </p:cNvPr>
          <p:cNvSpPr>
            <a:spLocks noGrp="1"/>
          </p:cNvSpPr>
          <p:nvPr>
            <p:ph type="sldNum" sz="quarter" idx="10"/>
          </p:nvPr>
        </p:nvSpPr>
        <p:spPr/>
        <p:txBody>
          <a:bodyPr/>
          <a:lstStyle/>
          <a:p>
            <a:pPr lvl="0"/>
            <a:fld id="{48C88B49-4CD5-44E6-BE17-82CD1375E5B4}" type="slidenum">
              <a:t>‹N°›</a:t>
            </a:fld>
            <a:endParaRPr lang="fr-FR" dirty="0"/>
          </a:p>
        </p:txBody>
      </p:sp>
    </p:spTree>
    <p:extLst>
      <p:ext uri="{BB962C8B-B14F-4D97-AF65-F5344CB8AC3E}">
        <p14:creationId xmlns:p14="http://schemas.microsoft.com/office/powerpoint/2010/main" val="318873410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6026B4A-C3DD-46AC-AB04-3A282C86A7B7}"/>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CED039C2-5999-43FC-9E7F-9FB6761CB9EE}"/>
              </a:ext>
            </a:extLst>
          </p:cNvPr>
          <p:cNvSpPr>
            <a:spLocks noGrp="1"/>
          </p:cNvSpPr>
          <p:nvPr>
            <p:ph sz="half" idx="1"/>
          </p:nvPr>
        </p:nvSpPr>
        <p:spPr>
          <a:xfrm>
            <a:off x="457200" y="1600200"/>
            <a:ext cx="4035425" cy="4519613"/>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610CEF23-9577-4269-8CF7-544E8F567C7E}"/>
              </a:ext>
            </a:extLst>
          </p:cNvPr>
          <p:cNvSpPr>
            <a:spLocks noGrp="1"/>
          </p:cNvSpPr>
          <p:nvPr>
            <p:ph sz="half" idx="2"/>
          </p:nvPr>
        </p:nvSpPr>
        <p:spPr>
          <a:xfrm>
            <a:off x="4645025" y="1600200"/>
            <a:ext cx="4035425" cy="4519613"/>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numéro de diapositive 4">
            <a:extLst>
              <a:ext uri="{FF2B5EF4-FFF2-40B4-BE49-F238E27FC236}">
                <a16:creationId xmlns:a16="http://schemas.microsoft.com/office/drawing/2014/main" id="{4331095E-03EE-4653-8AE4-BAADEA276EAF}"/>
              </a:ext>
            </a:extLst>
          </p:cNvPr>
          <p:cNvSpPr>
            <a:spLocks noGrp="1"/>
          </p:cNvSpPr>
          <p:nvPr>
            <p:ph type="sldNum" sz="quarter" idx="10"/>
          </p:nvPr>
        </p:nvSpPr>
        <p:spPr/>
        <p:txBody>
          <a:bodyPr/>
          <a:lstStyle/>
          <a:p>
            <a:pPr lvl="0"/>
            <a:fld id="{12D8C7FD-29EA-424C-8030-A9DB5B8E965C}" type="slidenum">
              <a:t>‹N°›</a:t>
            </a:fld>
            <a:endParaRPr lang="fr-FR" dirty="0"/>
          </a:p>
        </p:txBody>
      </p:sp>
    </p:spTree>
    <p:extLst>
      <p:ext uri="{BB962C8B-B14F-4D97-AF65-F5344CB8AC3E}">
        <p14:creationId xmlns:p14="http://schemas.microsoft.com/office/powerpoint/2010/main" val="322521687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E9A0B03-D65D-4DE5-89FF-6CF3C24BA258}"/>
              </a:ext>
            </a:extLst>
          </p:cNvPr>
          <p:cNvSpPr>
            <a:spLocks noGrp="1"/>
          </p:cNvSpPr>
          <p:nvPr>
            <p:ph type="title"/>
          </p:nvPr>
        </p:nvSpPr>
        <p:spPr>
          <a:xfrm>
            <a:off x="630238" y="365125"/>
            <a:ext cx="78867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2ED67EB1-DDAC-4E3A-A749-F7CF9C9212AC}"/>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a:extLst>
              <a:ext uri="{FF2B5EF4-FFF2-40B4-BE49-F238E27FC236}">
                <a16:creationId xmlns:a16="http://schemas.microsoft.com/office/drawing/2014/main" id="{822F1253-B4EA-44D0-8844-E9E7D6B4745D}"/>
              </a:ext>
            </a:extLst>
          </p:cNvPr>
          <p:cNvSpPr>
            <a:spLocks noGrp="1"/>
          </p:cNvSpPr>
          <p:nvPr>
            <p:ph sz="half" idx="2"/>
          </p:nvPr>
        </p:nvSpPr>
        <p:spPr>
          <a:xfrm>
            <a:off x="630238" y="2505075"/>
            <a:ext cx="3868737"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040CF393-4B48-456D-806C-1AF086CB6E9F}"/>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a:extLst>
              <a:ext uri="{FF2B5EF4-FFF2-40B4-BE49-F238E27FC236}">
                <a16:creationId xmlns:a16="http://schemas.microsoft.com/office/drawing/2014/main" id="{ACBE01A7-1B2D-4CCA-B540-BF2504F36EA8}"/>
              </a:ext>
            </a:extLst>
          </p:cNvPr>
          <p:cNvSpPr>
            <a:spLocks noGrp="1"/>
          </p:cNvSpPr>
          <p:nvPr>
            <p:ph sz="quarter" idx="4"/>
          </p:nvPr>
        </p:nvSpPr>
        <p:spPr>
          <a:xfrm>
            <a:off x="4629150" y="2505075"/>
            <a:ext cx="3887788"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u numéro de diapositive 6">
            <a:extLst>
              <a:ext uri="{FF2B5EF4-FFF2-40B4-BE49-F238E27FC236}">
                <a16:creationId xmlns:a16="http://schemas.microsoft.com/office/drawing/2014/main" id="{6770D56C-45E1-4CF7-8BD5-503C428BEBED}"/>
              </a:ext>
            </a:extLst>
          </p:cNvPr>
          <p:cNvSpPr>
            <a:spLocks noGrp="1"/>
          </p:cNvSpPr>
          <p:nvPr>
            <p:ph type="sldNum" sz="quarter" idx="10"/>
          </p:nvPr>
        </p:nvSpPr>
        <p:spPr/>
        <p:txBody>
          <a:bodyPr/>
          <a:lstStyle/>
          <a:p>
            <a:pPr lvl="0"/>
            <a:fld id="{75D9B5BA-E6B1-4C93-BC44-222C8257A791}" type="slidenum">
              <a:t>‹N°›</a:t>
            </a:fld>
            <a:endParaRPr lang="fr-FR" dirty="0"/>
          </a:p>
        </p:txBody>
      </p:sp>
    </p:spTree>
    <p:extLst>
      <p:ext uri="{BB962C8B-B14F-4D97-AF65-F5344CB8AC3E}">
        <p14:creationId xmlns:p14="http://schemas.microsoft.com/office/powerpoint/2010/main" val="175669447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A30DEC8-5D0E-4394-9B78-E9586CE3A146}"/>
              </a:ext>
            </a:extLst>
          </p:cNvPr>
          <p:cNvSpPr>
            <a:spLocks noGrp="1"/>
          </p:cNvSpPr>
          <p:nvPr>
            <p:ph type="title"/>
          </p:nvPr>
        </p:nvSpPr>
        <p:spPr/>
        <p:txBody>
          <a:bodyPr/>
          <a:lstStyle/>
          <a:p>
            <a:r>
              <a:rPr lang="fr-FR"/>
              <a:t>Modifiez le style du titre</a:t>
            </a:r>
          </a:p>
        </p:txBody>
      </p:sp>
      <p:sp>
        <p:nvSpPr>
          <p:cNvPr id="3" name="Espace réservé du numéro de diapositive 2">
            <a:extLst>
              <a:ext uri="{FF2B5EF4-FFF2-40B4-BE49-F238E27FC236}">
                <a16:creationId xmlns:a16="http://schemas.microsoft.com/office/drawing/2014/main" id="{E3EB168A-9FBB-4475-847F-3D8851FBE3BF}"/>
              </a:ext>
            </a:extLst>
          </p:cNvPr>
          <p:cNvSpPr>
            <a:spLocks noGrp="1"/>
          </p:cNvSpPr>
          <p:nvPr>
            <p:ph type="sldNum" sz="quarter" idx="10"/>
          </p:nvPr>
        </p:nvSpPr>
        <p:spPr/>
        <p:txBody>
          <a:bodyPr/>
          <a:lstStyle/>
          <a:p>
            <a:pPr lvl="0"/>
            <a:fld id="{EA8BCA38-BD74-435A-9E31-62421263AA37}" type="slidenum">
              <a:t>‹N°›</a:t>
            </a:fld>
            <a:endParaRPr lang="fr-FR" dirty="0"/>
          </a:p>
        </p:txBody>
      </p:sp>
    </p:spTree>
    <p:extLst>
      <p:ext uri="{BB962C8B-B14F-4D97-AF65-F5344CB8AC3E}">
        <p14:creationId xmlns:p14="http://schemas.microsoft.com/office/powerpoint/2010/main" val="20998468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A641CBB3-5FDC-4E2B-8771-5E41AB26B5D5}"/>
              </a:ext>
            </a:extLst>
          </p:cNvPr>
          <p:cNvSpPr>
            <a:spLocks noGrp="1"/>
          </p:cNvSpPr>
          <p:nvPr>
            <p:ph type="sldNum" sz="quarter" idx="10"/>
          </p:nvPr>
        </p:nvSpPr>
        <p:spPr/>
        <p:txBody>
          <a:bodyPr/>
          <a:lstStyle/>
          <a:p>
            <a:pPr lvl="0"/>
            <a:fld id="{C125D15E-22B1-43F2-BB49-1CB08C31003A}" type="slidenum">
              <a:t>‹N°›</a:t>
            </a:fld>
            <a:endParaRPr lang="fr-FR" dirty="0"/>
          </a:p>
        </p:txBody>
      </p:sp>
    </p:spTree>
    <p:extLst>
      <p:ext uri="{BB962C8B-B14F-4D97-AF65-F5344CB8AC3E}">
        <p14:creationId xmlns:p14="http://schemas.microsoft.com/office/powerpoint/2010/main" val="3724457846"/>
      </p:ext>
    </p:extLst>
  </p:cSld>
  <p:clrMapOvr>
    <a:masterClrMapping/>
  </p:clrMapOvr>
  <p:hf sldNum="0"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A35185F-66A4-4A6E-B13C-C1222234A22C}"/>
              </a:ext>
            </a:extLst>
          </p:cNvPr>
          <p:cNvSpPr>
            <a:spLocks noGrp="1"/>
          </p:cNvSpPr>
          <p:nvPr>
            <p:ph type="title"/>
          </p:nvPr>
        </p:nvSpPr>
        <p:spPr>
          <a:xfrm>
            <a:off x="630238" y="457200"/>
            <a:ext cx="2949575"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D3DFA69B-78AA-457A-A172-7B1F6473399C}"/>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316B7181-95D3-4817-A517-3E198022C938}"/>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u numéro de diapositive 4">
            <a:extLst>
              <a:ext uri="{FF2B5EF4-FFF2-40B4-BE49-F238E27FC236}">
                <a16:creationId xmlns:a16="http://schemas.microsoft.com/office/drawing/2014/main" id="{2BBE52D9-4E9A-4ADE-838D-E05D185BB66A}"/>
              </a:ext>
            </a:extLst>
          </p:cNvPr>
          <p:cNvSpPr>
            <a:spLocks noGrp="1"/>
          </p:cNvSpPr>
          <p:nvPr>
            <p:ph type="sldNum" sz="quarter" idx="10"/>
          </p:nvPr>
        </p:nvSpPr>
        <p:spPr/>
        <p:txBody>
          <a:bodyPr/>
          <a:lstStyle/>
          <a:p>
            <a:pPr lvl="0"/>
            <a:fld id="{5BF36750-4888-4A0A-A645-BCFFDA308225}" type="slidenum">
              <a:t>‹N°›</a:t>
            </a:fld>
            <a:endParaRPr lang="fr-FR" dirty="0"/>
          </a:p>
        </p:txBody>
      </p:sp>
    </p:spTree>
    <p:extLst>
      <p:ext uri="{BB962C8B-B14F-4D97-AF65-F5344CB8AC3E}">
        <p14:creationId xmlns:p14="http://schemas.microsoft.com/office/powerpoint/2010/main" val="30286686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70879A1-AF4F-47BD-861D-73ECB9E98EC3}"/>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B0192480-8EDF-4181-A0CE-F44848CE6C08}"/>
              </a:ext>
            </a:extLst>
          </p:cNvPr>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506241CA-4846-451E-97FC-7D2AD3903919}"/>
              </a:ext>
            </a:extLst>
          </p:cNvPr>
          <p:cNvSpPr>
            <a:spLocks noGrp="1"/>
          </p:cNvSpPr>
          <p:nvPr>
            <p:ph type="dt" sz="half" idx="10"/>
          </p:nvPr>
        </p:nvSpPr>
        <p:spPr/>
        <p:txBody>
          <a:bodyPr/>
          <a:lstStyle/>
          <a:p>
            <a:pPr lvl="0"/>
            <a:endParaRPr lang="fr-FR" dirty="0"/>
          </a:p>
        </p:txBody>
      </p:sp>
      <p:sp>
        <p:nvSpPr>
          <p:cNvPr id="5" name="Espace réservé du numéro de diapositive 4">
            <a:extLst>
              <a:ext uri="{FF2B5EF4-FFF2-40B4-BE49-F238E27FC236}">
                <a16:creationId xmlns:a16="http://schemas.microsoft.com/office/drawing/2014/main" id="{503CFBC9-B47A-4EDC-9BF2-4CD2860B29F9}"/>
              </a:ext>
            </a:extLst>
          </p:cNvPr>
          <p:cNvSpPr>
            <a:spLocks noGrp="1"/>
          </p:cNvSpPr>
          <p:nvPr>
            <p:ph type="sldNum" sz="quarter" idx="11"/>
          </p:nvPr>
        </p:nvSpPr>
        <p:spPr/>
        <p:txBody>
          <a:bodyPr/>
          <a:lstStyle/>
          <a:p>
            <a:pPr lvl="0"/>
            <a:fld id="{3805EF3D-6E48-4470-B3D1-0FBDC47BED53}" type="slidenum">
              <a:t>‹N°›</a:t>
            </a:fld>
            <a:endParaRPr lang="fr-FR" dirty="0"/>
          </a:p>
        </p:txBody>
      </p:sp>
    </p:spTree>
    <p:extLst>
      <p:ext uri="{BB962C8B-B14F-4D97-AF65-F5344CB8AC3E}">
        <p14:creationId xmlns:p14="http://schemas.microsoft.com/office/powerpoint/2010/main" val="253457654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F76ACB9-5873-4C73-AB00-12BB1C31768E}"/>
              </a:ext>
            </a:extLst>
          </p:cNvPr>
          <p:cNvSpPr>
            <a:spLocks noGrp="1"/>
          </p:cNvSpPr>
          <p:nvPr>
            <p:ph type="title"/>
          </p:nvPr>
        </p:nvSpPr>
        <p:spPr>
          <a:xfrm>
            <a:off x="630238" y="457200"/>
            <a:ext cx="2949575"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BF049EFE-B3DB-4824-96E0-C7F3D531F8E2}"/>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dirty="0"/>
          </a:p>
        </p:txBody>
      </p:sp>
      <p:sp>
        <p:nvSpPr>
          <p:cNvPr id="4" name="Espace réservé du texte 3">
            <a:extLst>
              <a:ext uri="{FF2B5EF4-FFF2-40B4-BE49-F238E27FC236}">
                <a16:creationId xmlns:a16="http://schemas.microsoft.com/office/drawing/2014/main" id="{B32AE294-E696-4C87-BEFB-0F2B153B67A2}"/>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u numéro de diapositive 4">
            <a:extLst>
              <a:ext uri="{FF2B5EF4-FFF2-40B4-BE49-F238E27FC236}">
                <a16:creationId xmlns:a16="http://schemas.microsoft.com/office/drawing/2014/main" id="{659E02F1-92B0-46C2-8039-C54257E9D240}"/>
              </a:ext>
            </a:extLst>
          </p:cNvPr>
          <p:cNvSpPr>
            <a:spLocks noGrp="1"/>
          </p:cNvSpPr>
          <p:nvPr>
            <p:ph type="sldNum" sz="quarter" idx="10"/>
          </p:nvPr>
        </p:nvSpPr>
        <p:spPr/>
        <p:txBody>
          <a:bodyPr/>
          <a:lstStyle/>
          <a:p>
            <a:pPr lvl="0"/>
            <a:fld id="{5DFE0036-4AC7-4D0F-90CF-797F33F8638B}" type="slidenum">
              <a:t>‹N°›</a:t>
            </a:fld>
            <a:endParaRPr lang="fr-FR" dirty="0"/>
          </a:p>
        </p:txBody>
      </p:sp>
    </p:spTree>
    <p:extLst>
      <p:ext uri="{BB962C8B-B14F-4D97-AF65-F5344CB8AC3E}">
        <p14:creationId xmlns:p14="http://schemas.microsoft.com/office/powerpoint/2010/main" val="165995165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B4BF564-5EA0-4F23-A6A7-34C4A1ABDB71}"/>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67914CFD-39E8-4D08-9093-393C7AE423E8}"/>
              </a:ext>
            </a:extLst>
          </p:cNvPr>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numéro de diapositive 3">
            <a:extLst>
              <a:ext uri="{FF2B5EF4-FFF2-40B4-BE49-F238E27FC236}">
                <a16:creationId xmlns:a16="http://schemas.microsoft.com/office/drawing/2014/main" id="{3991AB2B-820C-49A2-BE39-DEC5E739F321}"/>
              </a:ext>
            </a:extLst>
          </p:cNvPr>
          <p:cNvSpPr>
            <a:spLocks noGrp="1"/>
          </p:cNvSpPr>
          <p:nvPr>
            <p:ph type="sldNum" sz="quarter" idx="10"/>
          </p:nvPr>
        </p:nvSpPr>
        <p:spPr/>
        <p:txBody>
          <a:bodyPr/>
          <a:lstStyle/>
          <a:p>
            <a:pPr lvl="0"/>
            <a:fld id="{47630FCB-DF8C-4F00-9A1D-BB573A3E0C3E}" type="slidenum">
              <a:t>‹N°›</a:t>
            </a:fld>
            <a:endParaRPr lang="fr-FR" dirty="0"/>
          </a:p>
        </p:txBody>
      </p:sp>
    </p:spTree>
    <p:extLst>
      <p:ext uri="{BB962C8B-B14F-4D97-AF65-F5344CB8AC3E}">
        <p14:creationId xmlns:p14="http://schemas.microsoft.com/office/powerpoint/2010/main" val="278922267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D0D28B65-9240-40DD-B43C-AC9E375C1F56}"/>
              </a:ext>
            </a:extLst>
          </p:cNvPr>
          <p:cNvSpPr>
            <a:spLocks noGrp="1"/>
          </p:cNvSpPr>
          <p:nvPr>
            <p:ph type="title" orient="vert"/>
          </p:nvPr>
        </p:nvSpPr>
        <p:spPr>
          <a:xfrm>
            <a:off x="6624638" y="274638"/>
            <a:ext cx="2055812" cy="5845175"/>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E78C53E8-8156-4113-A489-99ECA63D71BC}"/>
              </a:ext>
            </a:extLst>
          </p:cNvPr>
          <p:cNvSpPr>
            <a:spLocks noGrp="1"/>
          </p:cNvSpPr>
          <p:nvPr>
            <p:ph type="body" orient="vert" idx="1"/>
          </p:nvPr>
        </p:nvSpPr>
        <p:spPr>
          <a:xfrm>
            <a:off x="457200" y="274638"/>
            <a:ext cx="6015038" cy="5845175"/>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numéro de diapositive 3">
            <a:extLst>
              <a:ext uri="{FF2B5EF4-FFF2-40B4-BE49-F238E27FC236}">
                <a16:creationId xmlns:a16="http://schemas.microsoft.com/office/drawing/2014/main" id="{5B4D2347-747C-477C-8871-7132D5BEEC13}"/>
              </a:ext>
            </a:extLst>
          </p:cNvPr>
          <p:cNvSpPr>
            <a:spLocks noGrp="1"/>
          </p:cNvSpPr>
          <p:nvPr>
            <p:ph type="sldNum" sz="quarter" idx="10"/>
          </p:nvPr>
        </p:nvSpPr>
        <p:spPr/>
        <p:txBody>
          <a:bodyPr/>
          <a:lstStyle/>
          <a:p>
            <a:pPr lvl="0"/>
            <a:fld id="{42D656B0-81DD-45B9-B529-79A9C8D0F142}" type="slidenum">
              <a:t>‹N°›</a:t>
            </a:fld>
            <a:endParaRPr lang="fr-FR" dirty="0"/>
          </a:p>
        </p:txBody>
      </p:sp>
    </p:spTree>
    <p:extLst>
      <p:ext uri="{BB962C8B-B14F-4D97-AF65-F5344CB8AC3E}">
        <p14:creationId xmlns:p14="http://schemas.microsoft.com/office/powerpoint/2010/main" val="19430823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4833232-DDA8-41BE-80D1-47B92D0308DC}"/>
              </a:ext>
            </a:extLst>
          </p:cNvPr>
          <p:cNvSpPr>
            <a:spLocks noGrp="1"/>
          </p:cNvSpPr>
          <p:nvPr>
            <p:ph type="title"/>
          </p:nvPr>
        </p:nvSpPr>
        <p:spPr>
          <a:xfrm>
            <a:off x="623888" y="1709738"/>
            <a:ext cx="78867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04572DC2-2779-4168-ABDC-C6BB519961F3}"/>
              </a:ext>
            </a:extLst>
          </p:cNvPr>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a:extLst>
              <a:ext uri="{FF2B5EF4-FFF2-40B4-BE49-F238E27FC236}">
                <a16:creationId xmlns:a16="http://schemas.microsoft.com/office/drawing/2014/main" id="{53A350A6-770A-4629-AC00-D4DBB24DB1CA}"/>
              </a:ext>
            </a:extLst>
          </p:cNvPr>
          <p:cNvSpPr>
            <a:spLocks noGrp="1"/>
          </p:cNvSpPr>
          <p:nvPr>
            <p:ph type="dt" sz="half" idx="10"/>
          </p:nvPr>
        </p:nvSpPr>
        <p:spPr/>
        <p:txBody>
          <a:bodyPr/>
          <a:lstStyle/>
          <a:p>
            <a:pPr lvl="0"/>
            <a:endParaRPr lang="fr-FR" dirty="0"/>
          </a:p>
        </p:txBody>
      </p:sp>
      <p:sp>
        <p:nvSpPr>
          <p:cNvPr id="5" name="Espace réservé du numéro de diapositive 4">
            <a:extLst>
              <a:ext uri="{FF2B5EF4-FFF2-40B4-BE49-F238E27FC236}">
                <a16:creationId xmlns:a16="http://schemas.microsoft.com/office/drawing/2014/main" id="{62C2B255-7DCB-486B-8DA0-C75B00B3DC32}"/>
              </a:ext>
            </a:extLst>
          </p:cNvPr>
          <p:cNvSpPr>
            <a:spLocks noGrp="1"/>
          </p:cNvSpPr>
          <p:nvPr>
            <p:ph type="sldNum" sz="quarter" idx="11"/>
          </p:nvPr>
        </p:nvSpPr>
        <p:spPr/>
        <p:txBody>
          <a:bodyPr/>
          <a:lstStyle/>
          <a:p>
            <a:pPr lvl="0"/>
            <a:fld id="{811B71DD-D5C0-44E4-95C0-72FE743B4B51}" type="slidenum">
              <a:t>‹N°›</a:t>
            </a:fld>
            <a:endParaRPr lang="fr-FR" dirty="0"/>
          </a:p>
        </p:txBody>
      </p:sp>
    </p:spTree>
    <p:extLst>
      <p:ext uri="{BB962C8B-B14F-4D97-AF65-F5344CB8AC3E}">
        <p14:creationId xmlns:p14="http://schemas.microsoft.com/office/powerpoint/2010/main" val="20512043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414516E-EE71-493D-876F-72C40424402D}"/>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61561B9E-4350-468E-9CD0-7F91A5B26026}"/>
              </a:ext>
            </a:extLst>
          </p:cNvPr>
          <p:cNvSpPr>
            <a:spLocks noGrp="1"/>
          </p:cNvSpPr>
          <p:nvPr>
            <p:ph sz="half" idx="1"/>
          </p:nvPr>
        </p:nvSpPr>
        <p:spPr>
          <a:xfrm>
            <a:off x="457200" y="1600200"/>
            <a:ext cx="4035425" cy="4519613"/>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BEE20F0A-FA9B-4BF0-A5B5-55A44DA85ECC}"/>
              </a:ext>
            </a:extLst>
          </p:cNvPr>
          <p:cNvSpPr>
            <a:spLocks noGrp="1"/>
          </p:cNvSpPr>
          <p:nvPr>
            <p:ph sz="half" idx="2"/>
          </p:nvPr>
        </p:nvSpPr>
        <p:spPr>
          <a:xfrm>
            <a:off x="4645025" y="1600200"/>
            <a:ext cx="4035425" cy="4519613"/>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AEAF33CE-EC71-47E3-91C0-8F36474BCA39}"/>
              </a:ext>
            </a:extLst>
          </p:cNvPr>
          <p:cNvSpPr>
            <a:spLocks noGrp="1"/>
          </p:cNvSpPr>
          <p:nvPr>
            <p:ph type="dt" sz="half" idx="10"/>
          </p:nvPr>
        </p:nvSpPr>
        <p:spPr/>
        <p:txBody>
          <a:bodyPr/>
          <a:lstStyle/>
          <a:p>
            <a:pPr lvl="0"/>
            <a:endParaRPr lang="fr-FR" dirty="0"/>
          </a:p>
        </p:txBody>
      </p:sp>
      <p:sp>
        <p:nvSpPr>
          <p:cNvPr id="6" name="Espace réservé du numéro de diapositive 5">
            <a:extLst>
              <a:ext uri="{FF2B5EF4-FFF2-40B4-BE49-F238E27FC236}">
                <a16:creationId xmlns:a16="http://schemas.microsoft.com/office/drawing/2014/main" id="{44A085DB-20F6-4F8E-8A59-5579C6BA5CF3}"/>
              </a:ext>
            </a:extLst>
          </p:cNvPr>
          <p:cNvSpPr>
            <a:spLocks noGrp="1"/>
          </p:cNvSpPr>
          <p:nvPr>
            <p:ph type="sldNum" sz="quarter" idx="11"/>
          </p:nvPr>
        </p:nvSpPr>
        <p:spPr/>
        <p:txBody>
          <a:bodyPr/>
          <a:lstStyle/>
          <a:p>
            <a:pPr lvl="0"/>
            <a:fld id="{78625B8C-078A-44A3-8EAB-650A9DD2A0EA}" type="slidenum">
              <a:t>‹N°›</a:t>
            </a:fld>
            <a:endParaRPr lang="fr-FR" dirty="0"/>
          </a:p>
        </p:txBody>
      </p:sp>
    </p:spTree>
    <p:extLst>
      <p:ext uri="{BB962C8B-B14F-4D97-AF65-F5344CB8AC3E}">
        <p14:creationId xmlns:p14="http://schemas.microsoft.com/office/powerpoint/2010/main" val="8782273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28A0D24-D3AD-4566-917C-9EC2293A3BDC}"/>
              </a:ext>
            </a:extLst>
          </p:cNvPr>
          <p:cNvSpPr>
            <a:spLocks noGrp="1"/>
          </p:cNvSpPr>
          <p:nvPr>
            <p:ph type="title"/>
          </p:nvPr>
        </p:nvSpPr>
        <p:spPr>
          <a:xfrm>
            <a:off x="630238" y="365125"/>
            <a:ext cx="78867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D441449D-0600-4ABB-A187-F3AF13B89290}"/>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a:extLst>
              <a:ext uri="{FF2B5EF4-FFF2-40B4-BE49-F238E27FC236}">
                <a16:creationId xmlns:a16="http://schemas.microsoft.com/office/drawing/2014/main" id="{A5AD0720-92AF-4A93-9875-5EB33279722D}"/>
              </a:ext>
            </a:extLst>
          </p:cNvPr>
          <p:cNvSpPr>
            <a:spLocks noGrp="1"/>
          </p:cNvSpPr>
          <p:nvPr>
            <p:ph sz="half" idx="2"/>
          </p:nvPr>
        </p:nvSpPr>
        <p:spPr>
          <a:xfrm>
            <a:off x="630238" y="2505075"/>
            <a:ext cx="3868737"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059097CF-310D-466B-ABD5-1FF9A1717E55}"/>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a:extLst>
              <a:ext uri="{FF2B5EF4-FFF2-40B4-BE49-F238E27FC236}">
                <a16:creationId xmlns:a16="http://schemas.microsoft.com/office/drawing/2014/main" id="{91890F62-ACEA-4A71-92E2-55513DC7B5D6}"/>
              </a:ext>
            </a:extLst>
          </p:cNvPr>
          <p:cNvSpPr>
            <a:spLocks noGrp="1"/>
          </p:cNvSpPr>
          <p:nvPr>
            <p:ph sz="quarter" idx="4"/>
          </p:nvPr>
        </p:nvSpPr>
        <p:spPr>
          <a:xfrm>
            <a:off x="4629150" y="2505075"/>
            <a:ext cx="3887788"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1907F237-4E18-4065-81B2-6C0393B0B1A0}"/>
              </a:ext>
            </a:extLst>
          </p:cNvPr>
          <p:cNvSpPr>
            <a:spLocks noGrp="1"/>
          </p:cNvSpPr>
          <p:nvPr>
            <p:ph type="dt" sz="half" idx="10"/>
          </p:nvPr>
        </p:nvSpPr>
        <p:spPr/>
        <p:txBody>
          <a:bodyPr/>
          <a:lstStyle/>
          <a:p>
            <a:pPr lvl="0"/>
            <a:endParaRPr lang="fr-FR" dirty="0"/>
          </a:p>
        </p:txBody>
      </p:sp>
      <p:sp>
        <p:nvSpPr>
          <p:cNvPr id="8" name="Espace réservé du numéro de diapositive 7">
            <a:extLst>
              <a:ext uri="{FF2B5EF4-FFF2-40B4-BE49-F238E27FC236}">
                <a16:creationId xmlns:a16="http://schemas.microsoft.com/office/drawing/2014/main" id="{8E39C7A9-56F1-41FC-8E45-728AF89ADB6F}"/>
              </a:ext>
            </a:extLst>
          </p:cNvPr>
          <p:cNvSpPr>
            <a:spLocks noGrp="1"/>
          </p:cNvSpPr>
          <p:nvPr>
            <p:ph type="sldNum" sz="quarter" idx="11"/>
          </p:nvPr>
        </p:nvSpPr>
        <p:spPr/>
        <p:txBody>
          <a:bodyPr/>
          <a:lstStyle/>
          <a:p>
            <a:pPr lvl="0"/>
            <a:fld id="{B237F0BE-03F1-40E0-9EDD-FFA963103322}" type="slidenum">
              <a:t>‹N°›</a:t>
            </a:fld>
            <a:endParaRPr lang="fr-FR" dirty="0"/>
          </a:p>
        </p:txBody>
      </p:sp>
    </p:spTree>
    <p:extLst>
      <p:ext uri="{BB962C8B-B14F-4D97-AF65-F5344CB8AC3E}">
        <p14:creationId xmlns:p14="http://schemas.microsoft.com/office/powerpoint/2010/main" val="38453726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EE04543-F1AC-454B-A1EC-F669C41E8D46}"/>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B7BDFE5F-7F9B-47B3-9323-1AC06B836C50}"/>
              </a:ext>
            </a:extLst>
          </p:cNvPr>
          <p:cNvSpPr>
            <a:spLocks noGrp="1"/>
          </p:cNvSpPr>
          <p:nvPr>
            <p:ph type="dt" sz="half" idx="10"/>
          </p:nvPr>
        </p:nvSpPr>
        <p:spPr/>
        <p:txBody>
          <a:bodyPr/>
          <a:lstStyle/>
          <a:p>
            <a:pPr lvl="0"/>
            <a:endParaRPr lang="fr-FR" dirty="0"/>
          </a:p>
        </p:txBody>
      </p:sp>
      <p:sp>
        <p:nvSpPr>
          <p:cNvPr id="4" name="Espace réservé du numéro de diapositive 3">
            <a:extLst>
              <a:ext uri="{FF2B5EF4-FFF2-40B4-BE49-F238E27FC236}">
                <a16:creationId xmlns:a16="http://schemas.microsoft.com/office/drawing/2014/main" id="{5E3AA2A1-0C44-47CA-A2D8-CC0974C4AEEB}"/>
              </a:ext>
            </a:extLst>
          </p:cNvPr>
          <p:cNvSpPr>
            <a:spLocks noGrp="1"/>
          </p:cNvSpPr>
          <p:nvPr>
            <p:ph type="sldNum" sz="quarter" idx="11"/>
          </p:nvPr>
        </p:nvSpPr>
        <p:spPr/>
        <p:txBody>
          <a:bodyPr/>
          <a:lstStyle/>
          <a:p>
            <a:pPr lvl="0"/>
            <a:fld id="{8EB9D662-586B-4CDA-BAF5-EC40FB15041F}" type="slidenum">
              <a:t>‹N°›</a:t>
            </a:fld>
            <a:endParaRPr lang="fr-FR" dirty="0"/>
          </a:p>
        </p:txBody>
      </p:sp>
    </p:spTree>
    <p:extLst>
      <p:ext uri="{BB962C8B-B14F-4D97-AF65-F5344CB8AC3E}">
        <p14:creationId xmlns:p14="http://schemas.microsoft.com/office/powerpoint/2010/main" val="1320739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776FF52B-6A10-4D48-AEFB-AD96EF789D5B}"/>
              </a:ext>
            </a:extLst>
          </p:cNvPr>
          <p:cNvSpPr>
            <a:spLocks noGrp="1"/>
          </p:cNvSpPr>
          <p:nvPr>
            <p:ph type="dt" sz="half" idx="10"/>
          </p:nvPr>
        </p:nvSpPr>
        <p:spPr/>
        <p:txBody>
          <a:bodyPr/>
          <a:lstStyle/>
          <a:p>
            <a:pPr lvl="0"/>
            <a:endParaRPr lang="fr-FR" dirty="0"/>
          </a:p>
        </p:txBody>
      </p:sp>
      <p:sp>
        <p:nvSpPr>
          <p:cNvPr id="3" name="Espace réservé du numéro de diapositive 2">
            <a:extLst>
              <a:ext uri="{FF2B5EF4-FFF2-40B4-BE49-F238E27FC236}">
                <a16:creationId xmlns:a16="http://schemas.microsoft.com/office/drawing/2014/main" id="{342B32E5-67D7-4C4D-BAD6-3CA80DE8228A}"/>
              </a:ext>
            </a:extLst>
          </p:cNvPr>
          <p:cNvSpPr>
            <a:spLocks noGrp="1"/>
          </p:cNvSpPr>
          <p:nvPr>
            <p:ph type="sldNum" sz="quarter" idx="11"/>
          </p:nvPr>
        </p:nvSpPr>
        <p:spPr/>
        <p:txBody>
          <a:bodyPr/>
          <a:lstStyle/>
          <a:p>
            <a:pPr lvl="0"/>
            <a:fld id="{B68DDC24-0464-42E9-A69F-B2ECCEB85797}" type="slidenum">
              <a:t>‹N°›</a:t>
            </a:fld>
            <a:endParaRPr lang="fr-FR" dirty="0"/>
          </a:p>
        </p:txBody>
      </p:sp>
    </p:spTree>
    <p:extLst>
      <p:ext uri="{BB962C8B-B14F-4D97-AF65-F5344CB8AC3E}">
        <p14:creationId xmlns:p14="http://schemas.microsoft.com/office/powerpoint/2010/main" val="4157379926"/>
      </p:ext>
    </p:extLst>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4823B2F-1A99-4398-B4D9-02E3895FFFD0}"/>
              </a:ext>
            </a:extLst>
          </p:cNvPr>
          <p:cNvSpPr>
            <a:spLocks noGrp="1"/>
          </p:cNvSpPr>
          <p:nvPr>
            <p:ph type="title"/>
          </p:nvPr>
        </p:nvSpPr>
        <p:spPr>
          <a:xfrm>
            <a:off x="630238" y="457200"/>
            <a:ext cx="2949575"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7EB0EF64-227B-4068-A7D5-F057092EEAF7}"/>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1E8974C4-4DC2-4E49-9967-A7EF4832C6D1}"/>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a:extLst>
              <a:ext uri="{FF2B5EF4-FFF2-40B4-BE49-F238E27FC236}">
                <a16:creationId xmlns:a16="http://schemas.microsoft.com/office/drawing/2014/main" id="{D1CF3CA0-DA4E-4673-B292-1CD93D6B2A4A}"/>
              </a:ext>
            </a:extLst>
          </p:cNvPr>
          <p:cNvSpPr>
            <a:spLocks noGrp="1"/>
          </p:cNvSpPr>
          <p:nvPr>
            <p:ph type="dt" sz="half" idx="10"/>
          </p:nvPr>
        </p:nvSpPr>
        <p:spPr/>
        <p:txBody>
          <a:bodyPr/>
          <a:lstStyle/>
          <a:p>
            <a:pPr lvl="0"/>
            <a:endParaRPr lang="fr-FR" dirty="0"/>
          </a:p>
        </p:txBody>
      </p:sp>
      <p:sp>
        <p:nvSpPr>
          <p:cNvPr id="6" name="Espace réservé du numéro de diapositive 5">
            <a:extLst>
              <a:ext uri="{FF2B5EF4-FFF2-40B4-BE49-F238E27FC236}">
                <a16:creationId xmlns:a16="http://schemas.microsoft.com/office/drawing/2014/main" id="{597D6CEE-4C08-45D8-AB99-71D7792D405C}"/>
              </a:ext>
            </a:extLst>
          </p:cNvPr>
          <p:cNvSpPr>
            <a:spLocks noGrp="1"/>
          </p:cNvSpPr>
          <p:nvPr>
            <p:ph type="sldNum" sz="quarter" idx="11"/>
          </p:nvPr>
        </p:nvSpPr>
        <p:spPr/>
        <p:txBody>
          <a:bodyPr/>
          <a:lstStyle/>
          <a:p>
            <a:pPr lvl="0"/>
            <a:fld id="{7F9DEB76-F133-4D90-B9ED-D18915444EC5}" type="slidenum">
              <a:t>‹N°›</a:t>
            </a:fld>
            <a:endParaRPr lang="fr-FR" dirty="0"/>
          </a:p>
        </p:txBody>
      </p:sp>
    </p:spTree>
    <p:extLst>
      <p:ext uri="{BB962C8B-B14F-4D97-AF65-F5344CB8AC3E}">
        <p14:creationId xmlns:p14="http://schemas.microsoft.com/office/powerpoint/2010/main" val="5256150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976C37C-3F84-46A4-94D3-A17CBB560EE1}"/>
              </a:ext>
            </a:extLst>
          </p:cNvPr>
          <p:cNvSpPr>
            <a:spLocks noGrp="1"/>
          </p:cNvSpPr>
          <p:nvPr>
            <p:ph type="title"/>
          </p:nvPr>
        </p:nvSpPr>
        <p:spPr>
          <a:xfrm>
            <a:off x="630238" y="457200"/>
            <a:ext cx="2949575"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51B6DE00-5130-418F-97B9-9217614648D5}"/>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dirty="0"/>
          </a:p>
        </p:txBody>
      </p:sp>
      <p:sp>
        <p:nvSpPr>
          <p:cNvPr id="4" name="Espace réservé du texte 3">
            <a:extLst>
              <a:ext uri="{FF2B5EF4-FFF2-40B4-BE49-F238E27FC236}">
                <a16:creationId xmlns:a16="http://schemas.microsoft.com/office/drawing/2014/main" id="{7FCF8F60-7F14-4373-8772-F1CF34A04425}"/>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a:extLst>
              <a:ext uri="{FF2B5EF4-FFF2-40B4-BE49-F238E27FC236}">
                <a16:creationId xmlns:a16="http://schemas.microsoft.com/office/drawing/2014/main" id="{FAE2BD43-1764-45C2-B50D-E7DA9C700074}"/>
              </a:ext>
            </a:extLst>
          </p:cNvPr>
          <p:cNvSpPr>
            <a:spLocks noGrp="1"/>
          </p:cNvSpPr>
          <p:nvPr>
            <p:ph type="dt" sz="half" idx="10"/>
          </p:nvPr>
        </p:nvSpPr>
        <p:spPr/>
        <p:txBody>
          <a:bodyPr/>
          <a:lstStyle/>
          <a:p>
            <a:pPr lvl="0"/>
            <a:endParaRPr lang="fr-FR" dirty="0"/>
          </a:p>
        </p:txBody>
      </p:sp>
      <p:sp>
        <p:nvSpPr>
          <p:cNvPr id="6" name="Espace réservé du numéro de diapositive 5">
            <a:extLst>
              <a:ext uri="{FF2B5EF4-FFF2-40B4-BE49-F238E27FC236}">
                <a16:creationId xmlns:a16="http://schemas.microsoft.com/office/drawing/2014/main" id="{61754757-CBA3-4A01-98A4-39991509592F}"/>
              </a:ext>
            </a:extLst>
          </p:cNvPr>
          <p:cNvSpPr>
            <a:spLocks noGrp="1"/>
          </p:cNvSpPr>
          <p:nvPr>
            <p:ph type="sldNum" sz="quarter" idx="11"/>
          </p:nvPr>
        </p:nvSpPr>
        <p:spPr/>
        <p:txBody>
          <a:bodyPr/>
          <a:lstStyle/>
          <a:p>
            <a:pPr lvl="0"/>
            <a:fld id="{DB57CC8A-A4A3-4372-8323-4A662644524A}" type="slidenum">
              <a:t>‹N°›</a:t>
            </a:fld>
            <a:endParaRPr lang="fr-FR" dirty="0"/>
          </a:p>
        </p:txBody>
      </p:sp>
    </p:spTree>
    <p:extLst>
      <p:ext uri="{BB962C8B-B14F-4D97-AF65-F5344CB8AC3E}">
        <p14:creationId xmlns:p14="http://schemas.microsoft.com/office/powerpoint/2010/main" val="8416188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DC2CFDD5-9020-4854-A835-6187D6162FA6}"/>
              </a:ext>
            </a:extLst>
          </p:cNvPr>
          <p:cNvSpPr txBox="1">
            <a:spLocks noGrp="1"/>
          </p:cNvSpPr>
          <p:nvPr>
            <p:ph type="title"/>
          </p:nvPr>
        </p:nvSpPr>
        <p:spPr>
          <a:xfrm>
            <a:off x="457200" y="274320"/>
            <a:ext cx="8223120" cy="1136520"/>
          </a:xfrm>
          <a:prstGeom prst="rect">
            <a:avLst/>
          </a:prstGeom>
          <a:noFill/>
          <a:ln>
            <a:noFill/>
          </a:ln>
        </p:spPr>
        <p:txBody>
          <a:bodyPr vert="horz" lIns="90000" tIns="46800" rIns="90000" bIns="46800" anchor="ctr" anchorCtr="0" compatLnSpc="1"/>
          <a:lstStyle/>
          <a:p>
            <a:endParaRPr lang="fr-FR"/>
          </a:p>
        </p:txBody>
      </p:sp>
      <p:sp>
        <p:nvSpPr>
          <p:cNvPr id="3" name="Espace réservé du texte 2">
            <a:extLst>
              <a:ext uri="{FF2B5EF4-FFF2-40B4-BE49-F238E27FC236}">
                <a16:creationId xmlns:a16="http://schemas.microsoft.com/office/drawing/2014/main" id="{E62C8195-C4F0-4EA4-8D99-7B592B9D9FA8}"/>
              </a:ext>
            </a:extLst>
          </p:cNvPr>
          <p:cNvSpPr txBox="1">
            <a:spLocks noGrp="1"/>
          </p:cNvSpPr>
          <p:nvPr>
            <p:ph type="body" idx="1"/>
          </p:nvPr>
        </p:nvSpPr>
        <p:spPr>
          <a:xfrm>
            <a:off x="457200" y="1600200"/>
            <a:ext cx="8223120" cy="4519440"/>
          </a:xfrm>
          <a:prstGeom prst="rect">
            <a:avLst/>
          </a:prstGeom>
          <a:noFill/>
          <a:ln>
            <a:noFill/>
          </a:ln>
        </p:spPr>
        <p:txBody>
          <a:bodyPr vert="horz" lIns="90000" tIns="46800" rIns="90000" bIns="46800" anchor="t" anchorCtr="0" compatLnSpc="1"/>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0FD7AE58-9944-4DA0-945A-6875553D7A09}"/>
              </a:ext>
            </a:extLst>
          </p:cNvPr>
          <p:cNvSpPr txBox="1">
            <a:spLocks noGrp="1"/>
          </p:cNvSpPr>
          <p:nvPr>
            <p:ph type="dt" sz="half" idx="2"/>
          </p:nvPr>
        </p:nvSpPr>
        <p:spPr>
          <a:xfrm>
            <a:off x="456839" y="6356520"/>
            <a:ext cx="2127240" cy="358560"/>
          </a:xfrm>
          <a:prstGeom prst="rect">
            <a:avLst/>
          </a:prstGeom>
          <a:noFill/>
          <a:ln>
            <a:noFill/>
          </a:ln>
        </p:spPr>
        <p:txBody>
          <a:bodyPr vert="horz" wrap="square" lIns="90000" tIns="46800" rIns="90000" bIns="46800" anchor="ctr" anchorCtr="0" compatLnSpc="1">
            <a:noAutofit/>
          </a:bodyPr>
          <a:lstStyle>
            <a:lvl1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defRPr lang="fr-FR" sz="2400" b="0" i="0" u="none" strike="noStrike" baseline="0">
                <a:solidFill>
                  <a:srgbClr val="000000"/>
                </a:solidFill>
                <a:latin typeface="Times New Roman" pitchFamily="18"/>
                <a:ea typeface="ヒラギノ角ゴ Pro W3" pitchFamily="2"/>
                <a:cs typeface="ヒラギノ角ゴ Pro W3" pitchFamily="2"/>
              </a:defRPr>
            </a:lvl1pPr>
          </a:lstStyle>
          <a:p>
            <a:pPr lvl="0"/>
            <a:endParaRPr lang="fr-FR" dirty="0"/>
          </a:p>
        </p:txBody>
      </p:sp>
      <p:sp>
        <p:nvSpPr>
          <p:cNvPr id="5" name="Forme libre : forme 4">
            <a:extLst>
              <a:ext uri="{FF2B5EF4-FFF2-40B4-BE49-F238E27FC236}">
                <a16:creationId xmlns:a16="http://schemas.microsoft.com/office/drawing/2014/main" id="{3624BA9F-5010-4B2D-8330-718028453D05}"/>
              </a:ext>
            </a:extLst>
          </p:cNvPr>
          <p:cNvSpPr/>
          <p:nvPr/>
        </p:nvSpPr>
        <p:spPr>
          <a:xfrm>
            <a:off x="3124079" y="6356520"/>
            <a:ext cx="2895839" cy="3650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6" name="Espace réservé du numéro de diapositive 5">
            <a:extLst>
              <a:ext uri="{FF2B5EF4-FFF2-40B4-BE49-F238E27FC236}">
                <a16:creationId xmlns:a16="http://schemas.microsoft.com/office/drawing/2014/main" id="{DBBC8775-0631-451D-A36D-015DD2921312}"/>
              </a:ext>
            </a:extLst>
          </p:cNvPr>
          <p:cNvSpPr txBox="1">
            <a:spLocks noGrp="1"/>
          </p:cNvSpPr>
          <p:nvPr>
            <p:ph type="sldNum" sz="quarter" idx="4"/>
          </p:nvPr>
        </p:nvSpPr>
        <p:spPr>
          <a:xfrm>
            <a:off x="6552719" y="6356520"/>
            <a:ext cx="2127240" cy="358560"/>
          </a:xfrm>
          <a:prstGeom prst="rect">
            <a:avLst/>
          </a:prstGeom>
          <a:noFill/>
          <a:ln>
            <a:noFill/>
          </a:ln>
        </p:spPr>
        <p:txBody>
          <a:bodyPr vert="horz" wrap="square" lIns="90000" tIns="46800" rIns="90000" bIns="46800" anchor="ctr" anchorCtr="0" compatLnSpc="1">
            <a:noAutofit/>
          </a:bodyPr>
          <a:lstStyle>
            <a:lvl1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defRPr lang="fr-FR" sz="2400" b="0" i="0" u="none" strike="noStrike" baseline="0">
                <a:solidFill>
                  <a:srgbClr val="000000"/>
                </a:solidFill>
                <a:latin typeface="Times New Roman" pitchFamily="18"/>
                <a:ea typeface="ヒラギノ角ゴ Pro W3" pitchFamily="2"/>
                <a:cs typeface="ヒラギノ角ゴ Pro W3" pitchFamily="2"/>
              </a:defRPr>
            </a:lvl1pPr>
          </a:lstStyle>
          <a:p>
            <a:pPr lvl="0"/>
            <a:fld id="{B6FC699E-672B-4996-9FF1-66B28BBD779B}" type="slidenum">
              <a:t>‹N°›</a:t>
            </a:fld>
            <a:endParaRPr lang="fr-FR" dirty="0"/>
          </a:p>
        </p:txBody>
      </p:sp>
      <p:pic>
        <p:nvPicPr>
          <p:cNvPr id="7" name="Image 6">
            <a:extLst>
              <a:ext uri="{FF2B5EF4-FFF2-40B4-BE49-F238E27FC236}">
                <a16:creationId xmlns:a16="http://schemas.microsoft.com/office/drawing/2014/main" id="{B9D018D0-EC4E-4472-AF5A-5EBB7F2F93BC}"/>
              </a:ext>
            </a:extLst>
          </p:cNvPr>
          <p:cNvPicPr>
            <a:picLocks noChangeAspect="1"/>
          </p:cNvPicPr>
          <p:nvPr/>
        </p:nvPicPr>
        <p:blipFill>
          <a:blip r:embed="rId13">
            <a:lum/>
            <a:alphaModFix/>
            <a:extLst>
              <a:ext uri="{28A0092B-C50C-407E-A947-70E740481C1C}">
                <a14:useLocalDpi xmlns:a14="http://schemas.microsoft.com/office/drawing/2010/main" val="0"/>
              </a:ext>
            </a:extLst>
          </a:blip>
          <a:srcRect/>
          <a:stretch>
            <a:fillRect/>
          </a:stretch>
        </p:blipFill>
        <p:spPr>
          <a:xfrm>
            <a:off x="-14400" y="0"/>
            <a:ext cx="9231480" cy="6858000"/>
          </a:xfrm>
          <a:prstGeom prst="rect">
            <a:avLst/>
          </a:prstGeom>
          <a:noFill/>
          <a:ln>
            <a:noFill/>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marL="0" marR="0" indent="0" algn="ctr" rtl="0" hangingPunct="0">
        <a:lnSpc>
          <a:spcPct val="100000"/>
        </a:lnSpc>
        <a:spcBef>
          <a:spcPts val="0"/>
        </a:spcBef>
        <a:spcAft>
          <a:spcPts val="0"/>
        </a:spcAft>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defRPr lang="fr-FR" sz="4400" b="0" i="0" u="none" strike="noStrike" baseline="0">
          <a:ln>
            <a:noFill/>
          </a:ln>
          <a:solidFill>
            <a:srgbClr val="000000"/>
          </a:solidFill>
          <a:latin typeface="Calibri" pitchFamily="34"/>
          <a:ea typeface="Microsoft YaHei" pitchFamily="2"/>
        </a:defRPr>
      </a:lvl1pPr>
    </p:titleStyle>
    <p:bodyStyle>
      <a:lvl1pPr marL="342720" marR="0" indent="-342720" algn="l" rtl="0" hangingPunct="0">
        <a:lnSpc>
          <a:spcPct val="100000"/>
        </a:lnSpc>
        <a:spcBef>
          <a:spcPts val="799"/>
        </a:spcBef>
        <a:spcAft>
          <a:spcPts val="0"/>
        </a:spcAft>
        <a:tabLst>
          <a:tab pos="342720" algn="l"/>
          <a:tab pos="448920" algn="l"/>
          <a:tab pos="898200" algn="l"/>
          <a:tab pos="1347480" algn="l"/>
          <a:tab pos="1796760" algn="l"/>
          <a:tab pos="2246040" algn="l"/>
          <a:tab pos="2695320" algn="l"/>
          <a:tab pos="3144600" algn="l"/>
          <a:tab pos="3593879" algn="l"/>
          <a:tab pos="4043160" algn="l"/>
          <a:tab pos="4492439" algn="l"/>
          <a:tab pos="4941360" algn="l"/>
          <a:tab pos="5390640" algn="l"/>
          <a:tab pos="5839920" algn="l"/>
          <a:tab pos="6289200" algn="l"/>
          <a:tab pos="6738479" algn="l"/>
          <a:tab pos="7187760" algn="l"/>
          <a:tab pos="7637039" algn="l"/>
          <a:tab pos="8086320" algn="l"/>
          <a:tab pos="8535600" algn="l"/>
          <a:tab pos="8984880" algn="l"/>
        </a:tabLst>
        <a:defRPr lang="fr-FR" sz="3200" b="0" i="0" u="none" strike="noStrike" baseline="0">
          <a:ln>
            <a:noFill/>
          </a:ln>
          <a:solidFill>
            <a:srgbClr val="000000"/>
          </a:solidFill>
          <a:latin typeface="Calibri" pitchFamily="34"/>
          <a:ea typeface="Microsoft YaHei" pitchFamily="2"/>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 1">
            <a:extLst>
              <a:ext uri="{FF2B5EF4-FFF2-40B4-BE49-F238E27FC236}">
                <a16:creationId xmlns:a16="http://schemas.microsoft.com/office/drawing/2014/main" id="{F92F9352-2A78-46DA-8AA9-98399922A6A1}"/>
              </a:ext>
            </a:extLst>
          </p:cNvPr>
          <p:cNvPicPr>
            <a:picLocks noChangeAspect="1"/>
          </p:cNvPicPr>
          <p:nvPr/>
        </p:nvPicPr>
        <p:blipFill>
          <a:blip r:embed="rId13">
            <a:lum/>
            <a:alphaModFix/>
            <a:extLst>
              <a:ext uri="{28A0092B-C50C-407E-A947-70E740481C1C}">
                <a14:useLocalDpi xmlns:a14="http://schemas.microsoft.com/office/drawing/2010/main" val="0"/>
              </a:ext>
            </a:extLst>
          </a:blip>
          <a:srcRect/>
          <a:stretch>
            <a:fillRect/>
          </a:stretch>
        </p:blipFill>
        <p:spPr>
          <a:xfrm>
            <a:off x="-14400" y="0"/>
            <a:ext cx="9231480" cy="6858000"/>
          </a:xfrm>
          <a:prstGeom prst="rect">
            <a:avLst/>
          </a:prstGeom>
          <a:noFill/>
          <a:ln>
            <a:noFill/>
          </a:ln>
        </p:spPr>
      </p:pic>
      <p:pic>
        <p:nvPicPr>
          <p:cNvPr id="3" name="Image 2">
            <a:extLst>
              <a:ext uri="{FF2B5EF4-FFF2-40B4-BE49-F238E27FC236}">
                <a16:creationId xmlns:a16="http://schemas.microsoft.com/office/drawing/2014/main" id="{A3B30D64-9B7A-461B-9B30-DFBE912D5E7A}"/>
              </a:ext>
            </a:extLst>
          </p:cNvPr>
          <p:cNvPicPr>
            <a:picLocks noChangeAspect="1"/>
          </p:cNvPicPr>
          <p:nvPr/>
        </p:nvPicPr>
        <p:blipFill>
          <a:blip r:embed="rId13">
            <a:lum/>
            <a:alphaModFix/>
            <a:extLst>
              <a:ext uri="{28A0092B-C50C-407E-A947-70E740481C1C}">
                <a14:useLocalDpi xmlns:a14="http://schemas.microsoft.com/office/drawing/2010/main" val="0"/>
              </a:ext>
            </a:extLst>
          </a:blip>
          <a:srcRect/>
          <a:stretch>
            <a:fillRect/>
          </a:stretch>
        </p:blipFill>
        <p:spPr>
          <a:xfrm>
            <a:off x="-14400" y="0"/>
            <a:ext cx="9231480" cy="6858000"/>
          </a:xfrm>
          <a:prstGeom prst="rect">
            <a:avLst/>
          </a:prstGeom>
          <a:noFill/>
          <a:ln>
            <a:noFill/>
          </a:ln>
        </p:spPr>
      </p:pic>
      <p:sp>
        <p:nvSpPr>
          <p:cNvPr id="4" name="Espace réservé du titre 3">
            <a:extLst>
              <a:ext uri="{FF2B5EF4-FFF2-40B4-BE49-F238E27FC236}">
                <a16:creationId xmlns:a16="http://schemas.microsoft.com/office/drawing/2014/main" id="{FA4D808B-81DF-45D2-990D-6A88D004E47C}"/>
              </a:ext>
            </a:extLst>
          </p:cNvPr>
          <p:cNvSpPr txBox="1">
            <a:spLocks noGrp="1"/>
          </p:cNvSpPr>
          <p:nvPr>
            <p:ph type="title"/>
          </p:nvPr>
        </p:nvSpPr>
        <p:spPr>
          <a:xfrm>
            <a:off x="457200" y="274320"/>
            <a:ext cx="8223120" cy="1136520"/>
          </a:xfrm>
          <a:prstGeom prst="rect">
            <a:avLst/>
          </a:prstGeom>
          <a:noFill/>
          <a:ln>
            <a:noFill/>
          </a:ln>
        </p:spPr>
        <p:txBody>
          <a:bodyPr vert="horz" lIns="90000" tIns="46800" rIns="90000" bIns="46800" anchor="ctr" anchorCtr="0" compatLnSpc="1"/>
          <a:lstStyle/>
          <a:p>
            <a:endParaRPr lang="fr-FR"/>
          </a:p>
        </p:txBody>
      </p:sp>
      <p:sp>
        <p:nvSpPr>
          <p:cNvPr id="5" name="Espace réservé du texte 4">
            <a:extLst>
              <a:ext uri="{FF2B5EF4-FFF2-40B4-BE49-F238E27FC236}">
                <a16:creationId xmlns:a16="http://schemas.microsoft.com/office/drawing/2014/main" id="{61D5879F-8929-4A79-AD5D-1DFD4A6690D0}"/>
              </a:ext>
            </a:extLst>
          </p:cNvPr>
          <p:cNvSpPr txBox="1">
            <a:spLocks noGrp="1"/>
          </p:cNvSpPr>
          <p:nvPr>
            <p:ph type="body" idx="1"/>
          </p:nvPr>
        </p:nvSpPr>
        <p:spPr>
          <a:xfrm>
            <a:off x="457200" y="1600200"/>
            <a:ext cx="8223120" cy="4519440"/>
          </a:xfrm>
          <a:prstGeom prst="rect">
            <a:avLst/>
          </a:prstGeom>
          <a:noFill/>
          <a:ln>
            <a:noFill/>
          </a:ln>
        </p:spPr>
        <p:txBody>
          <a:bodyPr vert="horz" lIns="90000" tIns="46800" rIns="90000" bIns="46800" anchor="t" anchorCtr="0" compatLnSpc="1"/>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numéro de diapositive 5">
            <a:extLst>
              <a:ext uri="{FF2B5EF4-FFF2-40B4-BE49-F238E27FC236}">
                <a16:creationId xmlns:a16="http://schemas.microsoft.com/office/drawing/2014/main" id="{FF4554FB-7682-49A9-B2FF-2FEDF58E1D40}"/>
              </a:ext>
            </a:extLst>
          </p:cNvPr>
          <p:cNvSpPr txBox="1">
            <a:spLocks noGrp="1"/>
          </p:cNvSpPr>
          <p:nvPr>
            <p:ph type="sldNum" sz="quarter" idx="4"/>
          </p:nvPr>
        </p:nvSpPr>
        <p:spPr>
          <a:xfrm>
            <a:off x="7009919" y="6381360"/>
            <a:ext cx="2127240" cy="469800"/>
          </a:xfrm>
          <a:prstGeom prst="rect">
            <a:avLst/>
          </a:prstGeom>
          <a:noFill/>
          <a:ln>
            <a:noFill/>
          </a:ln>
        </p:spPr>
        <p:txBody>
          <a:bodyPr wrap="square" lIns="90000" tIns="46800" rIns="90000" bIns="46800" anchor="ctr" anchorCtr="0">
            <a:noAutofit/>
          </a:bodyPr>
          <a:lstStyle>
            <a:lvl1pPr marL="0" marR="0" lvl="0" indent="0" algn="r" rtl="0" hangingPunct="0">
              <a:buNone/>
              <a:tabLst/>
              <a:defRPr lang="fr-FR" sz="1200" kern="1200">
                <a:solidFill>
                  <a:srgbClr val="898989"/>
                </a:solidFill>
                <a:latin typeface="Times New Roman" pitchFamily="18"/>
                <a:ea typeface="Lucida Sans Unicode" pitchFamily="2"/>
                <a:cs typeface="Lucida Sans Unicode" pitchFamily="2"/>
              </a:defRPr>
            </a:lvl1pPr>
          </a:lstStyle>
          <a:p>
            <a:pPr lvl="0"/>
            <a:fld id="{E5C65019-6B55-4749-A462-A21A07B6069D}" type="slidenum">
              <a:t>‹N°›</a:t>
            </a:fld>
            <a:endParaRPr lang="fr-FR"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0" marR="0" indent="0" algn="ctr" rtl="0" hangingPunct="0">
        <a:lnSpc>
          <a:spcPct val="100000"/>
        </a:lnSpc>
        <a:spcBef>
          <a:spcPts val="0"/>
        </a:spcBef>
        <a:spcAft>
          <a:spcPts val="0"/>
        </a:spcAft>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defRPr lang="fr-FR" sz="4400" b="0" i="0" u="none" strike="noStrike" kern="1200" baseline="0">
          <a:ln>
            <a:noFill/>
          </a:ln>
          <a:solidFill>
            <a:srgbClr val="000000"/>
          </a:solidFill>
          <a:latin typeface="Calibri" pitchFamily="34"/>
          <a:ea typeface="Microsoft YaHei" pitchFamily="2"/>
        </a:defRPr>
      </a:lvl1pPr>
    </p:titleStyle>
    <p:bodyStyle>
      <a:lvl1pPr marL="342720" marR="0" indent="-342720" algn="l" rtl="0" hangingPunct="0">
        <a:lnSpc>
          <a:spcPct val="100000"/>
        </a:lnSpc>
        <a:spcBef>
          <a:spcPts val="799"/>
        </a:spcBef>
        <a:spcAft>
          <a:spcPts val="0"/>
        </a:spcAft>
        <a:tabLst>
          <a:tab pos="342720" algn="l"/>
          <a:tab pos="448920" algn="l"/>
          <a:tab pos="898200" algn="l"/>
          <a:tab pos="1347480" algn="l"/>
          <a:tab pos="1796760" algn="l"/>
          <a:tab pos="2246040" algn="l"/>
          <a:tab pos="2695320" algn="l"/>
          <a:tab pos="3144600" algn="l"/>
          <a:tab pos="3593879" algn="l"/>
          <a:tab pos="4043160" algn="l"/>
          <a:tab pos="4492439" algn="l"/>
          <a:tab pos="4941360" algn="l"/>
          <a:tab pos="5390640" algn="l"/>
          <a:tab pos="5839920" algn="l"/>
          <a:tab pos="6289200" algn="l"/>
          <a:tab pos="6738479" algn="l"/>
          <a:tab pos="7187760" algn="l"/>
          <a:tab pos="7637039" algn="l"/>
          <a:tab pos="8086320" algn="l"/>
          <a:tab pos="8535600" algn="l"/>
          <a:tab pos="8984880" algn="l"/>
        </a:tabLst>
        <a:defRPr lang="fr-FR" sz="3200" b="0" i="0" u="none" strike="noStrike" kern="1200" baseline="0">
          <a:ln>
            <a:noFill/>
          </a:ln>
          <a:solidFill>
            <a:srgbClr val="000000"/>
          </a:solidFill>
          <a:latin typeface="Calibri" pitchFamily="34"/>
          <a:ea typeface="Microsoft YaHei" pitchFamily="2"/>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8.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18.xml"/><Relationship Id="rId4" Type="http://schemas.openxmlformats.org/officeDocument/2006/relationships/image" Target="../media/image11.png"/></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7.xml"/></Relationships>
</file>

<file path=ppt/slides/_rels/slide101.xml.rels><?xml version="1.0" encoding="UTF-8" standalone="yes"?>
<Relationships xmlns="http://schemas.openxmlformats.org/package/2006/relationships"><Relationship Id="rId3" Type="http://schemas.openxmlformats.org/officeDocument/2006/relationships/image" Target="../media/image128.png"/><Relationship Id="rId2" Type="http://schemas.openxmlformats.org/officeDocument/2006/relationships/notesSlide" Target="../notesSlides/notesSlide101.xml"/><Relationship Id="rId1" Type="http://schemas.openxmlformats.org/officeDocument/2006/relationships/slideLayout" Target="../slideLayouts/slideLayout7.xml"/></Relationships>
</file>

<file path=ppt/slides/_rels/slide102.xml.rels><?xml version="1.0" encoding="UTF-8" standalone="yes"?>
<Relationships xmlns="http://schemas.openxmlformats.org/package/2006/relationships"><Relationship Id="rId3" Type="http://schemas.openxmlformats.org/officeDocument/2006/relationships/image" Target="../media/image129.png"/><Relationship Id="rId2" Type="http://schemas.openxmlformats.org/officeDocument/2006/relationships/notesSlide" Target="../notesSlides/notesSlide102.xml"/><Relationship Id="rId1" Type="http://schemas.openxmlformats.org/officeDocument/2006/relationships/slideLayout" Target="../slideLayouts/slideLayout7.xml"/></Relationships>
</file>

<file path=ppt/slides/_rels/slide103.xml.rels><?xml version="1.0" encoding="UTF-8" standalone="yes"?>
<Relationships xmlns="http://schemas.openxmlformats.org/package/2006/relationships"><Relationship Id="rId3" Type="http://schemas.openxmlformats.org/officeDocument/2006/relationships/image" Target="../media/image130.png"/><Relationship Id="rId2" Type="http://schemas.openxmlformats.org/officeDocument/2006/relationships/notesSlide" Target="../notesSlides/notesSlide103.xml"/><Relationship Id="rId1" Type="http://schemas.openxmlformats.org/officeDocument/2006/relationships/slideLayout" Target="../slideLayouts/slideLayout7.xml"/></Relationships>
</file>

<file path=ppt/slides/_rels/slide104.xml.rels><?xml version="1.0" encoding="UTF-8" standalone="yes"?>
<Relationships xmlns="http://schemas.openxmlformats.org/package/2006/relationships"><Relationship Id="rId3" Type="http://schemas.openxmlformats.org/officeDocument/2006/relationships/image" Target="../media/image131.png"/><Relationship Id="rId2" Type="http://schemas.openxmlformats.org/officeDocument/2006/relationships/notesSlide" Target="../notesSlides/notesSlide104.xml"/><Relationship Id="rId1" Type="http://schemas.openxmlformats.org/officeDocument/2006/relationships/slideLayout" Target="../slideLayouts/slideLayout7.xml"/></Relationships>
</file>

<file path=ppt/slides/_rels/slide105.xml.rels><?xml version="1.0" encoding="UTF-8" standalone="yes"?>
<Relationships xmlns="http://schemas.openxmlformats.org/package/2006/relationships"><Relationship Id="rId3" Type="http://schemas.openxmlformats.org/officeDocument/2006/relationships/image" Target="../media/image131.png"/><Relationship Id="rId2" Type="http://schemas.openxmlformats.org/officeDocument/2006/relationships/notesSlide" Target="../notesSlides/notesSlide105.xml"/><Relationship Id="rId1" Type="http://schemas.openxmlformats.org/officeDocument/2006/relationships/slideLayout" Target="../slideLayouts/slideLayout7.xml"/></Relationships>
</file>

<file path=ppt/slides/_rels/slide106.xml.rels><?xml version="1.0" encoding="UTF-8" standalone="yes"?>
<Relationships xmlns="http://schemas.openxmlformats.org/package/2006/relationships"><Relationship Id="rId3" Type="http://schemas.openxmlformats.org/officeDocument/2006/relationships/image" Target="../media/image132.png"/><Relationship Id="rId2" Type="http://schemas.openxmlformats.org/officeDocument/2006/relationships/notesSlide" Target="../notesSlides/notesSlide106.xml"/><Relationship Id="rId1" Type="http://schemas.openxmlformats.org/officeDocument/2006/relationships/slideLayout" Target="../slideLayouts/slideLayout7.xml"/></Relationships>
</file>

<file path=ppt/slides/_rels/slide107.xml.rels><?xml version="1.0" encoding="UTF-8" standalone="yes"?>
<Relationships xmlns="http://schemas.openxmlformats.org/package/2006/relationships"><Relationship Id="rId3" Type="http://schemas.openxmlformats.org/officeDocument/2006/relationships/image" Target="../media/image133.png"/><Relationship Id="rId2" Type="http://schemas.openxmlformats.org/officeDocument/2006/relationships/notesSlide" Target="../notesSlides/notesSlide107.xml"/><Relationship Id="rId1" Type="http://schemas.openxmlformats.org/officeDocument/2006/relationships/slideLayout" Target="../slideLayouts/slideLayout7.xml"/></Relationships>
</file>

<file path=ppt/slides/_rels/slide108.xml.rels><?xml version="1.0" encoding="UTF-8" standalone="yes"?>
<Relationships xmlns="http://schemas.openxmlformats.org/package/2006/relationships"><Relationship Id="rId3" Type="http://schemas.openxmlformats.org/officeDocument/2006/relationships/image" Target="../media/image134.png"/><Relationship Id="rId2" Type="http://schemas.openxmlformats.org/officeDocument/2006/relationships/notesSlide" Target="../notesSlides/notesSlide108.xml"/><Relationship Id="rId1" Type="http://schemas.openxmlformats.org/officeDocument/2006/relationships/slideLayout" Target="../slideLayouts/slideLayout7.xml"/></Relationships>
</file>

<file path=ppt/slides/_rels/slide10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18.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110.xml.rels><?xml version="1.0" encoding="UTF-8" standalone="yes"?>
<Relationships xmlns="http://schemas.openxmlformats.org/package/2006/relationships"><Relationship Id="rId3" Type="http://schemas.openxmlformats.org/officeDocument/2006/relationships/image" Target="../media/image135.png"/><Relationship Id="rId2" Type="http://schemas.openxmlformats.org/officeDocument/2006/relationships/notesSlide" Target="../notesSlides/notesSlide110.xml"/><Relationship Id="rId1" Type="http://schemas.openxmlformats.org/officeDocument/2006/relationships/slideLayout" Target="../slideLayouts/slideLayout7.xml"/></Relationships>
</file>

<file path=ppt/slides/_rels/slide111.xml.rels><?xml version="1.0" encoding="UTF-8" standalone="yes"?>
<Relationships xmlns="http://schemas.openxmlformats.org/package/2006/relationships"><Relationship Id="rId3" Type="http://schemas.openxmlformats.org/officeDocument/2006/relationships/image" Target="../media/image136.png"/><Relationship Id="rId2" Type="http://schemas.openxmlformats.org/officeDocument/2006/relationships/notesSlide" Target="../notesSlides/notesSlide111.xml"/><Relationship Id="rId1" Type="http://schemas.openxmlformats.org/officeDocument/2006/relationships/slideLayout" Target="../slideLayouts/slideLayout7.xml"/><Relationship Id="rId4" Type="http://schemas.openxmlformats.org/officeDocument/2006/relationships/image" Target="../media/image137.png"/></Relationships>
</file>

<file path=ppt/slides/_rels/slide112.xml.rels><?xml version="1.0" encoding="UTF-8" standalone="yes"?>
<Relationships xmlns="http://schemas.openxmlformats.org/package/2006/relationships"><Relationship Id="rId3" Type="http://schemas.openxmlformats.org/officeDocument/2006/relationships/image" Target="../media/image138.png"/><Relationship Id="rId2" Type="http://schemas.openxmlformats.org/officeDocument/2006/relationships/notesSlide" Target="../notesSlides/notesSlide112.xml"/><Relationship Id="rId1" Type="http://schemas.openxmlformats.org/officeDocument/2006/relationships/slideLayout" Target="../slideLayouts/slideLayout7.xml"/></Relationships>
</file>

<file path=ppt/slides/_rels/slide1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3.xml"/><Relationship Id="rId1" Type="http://schemas.openxmlformats.org/officeDocument/2006/relationships/slideLayout" Target="../slideLayouts/slideLayout7.xml"/></Relationships>
</file>

<file path=ppt/slides/_rels/slide114.xml.rels><?xml version="1.0" encoding="UTF-8" standalone="yes"?>
<Relationships xmlns="http://schemas.openxmlformats.org/package/2006/relationships"><Relationship Id="rId3" Type="http://schemas.openxmlformats.org/officeDocument/2006/relationships/image" Target="../media/image139.png"/><Relationship Id="rId2" Type="http://schemas.openxmlformats.org/officeDocument/2006/relationships/notesSlide" Target="../notesSlides/notesSlide114.xml"/><Relationship Id="rId1" Type="http://schemas.openxmlformats.org/officeDocument/2006/relationships/slideLayout" Target="../slideLayouts/slideLayout7.xml"/></Relationships>
</file>

<file path=ppt/slides/_rels/slide115.xml.rels><?xml version="1.0" encoding="UTF-8" standalone="yes"?>
<Relationships xmlns="http://schemas.openxmlformats.org/package/2006/relationships"><Relationship Id="rId2" Type="http://schemas.openxmlformats.org/officeDocument/2006/relationships/notesSlide" Target="../notesSlides/notesSlide115.xml"/><Relationship Id="rId1" Type="http://schemas.openxmlformats.org/officeDocument/2006/relationships/slideLayout" Target="../slideLayouts/slideLayout7.xml"/></Relationships>
</file>

<file path=ppt/slides/_rels/slide116.xml.rels><?xml version="1.0" encoding="UTF-8" standalone="yes"?>
<Relationships xmlns="http://schemas.openxmlformats.org/package/2006/relationships"><Relationship Id="rId3" Type="http://schemas.openxmlformats.org/officeDocument/2006/relationships/image" Target="../media/image140.png"/><Relationship Id="rId2" Type="http://schemas.openxmlformats.org/officeDocument/2006/relationships/notesSlide" Target="../notesSlides/notesSlide116.xml"/><Relationship Id="rId1" Type="http://schemas.openxmlformats.org/officeDocument/2006/relationships/slideLayout" Target="../slideLayouts/slideLayout7.xml"/></Relationships>
</file>

<file path=ppt/slides/_rels/slide1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7.xml"/><Relationship Id="rId1" Type="http://schemas.openxmlformats.org/officeDocument/2006/relationships/slideLayout" Target="../slideLayouts/slideLayout7.xml"/></Relationships>
</file>

<file path=ppt/slides/_rels/slide1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8.xml"/><Relationship Id="rId1" Type="http://schemas.openxmlformats.org/officeDocument/2006/relationships/slideLayout" Target="../slideLayouts/slideLayout7.xml"/><Relationship Id="rId4" Type="http://schemas.openxmlformats.org/officeDocument/2006/relationships/image" Target="../media/image141.png"/></Relationships>
</file>

<file path=ppt/slides/_rels/slide1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9.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18.xml"/></Relationships>
</file>

<file path=ppt/slides/_rels/slide1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0.xml"/><Relationship Id="rId1" Type="http://schemas.openxmlformats.org/officeDocument/2006/relationships/slideLayout" Target="../slideLayouts/slideLayout7.xml"/><Relationship Id="rId4" Type="http://schemas.openxmlformats.org/officeDocument/2006/relationships/image" Target="../media/image142.png"/></Relationships>
</file>

<file path=ppt/slides/_rels/slide1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1.xml"/><Relationship Id="rId1" Type="http://schemas.openxmlformats.org/officeDocument/2006/relationships/slideLayout" Target="../slideLayouts/slideLayout7.xml"/><Relationship Id="rId4" Type="http://schemas.openxmlformats.org/officeDocument/2006/relationships/image" Target="../media/image143.png"/></Relationships>
</file>

<file path=ppt/slides/_rels/slide1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2.xml"/><Relationship Id="rId1" Type="http://schemas.openxmlformats.org/officeDocument/2006/relationships/slideLayout" Target="../slideLayouts/slideLayout7.xml"/><Relationship Id="rId4" Type="http://schemas.openxmlformats.org/officeDocument/2006/relationships/image" Target="../media/image144.png"/></Relationships>
</file>

<file path=ppt/slides/_rels/slide1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3.xml"/><Relationship Id="rId1" Type="http://schemas.openxmlformats.org/officeDocument/2006/relationships/slideLayout" Target="../slideLayouts/slideLayout7.xml"/><Relationship Id="rId4" Type="http://schemas.openxmlformats.org/officeDocument/2006/relationships/image" Target="../media/image145.png"/></Relationships>
</file>

<file path=ppt/slides/_rels/slide1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4.xml"/><Relationship Id="rId1" Type="http://schemas.openxmlformats.org/officeDocument/2006/relationships/slideLayout" Target="../slideLayouts/slideLayout7.xml"/><Relationship Id="rId4" Type="http://schemas.openxmlformats.org/officeDocument/2006/relationships/image" Target="../media/image146.png"/></Relationships>
</file>

<file path=ppt/slides/_rels/slide1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5.xml"/><Relationship Id="rId1" Type="http://schemas.openxmlformats.org/officeDocument/2006/relationships/slideLayout" Target="../slideLayouts/slideLayout7.xml"/><Relationship Id="rId4" Type="http://schemas.openxmlformats.org/officeDocument/2006/relationships/image" Target="../media/image147.png"/></Relationships>
</file>

<file path=ppt/slides/_rels/slide1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6.xml"/><Relationship Id="rId1" Type="http://schemas.openxmlformats.org/officeDocument/2006/relationships/slideLayout" Target="../slideLayouts/slideLayout7.xml"/><Relationship Id="rId4" Type="http://schemas.openxmlformats.org/officeDocument/2006/relationships/image" Target="../media/image148.png"/></Relationships>
</file>

<file path=ppt/slides/_rels/slide127.xml.rels><?xml version="1.0" encoding="UTF-8" standalone="yes"?>
<Relationships xmlns="http://schemas.openxmlformats.org/package/2006/relationships"><Relationship Id="rId2" Type="http://schemas.openxmlformats.org/officeDocument/2006/relationships/notesSlide" Target="../notesSlides/notesSlide127.xml"/><Relationship Id="rId1" Type="http://schemas.openxmlformats.org/officeDocument/2006/relationships/slideLayout" Target="../slideLayouts/slideLayout7.xml"/></Relationships>
</file>

<file path=ppt/slides/_rels/slide128.xml.rels><?xml version="1.0" encoding="UTF-8" standalone="yes"?>
<Relationships xmlns="http://schemas.openxmlformats.org/package/2006/relationships"><Relationship Id="rId2" Type="http://schemas.openxmlformats.org/officeDocument/2006/relationships/notesSlide" Target="../notesSlides/notesSlide128.xml"/><Relationship Id="rId1" Type="http://schemas.openxmlformats.org/officeDocument/2006/relationships/slideLayout" Target="../slideLayouts/slideLayout7.xml"/></Relationships>
</file>

<file path=ppt/slides/_rels/slide129.xml.rels><?xml version="1.0" encoding="UTF-8" standalone="yes"?>
<Relationships xmlns="http://schemas.openxmlformats.org/package/2006/relationships"><Relationship Id="rId2" Type="http://schemas.openxmlformats.org/officeDocument/2006/relationships/notesSlide" Target="../notesSlides/notesSlide129.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18.xml"/></Relationships>
</file>

<file path=ppt/slides/_rels/slide1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0.xml"/><Relationship Id="rId1" Type="http://schemas.openxmlformats.org/officeDocument/2006/relationships/slideLayout" Target="../slideLayouts/slideLayout7.xml"/></Relationships>
</file>

<file path=ppt/slides/_rels/slide13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1.xml"/><Relationship Id="rId1" Type="http://schemas.openxmlformats.org/officeDocument/2006/relationships/slideLayout" Target="../slideLayouts/slideLayout7.xml"/></Relationships>
</file>

<file path=ppt/slides/_rels/slide1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2.xml"/><Relationship Id="rId1" Type="http://schemas.openxmlformats.org/officeDocument/2006/relationships/slideLayout" Target="../slideLayouts/slideLayout18.xml"/><Relationship Id="rId5" Type="http://schemas.openxmlformats.org/officeDocument/2006/relationships/image" Target="../media/image4.png"/><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4.xml"/><Relationship Id="rId1" Type="http://schemas.openxmlformats.org/officeDocument/2006/relationships/slideLayout" Target="../slideLayouts/slideLayout18.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5.xml"/><Relationship Id="rId1" Type="http://schemas.openxmlformats.org/officeDocument/2006/relationships/slideLayout" Target="../slideLayouts/slideLayout18.xml"/><Relationship Id="rId4" Type="http://schemas.openxmlformats.org/officeDocument/2006/relationships/image" Target="../media/image22.png"/></Relationships>
</file>

<file path=ppt/slides/_rels/slide1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6.xml"/><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7.xml"/><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8.xml"/><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9.xml"/><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0.xml"/><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1.xml"/><Relationship Id="rId1" Type="http://schemas.openxmlformats.org/officeDocument/2006/relationships/slideLayout" Target="../slideLayouts/slideLayout18.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2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2.xml"/><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3.xml"/><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4.xml"/><Relationship Id="rId1" Type="http://schemas.openxmlformats.org/officeDocument/2006/relationships/slideLayout" Target="../slideLayouts/slideLayout18.xml"/><Relationship Id="rId5" Type="http://schemas.openxmlformats.org/officeDocument/2006/relationships/image" Target="../media/image35.png"/><Relationship Id="rId4" Type="http://schemas.openxmlformats.org/officeDocument/2006/relationships/image" Target="../media/image31.png"/></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6.xml"/><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7.xml"/><Relationship Id="rId1" Type="http://schemas.openxmlformats.org/officeDocument/2006/relationships/slideLayout" Target="../slideLayouts/slideLayout18.xml"/><Relationship Id="rId4" Type="http://schemas.openxmlformats.org/officeDocument/2006/relationships/image" Target="../media/image38.png"/></Relationships>
</file>

<file path=ppt/slides/_rels/slide2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8.xml"/><Relationship Id="rId1" Type="http://schemas.openxmlformats.org/officeDocument/2006/relationships/slideLayout" Target="../slideLayouts/slideLayout18.xml"/></Relationships>
</file>

<file path=ppt/slides/_rels/slide29.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9.xml"/><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8.xml"/></Relationships>
</file>

<file path=ppt/slides/_rels/slide30.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30.xml"/><Relationship Id="rId1" Type="http://schemas.openxmlformats.org/officeDocument/2006/relationships/slideLayout" Target="../slideLayouts/slideLayout18.xml"/></Relationships>
</file>

<file path=ppt/slides/_rels/slide31.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31.xml"/><Relationship Id="rId1" Type="http://schemas.openxmlformats.org/officeDocument/2006/relationships/slideLayout" Target="../slideLayouts/slideLayout18.xml"/></Relationships>
</file>

<file path=ppt/slides/_rels/slide32.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32.xml"/><Relationship Id="rId1" Type="http://schemas.openxmlformats.org/officeDocument/2006/relationships/slideLayout" Target="../slideLayouts/slideLayout18.xml"/></Relationships>
</file>

<file path=ppt/slides/_rels/slide33.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33.xml"/><Relationship Id="rId1" Type="http://schemas.openxmlformats.org/officeDocument/2006/relationships/slideLayout" Target="../slideLayouts/slideLayout18.xml"/></Relationships>
</file>

<file path=ppt/slides/_rels/slide34.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34.xml"/><Relationship Id="rId1" Type="http://schemas.openxmlformats.org/officeDocument/2006/relationships/slideLayout" Target="../slideLayouts/slideLayout18.xml"/></Relationships>
</file>

<file path=ppt/slides/_rels/slide35.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35.xml"/><Relationship Id="rId1" Type="http://schemas.openxmlformats.org/officeDocument/2006/relationships/slideLayout" Target="../slideLayouts/slideLayout18.xml"/><Relationship Id="rId4" Type="http://schemas.openxmlformats.org/officeDocument/2006/relationships/image" Target="../media/image47.png"/></Relationships>
</file>

<file path=ppt/slides/_rels/slide36.xml.rels><?xml version="1.0" encoding="UTF-8" standalone="yes"?>
<Relationships xmlns="http://schemas.openxmlformats.org/package/2006/relationships"><Relationship Id="rId8" Type="http://schemas.openxmlformats.org/officeDocument/2006/relationships/image" Target="../media/image53.png"/><Relationship Id="rId3" Type="http://schemas.openxmlformats.org/officeDocument/2006/relationships/image" Target="../media/image48.png"/><Relationship Id="rId7" Type="http://schemas.openxmlformats.org/officeDocument/2006/relationships/image" Target="../media/image52.png"/><Relationship Id="rId12" Type="http://schemas.openxmlformats.org/officeDocument/2006/relationships/image" Target="../media/image47.png"/><Relationship Id="rId2" Type="http://schemas.openxmlformats.org/officeDocument/2006/relationships/notesSlide" Target="../notesSlides/notesSlide36.xml"/><Relationship Id="rId1" Type="http://schemas.openxmlformats.org/officeDocument/2006/relationships/slideLayout" Target="../slideLayouts/slideLayout18.xml"/><Relationship Id="rId6" Type="http://schemas.openxmlformats.org/officeDocument/2006/relationships/image" Target="../media/image51.png"/><Relationship Id="rId11" Type="http://schemas.openxmlformats.org/officeDocument/2006/relationships/image" Target="../media/image56.png"/><Relationship Id="rId5" Type="http://schemas.openxmlformats.org/officeDocument/2006/relationships/image" Target="../media/image50.png"/><Relationship Id="rId10" Type="http://schemas.openxmlformats.org/officeDocument/2006/relationships/image" Target="../media/image55.png"/><Relationship Id="rId4" Type="http://schemas.openxmlformats.org/officeDocument/2006/relationships/image" Target="../media/image49.png"/><Relationship Id="rId9" Type="http://schemas.openxmlformats.org/officeDocument/2006/relationships/image" Target="../media/image54.png"/></Relationships>
</file>

<file path=ppt/slides/_rels/slide37.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37.xml"/><Relationship Id="rId1" Type="http://schemas.openxmlformats.org/officeDocument/2006/relationships/slideLayout" Target="../slideLayouts/slideLayout18.xml"/></Relationships>
</file>

<file path=ppt/slides/_rels/slide38.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38.xml"/><Relationship Id="rId1" Type="http://schemas.openxmlformats.org/officeDocument/2006/relationships/slideLayout" Target="../slideLayouts/slideLayout18.xml"/></Relationships>
</file>

<file path=ppt/slides/_rels/slide39.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39.xml"/><Relationship Id="rId1" Type="http://schemas.openxmlformats.org/officeDocument/2006/relationships/slideLayout" Target="../slideLayouts/slideLayout18.xml"/><Relationship Id="rId4" Type="http://schemas.openxmlformats.org/officeDocument/2006/relationships/image" Target="../media/image60.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8.xml"/></Relationships>
</file>

<file path=ppt/slides/_rels/slide40.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40.xml"/><Relationship Id="rId1" Type="http://schemas.openxmlformats.org/officeDocument/2006/relationships/slideLayout" Target="../slideLayouts/slideLayout18.xml"/></Relationships>
</file>

<file path=ppt/slides/_rels/slide41.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41.xml"/><Relationship Id="rId1" Type="http://schemas.openxmlformats.org/officeDocument/2006/relationships/slideLayout" Target="../slideLayouts/slideLayout18.xml"/></Relationships>
</file>

<file path=ppt/slides/_rels/slide42.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42.xml"/><Relationship Id="rId1" Type="http://schemas.openxmlformats.org/officeDocument/2006/relationships/slideLayout" Target="../slideLayouts/slideLayout18.xml"/></Relationships>
</file>

<file path=ppt/slides/_rels/slide43.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43.xml"/><Relationship Id="rId1" Type="http://schemas.openxmlformats.org/officeDocument/2006/relationships/slideLayout" Target="../slideLayouts/slideLayout18.xml"/></Relationships>
</file>

<file path=ppt/slides/_rels/slide44.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44.xml"/><Relationship Id="rId1" Type="http://schemas.openxmlformats.org/officeDocument/2006/relationships/slideLayout" Target="../slideLayouts/slideLayout18.xml"/></Relationships>
</file>

<file path=ppt/slides/_rels/slide45.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45.xml"/><Relationship Id="rId1" Type="http://schemas.openxmlformats.org/officeDocument/2006/relationships/slideLayout" Target="../slideLayouts/slideLayout18.xml"/></Relationships>
</file>

<file path=ppt/slides/_rels/slide46.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46.xml"/><Relationship Id="rId1" Type="http://schemas.openxmlformats.org/officeDocument/2006/relationships/slideLayout" Target="../slideLayouts/slideLayout18.xml"/></Relationships>
</file>

<file path=ppt/slides/_rels/slide47.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47.xml"/><Relationship Id="rId1" Type="http://schemas.openxmlformats.org/officeDocument/2006/relationships/slideLayout" Target="../slideLayouts/slideLayout18.xml"/><Relationship Id="rId5" Type="http://schemas.openxmlformats.org/officeDocument/2006/relationships/image" Target="../media/image70.png"/><Relationship Id="rId4" Type="http://schemas.openxmlformats.org/officeDocument/2006/relationships/image" Target="../media/image69.png"/></Relationships>
</file>

<file path=ppt/slides/_rels/slide48.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48.xml"/><Relationship Id="rId1" Type="http://schemas.openxmlformats.org/officeDocument/2006/relationships/slideLayout" Target="../slideLayouts/slideLayout18.xml"/><Relationship Id="rId4" Type="http://schemas.openxmlformats.org/officeDocument/2006/relationships/image" Target="../media/image72.png"/></Relationships>
</file>

<file path=ppt/slides/_rels/slide49.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49.xml"/><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18.xml"/></Relationships>
</file>

<file path=ppt/slides/_rels/slide50.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50.xml"/><Relationship Id="rId1" Type="http://schemas.openxmlformats.org/officeDocument/2006/relationships/slideLayout" Target="../slideLayouts/slideLayout18.xml"/></Relationships>
</file>

<file path=ppt/slides/_rels/slide51.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51.xml"/><Relationship Id="rId1" Type="http://schemas.openxmlformats.org/officeDocument/2006/relationships/slideLayout" Target="../slideLayouts/slideLayout18.xml"/><Relationship Id="rId4" Type="http://schemas.openxmlformats.org/officeDocument/2006/relationships/image" Target="../media/image76.png"/></Relationships>
</file>

<file path=ppt/slides/_rels/slide52.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52.xml"/><Relationship Id="rId1" Type="http://schemas.openxmlformats.org/officeDocument/2006/relationships/slideLayout" Target="../slideLayouts/slideLayout18.xml"/></Relationships>
</file>

<file path=ppt/slides/_rels/slide53.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53.xml"/><Relationship Id="rId1" Type="http://schemas.openxmlformats.org/officeDocument/2006/relationships/slideLayout" Target="../slideLayouts/slideLayout18.xml"/></Relationships>
</file>

<file path=ppt/slides/_rels/slide54.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54.xml"/><Relationship Id="rId1" Type="http://schemas.openxmlformats.org/officeDocument/2006/relationships/slideLayout" Target="../slideLayouts/slideLayout18.xml"/></Relationships>
</file>

<file path=ppt/slides/_rels/slide55.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55.xml"/><Relationship Id="rId1" Type="http://schemas.openxmlformats.org/officeDocument/2006/relationships/slideLayout" Target="../slideLayouts/slideLayout18.xml"/></Relationships>
</file>

<file path=ppt/slides/_rels/slide56.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56.xml"/><Relationship Id="rId1" Type="http://schemas.openxmlformats.org/officeDocument/2006/relationships/slideLayout" Target="../slideLayouts/slideLayout18.xml"/><Relationship Id="rId4" Type="http://schemas.openxmlformats.org/officeDocument/2006/relationships/image" Target="../media/image81.png"/></Relationships>
</file>

<file path=ppt/slides/_rels/slide57.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57.xml"/><Relationship Id="rId1" Type="http://schemas.openxmlformats.org/officeDocument/2006/relationships/slideLayout" Target="../slideLayouts/slideLayout18.xml"/><Relationship Id="rId4" Type="http://schemas.openxmlformats.org/officeDocument/2006/relationships/image" Target="../media/image83.png"/></Relationships>
</file>

<file path=ppt/slides/_rels/slide5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8.xml"/><Relationship Id="rId1" Type="http://schemas.openxmlformats.org/officeDocument/2006/relationships/slideLayout" Target="../slideLayouts/slideLayout18.xml"/></Relationships>
</file>

<file path=ppt/slides/_rels/slide59.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59.xml"/><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_rels/slide60.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notesSlide" Target="../notesSlides/notesSlide60.xml"/><Relationship Id="rId1" Type="http://schemas.openxmlformats.org/officeDocument/2006/relationships/slideLayout" Target="../slideLayouts/slideLayout18.xml"/></Relationships>
</file>

<file path=ppt/slides/_rels/slide61.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notesSlide" Target="../notesSlides/notesSlide61.xml"/><Relationship Id="rId1" Type="http://schemas.openxmlformats.org/officeDocument/2006/relationships/slideLayout" Target="../slideLayouts/slideLayout18.xml"/></Relationships>
</file>

<file path=ppt/slides/_rels/slide62.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notesSlide" Target="../notesSlides/notesSlide62.xml"/><Relationship Id="rId1" Type="http://schemas.openxmlformats.org/officeDocument/2006/relationships/slideLayout" Target="../slideLayouts/slideLayout18.xml"/></Relationships>
</file>

<file path=ppt/slides/_rels/slide63.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notesSlide" Target="../notesSlides/notesSlide63.xml"/><Relationship Id="rId1" Type="http://schemas.openxmlformats.org/officeDocument/2006/relationships/slideLayout" Target="../slideLayouts/slideLayout18.xml"/></Relationships>
</file>

<file path=ppt/slides/_rels/slide64.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notesSlide" Target="../notesSlides/notesSlide64.xml"/><Relationship Id="rId1" Type="http://schemas.openxmlformats.org/officeDocument/2006/relationships/slideLayout" Target="../slideLayouts/slideLayout18.xml"/></Relationships>
</file>

<file path=ppt/slides/_rels/slide65.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notesSlide" Target="../notesSlides/notesSlide65.xml"/><Relationship Id="rId1" Type="http://schemas.openxmlformats.org/officeDocument/2006/relationships/slideLayout" Target="../slideLayouts/slideLayout18.xml"/></Relationships>
</file>

<file path=ppt/slides/_rels/slide66.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notesSlide" Target="../notesSlides/notesSlide66.xml"/><Relationship Id="rId1" Type="http://schemas.openxmlformats.org/officeDocument/2006/relationships/slideLayout" Target="../slideLayouts/slideLayout18.xml"/><Relationship Id="rId4" Type="http://schemas.openxmlformats.org/officeDocument/2006/relationships/image" Target="../media/image92.png"/></Relationships>
</file>

<file path=ppt/slides/_rels/slide6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7.xml"/><Relationship Id="rId1" Type="http://schemas.openxmlformats.org/officeDocument/2006/relationships/slideLayout" Target="../slideLayouts/slideLayout18.xml"/><Relationship Id="rId5" Type="http://schemas.openxmlformats.org/officeDocument/2006/relationships/image" Target="../media/image92.png"/><Relationship Id="rId4" Type="http://schemas.openxmlformats.org/officeDocument/2006/relationships/image" Target="../media/image93.png"/></Relationships>
</file>

<file path=ppt/slides/_rels/slide6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8.xml"/><Relationship Id="rId1" Type="http://schemas.openxmlformats.org/officeDocument/2006/relationships/slideLayout" Target="../slideLayouts/slideLayout18.xml"/></Relationships>
</file>

<file path=ppt/slides/_rels/slide69.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notesSlide" Target="../notesSlides/notesSlide69.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18.xml"/><Relationship Id="rId4" Type="http://schemas.openxmlformats.org/officeDocument/2006/relationships/image" Target="../media/image7.png"/></Relationships>
</file>

<file path=ppt/slides/_rels/slide70.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notesSlide" Target="../notesSlides/notesSlide70.xml"/><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notesSlide" Target="../notesSlides/notesSlide71.xml"/><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notesSlide" Target="../notesSlides/notesSlide72.xml"/><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notesSlide" Target="../notesSlides/notesSlide73.xml"/><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notesSlide" Target="../notesSlides/notesSlide74.xml"/><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notesSlide" Target="../notesSlides/notesSlide75.xml"/><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notesSlide" Target="../notesSlides/notesSlide76.xml"/><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notesSlide" Target="../notesSlides/notesSlide77.xml"/><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notesSlide" Target="../notesSlides/notesSlide78.xml"/><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3" Type="http://schemas.openxmlformats.org/officeDocument/2006/relationships/image" Target="../media/image103.png"/><Relationship Id="rId2" Type="http://schemas.openxmlformats.org/officeDocument/2006/relationships/notesSlide" Target="../notesSlides/notesSlide79.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18.xml"/></Relationships>
</file>

<file path=ppt/slides/_rels/slide80.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notesSlide" Target="../notesSlides/notesSlide80.xml"/><Relationship Id="rId1" Type="http://schemas.openxmlformats.org/officeDocument/2006/relationships/slideLayout" Target="../slideLayouts/slideLayout7.xml"/><Relationship Id="rId4" Type="http://schemas.openxmlformats.org/officeDocument/2006/relationships/image" Target="../media/image105.png"/></Relationships>
</file>

<file path=ppt/slides/_rels/slide81.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notesSlide" Target="../notesSlides/notesSlide81.xml"/><Relationship Id="rId1" Type="http://schemas.openxmlformats.org/officeDocument/2006/relationships/slideLayout" Target="../slideLayouts/slideLayout7.xml"/><Relationship Id="rId5" Type="http://schemas.openxmlformats.org/officeDocument/2006/relationships/image" Target="../media/image108.png"/><Relationship Id="rId4" Type="http://schemas.openxmlformats.org/officeDocument/2006/relationships/image" Target="../media/image107.png"/></Relationships>
</file>

<file path=ppt/slides/_rels/slide82.xml.rels><?xml version="1.0" encoding="UTF-8" standalone="yes"?>
<Relationships xmlns="http://schemas.openxmlformats.org/package/2006/relationships"><Relationship Id="rId3" Type="http://schemas.openxmlformats.org/officeDocument/2006/relationships/image" Target="../media/image109.png"/><Relationship Id="rId2" Type="http://schemas.openxmlformats.org/officeDocument/2006/relationships/notesSlide" Target="../notesSlides/notesSlide82.xml"/><Relationship Id="rId1" Type="http://schemas.openxmlformats.org/officeDocument/2006/relationships/slideLayout" Target="../slideLayouts/slideLayout7.xml"/><Relationship Id="rId6" Type="http://schemas.openxmlformats.org/officeDocument/2006/relationships/image" Target="../media/image108.png"/><Relationship Id="rId5" Type="http://schemas.openxmlformats.org/officeDocument/2006/relationships/image" Target="../media/image107.png"/><Relationship Id="rId4" Type="http://schemas.openxmlformats.org/officeDocument/2006/relationships/image" Target="../media/image110.png"/></Relationships>
</file>

<file path=ppt/slides/_rels/slide83.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notesSlide" Target="../notesSlides/notesSlide83.xml"/><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3" Type="http://schemas.openxmlformats.org/officeDocument/2006/relationships/image" Target="../media/image112.png"/><Relationship Id="rId2" Type="http://schemas.openxmlformats.org/officeDocument/2006/relationships/notesSlide" Target="../notesSlides/notesSlide84.xml"/><Relationship Id="rId1" Type="http://schemas.openxmlformats.org/officeDocument/2006/relationships/slideLayout" Target="../slideLayouts/slideLayout7.xml"/><Relationship Id="rId6" Type="http://schemas.openxmlformats.org/officeDocument/2006/relationships/image" Target="../media/image113.png"/><Relationship Id="rId5" Type="http://schemas.openxmlformats.org/officeDocument/2006/relationships/image" Target="../media/image108.png"/><Relationship Id="rId4" Type="http://schemas.openxmlformats.org/officeDocument/2006/relationships/image" Target="../media/image107.png"/></Relationships>
</file>

<file path=ppt/slides/_rels/slide85.xml.rels><?xml version="1.0" encoding="UTF-8" standalone="yes"?>
<Relationships xmlns="http://schemas.openxmlformats.org/package/2006/relationships"><Relationship Id="rId3" Type="http://schemas.openxmlformats.org/officeDocument/2006/relationships/image" Target="../media/image114.png"/><Relationship Id="rId2" Type="http://schemas.openxmlformats.org/officeDocument/2006/relationships/notesSlide" Target="../notesSlides/notesSlide85.xml"/><Relationship Id="rId1" Type="http://schemas.openxmlformats.org/officeDocument/2006/relationships/slideLayout" Target="../slideLayouts/slideLayout7.xml"/><Relationship Id="rId4" Type="http://schemas.openxmlformats.org/officeDocument/2006/relationships/image" Target="../media/image110.png"/></Relationships>
</file>

<file path=ppt/slides/_rels/slide86.xml.rels><?xml version="1.0" encoding="UTF-8" standalone="yes"?>
<Relationships xmlns="http://schemas.openxmlformats.org/package/2006/relationships"><Relationship Id="rId3" Type="http://schemas.openxmlformats.org/officeDocument/2006/relationships/image" Target="../media/image115.png"/><Relationship Id="rId2" Type="http://schemas.openxmlformats.org/officeDocument/2006/relationships/notesSlide" Target="../notesSlides/notesSlide86.xml"/><Relationship Id="rId1" Type="http://schemas.openxmlformats.org/officeDocument/2006/relationships/slideLayout" Target="../slideLayouts/slideLayout7.xml"/><Relationship Id="rId5" Type="http://schemas.openxmlformats.org/officeDocument/2006/relationships/image" Target="../media/image108.png"/><Relationship Id="rId4" Type="http://schemas.openxmlformats.org/officeDocument/2006/relationships/image" Target="../media/image107.png"/></Relationships>
</file>

<file path=ppt/slides/_rels/slide87.xml.rels><?xml version="1.0" encoding="UTF-8" standalone="yes"?>
<Relationships xmlns="http://schemas.openxmlformats.org/package/2006/relationships"><Relationship Id="rId3" Type="http://schemas.openxmlformats.org/officeDocument/2006/relationships/image" Target="../media/image116.png"/><Relationship Id="rId2" Type="http://schemas.openxmlformats.org/officeDocument/2006/relationships/notesSlide" Target="../notesSlides/notesSlide87.xml"/><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3" Type="http://schemas.openxmlformats.org/officeDocument/2006/relationships/image" Target="../media/image117.png"/><Relationship Id="rId2" Type="http://schemas.openxmlformats.org/officeDocument/2006/relationships/notesSlide" Target="../notesSlides/notesSlide88.xml"/><Relationship Id="rId1" Type="http://schemas.openxmlformats.org/officeDocument/2006/relationships/slideLayout" Target="../slideLayouts/slideLayout7.xml"/><Relationship Id="rId4" Type="http://schemas.openxmlformats.org/officeDocument/2006/relationships/image" Target="../media/image118.png"/></Relationships>
</file>

<file path=ppt/slides/_rels/slide89.xml.rels><?xml version="1.0" encoding="UTF-8" standalone="yes"?>
<Relationships xmlns="http://schemas.openxmlformats.org/package/2006/relationships"><Relationship Id="rId3" Type="http://schemas.openxmlformats.org/officeDocument/2006/relationships/image" Target="../media/image119.png"/><Relationship Id="rId2" Type="http://schemas.openxmlformats.org/officeDocument/2006/relationships/notesSlide" Target="../notesSlides/notesSlide89.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18.xml"/></Relationships>
</file>

<file path=ppt/slides/_rels/slide90.xml.rels><?xml version="1.0" encoding="UTF-8" standalone="yes"?>
<Relationships xmlns="http://schemas.openxmlformats.org/package/2006/relationships"><Relationship Id="rId3" Type="http://schemas.openxmlformats.org/officeDocument/2006/relationships/image" Target="../media/image120.png"/><Relationship Id="rId2" Type="http://schemas.openxmlformats.org/officeDocument/2006/relationships/notesSlide" Target="../notesSlides/notesSlide90.xml"/><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3" Type="http://schemas.openxmlformats.org/officeDocument/2006/relationships/image" Target="../media/image121.png"/><Relationship Id="rId2" Type="http://schemas.openxmlformats.org/officeDocument/2006/relationships/notesSlide" Target="../notesSlides/notesSlide91.xml"/><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3" Type="http://schemas.openxmlformats.org/officeDocument/2006/relationships/image" Target="../media/image122.png"/><Relationship Id="rId2" Type="http://schemas.openxmlformats.org/officeDocument/2006/relationships/notesSlide" Target="../notesSlides/notesSlide92.xml"/><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3.xml"/><Relationship Id="rId1" Type="http://schemas.openxmlformats.org/officeDocument/2006/relationships/slideLayout" Target="../slideLayouts/slideLayout7.xml"/></Relationships>
</file>

<file path=ppt/slides/_rels/slide94.xml.rels><?xml version="1.0" encoding="UTF-8" standalone="yes"?>
<Relationships xmlns="http://schemas.openxmlformats.org/package/2006/relationships"><Relationship Id="rId3" Type="http://schemas.openxmlformats.org/officeDocument/2006/relationships/image" Target="../media/image123.png"/><Relationship Id="rId2" Type="http://schemas.openxmlformats.org/officeDocument/2006/relationships/notesSlide" Target="../notesSlides/notesSlide94.xml"/><Relationship Id="rId1" Type="http://schemas.openxmlformats.org/officeDocument/2006/relationships/slideLayout" Target="../slideLayouts/slideLayout7.xml"/></Relationships>
</file>

<file path=ppt/slides/_rels/slide95.xml.rels><?xml version="1.0" encoding="UTF-8" standalone="yes"?>
<Relationships xmlns="http://schemas.openxmlformats.org/package/2006/relationships"><Relationship Id="rId3" Type="http://schemas.openxmlformats.org/officeDocument/2006/relationships/image" Target="../media/image124.png"/><Relationship Id="rId2" Type="http://schemas.openxmlformats.org/officeDocument/2006/relationships/notesSlide" Target="../notesSlides/notesSlide95.xml"/><Relationship Id="rId1" Type="http://schemas.openxmlformats.org/officeDocument/2006/relationships/slideLayout" Target="../slideLayouts/slideLayout7.xml"/></Relationships>
</file>

<file path=ppt/slides/_rels/slide9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6.xml"/><Relationship Id="rId1" Type="http://schemas.openxmlformats.org/officeDocument/2006/relationships/slideLayout" Target="../slideLayouts/slideLayout7.xml"/></Relationships>
</file>

<file path=ppt/slides/_rels/slide97.xml.rels><?xml version="1.0" encoding="UTF-8" standalone="yes"?>
<Relationships xmlns="http://schemas.openxmlformats.org/package/2006/relationships"><Relationship Id="rId3" Type="http://schemas.openxmlformats.org/officeDocument/2006/relationships/image" Target="../media/image125.png"/><Relationship Id="rId2" Type="http://schemas.openxmlformats.org/officeDocument/2006/relationships/notesSlide" Target="../notesSlides/notesSlide97.xml"/><Relationship Id="rId1" Type="http://schemas.openxmlformats.org/officeDocument/2006/relationships/slideLayout" Target="../slideLayouts/slideLayout7.xml"/></Relationships>
</file>

<file path=ppt/slides/_rels/slide98.xml.rels><?xml version="1.0" encoding="UTF-8" standalone="yes"?>
<Relationships xmlns="http://schemas.openxmlformats.org/package/2006/relationships"><Relationship Id="rId3" Type="http://schemas.openxmlformats.org/officeDocument/2006/relationships/image" Target="../media/image126.png"/><Relationship Id="rId2" Type="http://schemas.openxmlformats.org/officeDocument/2006/relationships/notesSlide" Target="../notesSlides/notesSlide98.xml"/><Relationship Id="rId1" Type="http://schemas.openxmlformats.org/officeDocument/2006/relationships/slideLayout" Target="../slideLayouts/slideLayout7.xml"/><Relationship Id="rId4" Type="http://schemas.openxmlformats.org/officeDocument/2006/relationships/image" Target="../media/image127.png"/></Relationships>
</file>

<file path=ppt/slides/_rels/slide9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name="page1">
    <p:spTree>
      <p:nvGrpSpPr>
        <p:cNvPr id="1" name=""/>
        <p:cNvGrpSpPr/>
        <p:nvPr/>
      </p:nvGrpSpPr>
      <p:grpSpPr>
        <a:xfrm>
          <a:off x="0" y="0"/>
          <a:ext cx="0" cy="0"/>
          <a:chOff x="0" y="0"/>
          <a:chExt cx="0" cy="0"/>
        </a:xfrm>
      </p:grpSpPr>
      <p:pic>
        <p:nvPicPr>
          <p:cNvPr id="2" name="Image 1">
            <a:extLst>
              <a:ext uri="{FF2B5EF4-FFF2-40B4-BE49-F238E27FC236}">
                <a16:creationId xmlns:a16="http://schemas.microsoft.com/office/drawing/2014/main" id="{8DB328A4-0351-40EF-985F-5A7CBDC1CE80}"/>
              </a:ext>
            </a:extLst>
          </p:cNvPr>
          <p:cNvPicPr>
            <a:picLocks noChangeAspect="1"/>
          </p:cNvPicPr>
          <p:nvPr/>
        </p:nvPicPr>
        <p:blipFill>
          <a:blip r:embed="rId3">
            <a:lum/>
            <a:alphaModFix/>
            <a:extLst>
              <a:ext uri="{28A0092B-C50C-407E-A947-70E740481C1C}">
                <a14:useLocalDpi xmlns:a14="http://schemas.microsoft.com/office/drawing/2010/main" val="0"/>
              </a:ext>
            </a:extLst>
          </a:blip>
          <a:srcRect/>
          <a:stretch>
            <a:fillRect/>
          </a:stretch>
        </p:blipFill>
        <p:spPr>
          <a:xfrm>
            <a:off x="0" y="0"/>
            <a:ext cx="9204480" cy="6858000"/>
          </a:xfrm>
          <a:prstGeom prst="rect">
            <a:avLst/>
          </a:prstGeom>
          <a:noFill/>
          <a:ln>
            <a:noFill/>
          </a:ln>
        </p:spPr>
      </p:pic>
      <p:pic>
        <p:nvPicPr>
          <p:cNvPr id="3" name="Image 2">
            <a:extLst>
              <a:ext uri="{FF2B5EF4-FFF2-40B4-BE49-F238E27FC236}">
                <a16:creationId xmlns:a16="http://schemas.microsoft.com/office/drawing/2014/main" id="{1C02A1C2-13EC-4FAA-9884-E3FFFC76F092}"/>
              </a:ext>
            </a:extLst>
          </p:cNvPr>
          <p:cNvPicPr>
            <a:picLocks noChangeAspect="1"/>
          </p:cNvPicPr>
          <p:nvPr/>
        </p:nvPicPr>
        <p:blipFill>
          <a:blip r:embed="rId4">
            <a:lum/>
            <a:alphaModFix/>
            <a:extLst>
              <a:ext uri="{28A0092B-C50C-407E-A947-70E740481C1C}">
                <a14:useLocalDpi xmlns:a14="http://schemas.microsoft.com/office/drawing/2010/main" val="0"/>
              </a:ext>
            </a:extLst>
          </a:blip>
          <a:srcRect/>
          <a:stretch>
            <a:fillRect/>
          </a:stretch>
        </p:blipFill>
        <p:spPr>
          <a:xfrm>
            <a:off x="1116000" y="12182"/>
            <a:ext cx="7272360" cy="5453279"/>
          </a:xfrm>
          <a:prstGeom prst="rect">
            <a:avLst/>
          </a:prstGeom>
          <a:noFill/>
          <a:ln>
            <a:noFill/>
          </a:ln>
        </p:spPr>
      </p:pic>
      <p:sp>
        <p:nvSpPr>
          <p:cNvPr id="4" name="Forme libre : forme 3">
            <a:extLst>
              <a:ext uri="{FF2B5EF4-FFF2-40B4-BE49-F238E27FC236}">
                <a16:creationId xmlns:a16="http://schemas.microsoft.com/office/drawing/2014/main" id="{5DD9916F-5EF0-4D21-A0B3-390991858279}"/>
              </a:ext>
            </a:extLst>
          </p:cNvPr>
          <p:cNvSpPr/>
          <p:nvPr/>
        </p:nvSpPr>
        <p:spPr>
          <a:xfrm>
            <a:off x="0" y="5446800"/>
            <a:ext cx="9217080" cy="11523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no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5400" b="0" i="0" u="none" strike="noStrike" baseline="0" dirty="0">
                <a:ln>
                  <a:noFill/>
                </a:ln>
                <a:solidFill>
                  <a:srgbClr val="FFFFFF"/>
                </a:solidFill>
                <a:latin typeface="Arial" pitchFamily="18"/>
                <a:ea typeface="ヒラギノ角ゴ Pro W3" pitchFamily="2"/>
                <a:cs typeface="ヒラギノ角ゴ Pro W3" pitchFamily="2"/>
              </a:rPr>
              <a:t>GUIDE ACHETEUR</a:t>
            </a:r>
          </a:p>
        </p:txBody>
      </p:sp>
      <p:pic>
        <p:nvPicPr>
          <p:cNvPr id="5" name="Image 4">
            <a:extLst>
              <a:ext uri="{FF2B5EF4-FFF2-40B4-BE49-F238E27FC236}">
                <a16:creationId xmlns:a16="http://schemas.microsoft.com/office/drawing/2014/main" id="{65185F13-9BCE-4096-A156-9CD6CFFA16CE}"/>
              </a:ext>
            </a:extLst>
          </p:cNvPr>
          <p:cNvPicPr>
            <a:picLocks noChangeAspect="1"/>
          </p:cNvPicPr>
          <p:nvPr/>
        </p:nvPicPr>
        <p:blipFill>
          <a:blip r:embed="rId5">
            <a:lum/>
            <a:alphaModFix/>
            <a:extLst>
              <a:ext uri="{28A0092B-C50C-407E-A947-70E740481C1C}">
                <a14:useLocalDpi xmlns:a14="http://schemas.microsoft.com/office/drawing/2010/main" val="0"/>
              </a:ext>
            </a:extLst>
          </a:blip>
          <a:srcRect/>
          <a:stretch>
            <a:fillRect/>
          </a:stretch>
        </p:blipFill>
        <p:spPr>
          <a:xfrm>
            <a:off x="1727280" y="6192719"/>
            <a:ext cx="3131999" cy="66528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 6">
            <a:extLst>
              <a:ext uri="{FF2B5EF4-FFF2-40B4-BE49-F238E27FC236}">
                <a16:creationId xmlns:a16="http://schemas.microsoft.com/office/drawing/2014/main" id="{D6D435CE-CF9B-0D60-55E8-6C5034089593}"/>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5615610" y="3470019"/>
            <a:ext cx="3631854" cy="2826910"/>
          </a:xfrm>
          <a:prstGeom prst="rect">
            <a:avLst/>
          </a:prstGeom>
        </p:spPr>
      </p:pic>
      <p:cxnSp>
        <p:nvCxnSpPr>
          <p:cNvPr id="3" name="Connecteur droit avec flèche 2">
            <a:extLst>
              <a:ext uri="{FF2B5EF4-FFF2-40B4-BE49-F238E27FC236}">
                <a16:creationId xmlns:a16="http://schemas.microsoft.com/office/drawing/2014/main" id="{F062729F-A4B3-48A9-85FE-B5F02FCEF193}"/>
              </a:ext>
            </a:extLst>
          </p:cNvPr>
          <p:cNvCxnSpPr/>
          <p:nvPr/>
        </p:nvCxnSpPr>
        <p:spPr>
          <a:xfrm>
            <a:off x="1863719" y="2041560"/>
            <a:ext cx="2348281" cy="1800"/>
          </a:xfrm>
          <a:prstGeom prst="straightConnector1">
            <a:avLst/>
          </a:prstGeom>
          <a:noFill/>
          <a:ln>
            <a:noFill/>
            <a:prstDash val="solid"/>
          </a:ln>
        </p:spPr>
      </p:cxnSp>
      <p:sp>
        <p:nvSpPr>
          <p:cNvPr id="4" name="Forme libre : forme 3">
            <a:extLst>
              <a:ext uri="{FF2B5EF4-FFF2-40B4-BE49-F238E27FC236}">
                <a16:creationId xmlns:a16="http://schemas.microsoft.com/office/drawing/2014/main" id="{92EE0E7A-8B79-4915-A2F6-D2989D3302D2}"/>
              </a:ext>
            </a:extLst>
          </p:cNvPr>
          <p:cNvSpPr/>
          <p:nvPr/>
        </p:nvSpPr>
        <p:spPr>
          <a:xfrm>
            <a:off x="994306" y="133200"/>
            <a:ext cx="5237825" cy="520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 pos="10328040" algn="l"/>
                <a:tab pos="10779119" algn="l"/>
                <a:tab pos="10780560" algn="l"/>
                <a:tab pos="10782000" algn="l"/>
              </a:tabLst>
            </a:pPr>
            <a:r>
              <a:rPr lang="fr-FR" sz="2800" b="1" i="0" u="none" strike="noStrike" baseline="0" dirty="0">
                <a:ln>
                  <a:noFill/>
                </a:ln>
                <a:solidFill>
                  <a:srgbClr val="00733C"/>
                </a:solidFill>
                <a:latin typeface="Arial" pitchFamily="18"/>
                <a:ea typeface="Arial" pitchFamily="2"/>
                <a:cs typeface="Arial" pitchFamily="2"/>
              </a:rPr>
              <a:t>	 Connexion - Inscription</a:t>
            </a:r>
          </a:p>
        </p:txBody>
      </p:sp>
      <p:sp>
        <p:nvSpPr>
          <p:cNvPr id="5" name="Forme libre : forme 4">
            <a:extLst>
              <a:ext uri="{FF2B5EF4-FFF2-40B4-BE49-F238E27FC236}">
                <a16:creationId xmlns:a16="http://schemas.microsoft.com/office/drawing/2014/main" id="{DFB21DBD-4B10-4FE3-8650-B8538ECA9D0D}"/>
              </a:ext>
            </a:extLst>
          </p:cNvPr>
          <p:cNvSpPr/>
          <p:nvPr/>
        </p:nvSpPr>
        <p:spPr>
          <a:xfrm>
            <a:off x="36360" y="6553080"/>
            <a:ext cx="9144000" cy="405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noAutofit/>
          </a:bodyPr>
          <a:lstStyle/>
          <a:p>
            <a:pPr marL="0" marR="0" lvl="0" indent="0" algn="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47E072D1-C6BC-4127-A8CC-BAC82E698070}" type="slidenum">
              <a:rPr/>
              <a:t>10</a:t>
            </a:fld>
            <a:endParaRPr lang="fr-FR" sz="1800" b="1" i="0" u="none" strike="noStrike" baseline="0" dirty="0">
              <a:ln>
                <a:noFill/>
              </a:ln>
              <a:solidFill>
                <a:srgbClr val="948A54"/>
              </a:solidFill>
              <a:latin typeface="Arial" pitchFamily="18"/>
              <a:ea typeface="Arial" pitchFamily="2"/>
              <a:cs typeface="Arial" pitchFamily="2"/>
            </a:endParaRPr>
          </a:p>
        </p:txBody>
      </p:sp>
      <p:cxnSp>
        <p:nvCxnSpPr>
          <p:cNvPr id="6" name="Connecteur droit avec flèche 5">
            <a:extLst>
              <a:ext uri="{FF2B5EF4-FFF2-40B4-BE49-F238E27FC236}">
                <a16:creationId xmlns:a16="http://schemas.microsoft.com/office/drawing/2014/main" id="{1626C028-6839-43B4-B32E-F86ED0E0A9D3}"/>
              </a:ext>
            </a:extLst>
          </p:cNvPr>
          <p:cNvCxnSpPr/>
          <p:nvPr/>
        </p:nvCxnSpPr>
        <p:spPr>
          <a:xfrm>
            <a:off x="1935000" y="1666439"/>
            <a:ext cx="2348280" cy="3601"/>
          </a:xfrm>
          <a:prstGeom prst="straightConnector1">
            <a:avLst/>
          </a:prstGeom>
          <a:noFill/>
          <a:ln>
            <a:noFill/>
            <a:prstDash val="solid"/>
          </a:ln>
        </p:spPr>
      </p:cxnSp>
      <p:sp>
        <p:nvSpPr>
          <p:cNvPr id="10" name="Forme libre : forme 9">
            <a:extLst>
              <a:ext uri="{FF2B5EF4-FFF2-40B4-BE49-F238E27FC236}">
                <a16:creationId xmlns:a16="http://schemas.microsoft.com/office/drawing/2014/main" id="{923B3418-F9B3-408D-8932-A40914790873}"/>
              </a:ext>
            </a:extLst>
          </p:cNvPr>
          <p:cNvSpPr/>
          <p:nvPr/>
        </p:nvSpPr>
        <p:spPr>
          <a:xfrm>
            <a:off x="25560" y="608040"/>
            <a:ext cx="9150120" cy="107939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800" b="1" i="0" u="none" strike="noStrike" baseline="0" dirty="0">
                <a:ln>
                  <a:noFill/>
                </a:ln>
                <a:solidFill>
                  <a:srgbClr val="0070C0"/>
                </a:solidFill>
                <a:latin typeface="Calibri" pitchFamily="34"/>
                <a:ea typeface="Calibri" pitchFamily="34"/>
                <a:cs typeface="Calibri" pitchFamily="34"/>
              </a:rPr>
              <a:t>2 – Validation de votre demande</a:t>
            </a:r>
          </a:p>
          <a:p>
            <a:pPr eaLnBrk="1" hangingPunct="1">
              <a:buSzPct val="100000"/>
            </a:pPr>
            <a:r>
              <a:rPr lang="fr-FR" altLang="fr-FR" sz="1400" dirty="0">
                <a:solidFill>
                  <a:srgbClr val="0070C0"/>
                </a:solidFill>
                <a:latin typeface="Arial" panose="020B0604020202020204" pitchFamily="34" charset="0"/>
                <a:cs typeface="Arial" panose="020B0604020202020204" pitchFamily="34" charset="0"/>
              </a:rPr>
              <a:t>Une fois votre demande validée par l’administrateur départemental, vous recevez une notification par mail avec un code vous permettant de finaliser votre inscription.</a:t>
            </a:r>
            <a:endParaRPr lang="fr-FR" sz="1400" i="0" u="sng" strike="noStrike" baseline="0" dirty="0">
              <a:ln>
                <a:noFill/>
              </a:ln>
              <a:solidFill>
                <a:srgbClr val="0070C0"/>
              </a:solidFill>
              <a:uFillTx/>
              <a:latin typeface="Arial" pitchFamily="18"/>
              <a:ea typeface="Arial" pitchFamily="2"/>
              <a:cs typeface="Arial" pitchFamily="2"/>
            </a:endParaRPr>
          </a:p>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1800" b="1" i="0" u="none" strike="noStrike" baseline="0" dirty="0">
              <a:ln>
                <a:noFill/>
              </a:ln>
              <a:solidFill>
                <a:srgbClr val="0070C0"/>
              </a:solidFill>
              <a:latin typeface="Calibri" pitchFamily="34"/>
              <a:ea typeface="Calibri" pitchFamily="34"/>
              <a:cs typeface="Calibri" pitchFamily="34"/>
            </a:endParaRPr>
          </a:p>
        </p:txBody>
      </p:sp>
      <p:sp>
        <p:nvSpPr>
          <p:cNvPr id="11" name="Forme libre : forme 10">
            <a:extLst>
              <a:ext uri="{FF2B5EF4-FFF2-40B4-BE49-F238E27FC236}">
                <a16:creationId xmlns:a16="http://schemas.microsoft.com/office/drawing/2014/main" id="{0C16DAB0-660D-408D-9E0B-D378C2B3BA26}"/>
              </a:ext>
            </a:extLst>
          </p:cNvPr>
          <p:cNvSpPr/>
          <p:nvPr/>
        </p:nvSpPr>
        <p:spPr>
          <a:xfrm>
            <a:off x="304920" y="243000"/>
            <a:ext cx="293400" cy="304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0000"/>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2" name="Forme libre : forme 11">
            <a:extLst>
              <a:ext uri="{FF2B5EF4-FFF2-40B4-BE49-F238E27FC236}">
                <a16:creationId xmlns:a16="http://schemas.microsoft.com/office/drawing/2014/main" id="{2E16F183-D63B-40EB-95C8-13D83A897CF7}"/>
              </a:ext>
            </a:extLst>
          </p:cNvPr>
          <p:cNvSpPr/>
          <p:nvPr/>
        </p:nvSpPr>
        <p:spPr>
          <a:xfrm>
            <a:off x="696960" y="243000"/>
            <a:ext cx="293760" cy="304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3C139"/>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8" name="Forme libre : forme 17">
            <a:extLst>
              <a:ext uri="{FF2B5EF4-FFF2-40B4-BE49-F238E27FC236}">
                <a16:creationId xmlns:a16="http://schemas.microsoft.com/office/drawing/2014/main" id="{8B838393-DF8C-4B10-A579-33145A176328}"/>
              </a:ext>
            </a:extLst>
          </p:cNvPr>
          <p:cNvSpPr/>
          <p:nvPr/>
        </p:nvSpPr>
        <p:spPr>
          <a:xfrm>
            <a:off x="5619565" y="1901624"/>
            <a:ext cx="3455889" cy="740845"/>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78E03"/>
          </a:solidFill>
          <a:ln>
            <a:noFill/>
            <a:prstDash val="solid"/>
          </a:ln>
        </p:spPr>
        <p:txBody>
          <a:bodyPr vert="horz" wrap="square" lIns="90000" tIns="46800" rIns="90000" bIns="46800" anchor="t" anchorCtr="0" compatLnSpc="1">
            <a:spAutoFit/>
          </a:bodyPr>
          <a:lstStyle/>
          <a:p>
            <a:pPr eaLnBrk="1" hangingPunct="1">
              <a:buSzPct val="100000"/>
            </a:pPr>
            <a:r>
              <a:rPr lang="fr-FR" altLang="fr-FR" sz="1400" b="1" dirty="0">
                <a:solidFill>
                  <a:srgbClr val="FFFFFF"/>
                </a:solidFill>
                <a:latin typeface="Arial" panose="020B0604020202020204" pitchFamily="34" charset="0"/>
                <a:cs typeface="Arial" panose="020B0604020202020204" pitchFamily="34" charset="0"/>
              </a:rPr>
              <a:t>1- Votre demande est acceptée.</a:t>
            </a:r>
          </a:p>
          <a:p>
            <a:pPr eaLnBrk="1" hangingPunct="1">
              <a:buSzPct val="100000"/>
            </a:pPr>
            <a:r>
              <a:rPr lang="fr-FR" altLang="fr-FR" sz="1400" b="1" dirty="0">
                <a:solidFill>
                  <a:srgbClr val="FFFFFF"/>
                </a:solidFill>
                <a:latin typeface="Arial" panose="020B0604020202020204" pitchFamily="34" charset="0"/>
                <a:cs typeface="Arial" panose="020B0604020202020204" pitchFamily="34" charset="0"/>
              </a:rPr>
              <a:t>Copiez le code envoyé par mail</a:t>
            </a:r>
          </a:p>
          <a:p>
            <a:pPr eaLnBrk="1" hangingPunct="1">
              <a:buSzPct val="100000"/>
            </a:pPr>
            <a:endParaRPr lang="fr-FR" altLang="fr-FR" sz="1400" b="1" dirty="0">
              <a:solidFill>
                <a:srgbClr val="FFFFFF"/>
              </a:solidFill>
              <a:latin typeface="Arial" panose="020B0604020202020204" pitchFamily="34" charset="0"/>
              <a:cs typeface="Arial" panose="020B0604020202020204" pitchFamily="34" charset="0"/>
            </a:endParaRPr>
          </a:p>
        </p:txBody>
      </p:sp>
      <p:cxnSp>
        <p:nvCxnSpPr>
          <p:cNvPr id="26" name="Connecteur droit avec flèche 25">
            <a:extLst>
              <a:ext uri="{FF2B5EF4-FFF2-40B4-BE49-F238E27FC236}">
                <a16:creationId xmlns:a16="http://schemas.microsoft.com/office/drawing/2014/main" id="{47EC5D20-18CC-4D67-B1D1-7D0B25B1E80E}"/>
              </a:ext>
            </a:extLst>
          </p:cNvPr>
          <p:cNvCxnSpPr>
            <a:cxnSpLocks/>
            <a:stCxn id="18" idx="2"/>
          </p:cNvCxnSpPr>
          <p:nvPr/>
        </p:nvCxnSpPr>
        <p:spPr>
          <a:xfrm flipH="1">
            <a:off x="6015564" y="2642469"/>
            <a:ext cx="1331946" cy="2323890"/>
          </a:xfrm>
          <a:prstGeom prst="straightConnector1">
            <a:avLst/>
          </a:prstGeom>
          <a:noFill/>
          <a:ln w="25560" cap="sq">
            <a:solidFill>
              <a:srgbClr val="F78E03"/>
            </a:solidFill>
            <a:prstDash val="solid"/>
            <a:miter/>
            <a:tailEnd type="arrow"/>
          </a:ln>
        </p:spPr>
      </p:cxnSp>
      <p:pic>
        <p:nvPicPr>
          <p:cNvPr id="2" name="Image 1">
            <a:extLst>
              <a:ext uri="{FF2B5EF4-FFF2-40B4-BE49-F238E27FC236}">
                <a16:creationId xmlns:a16="http://schemas.microsoft.com/office/drawing/2014/main" id="{EBD757F4-14D7-4B61-A224-CD5A742B7A42}"/>
              </a:ext>
            </a:extLst>
          </p:cNvPr>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74612" y="2372609"/>
            <a:ext cx="4501027" cy="2288843"/>
          </a:xfrm>
          <a:prstGeom prst="rect">
            <a:avLst/>
          </a:prstGeom>
        </p:spPr>
      </p:pic>
      <p:sp>
        <p:nvSpPr>
          <p:cNvPr id="8" name="Forme libre : forme 13">
            <a:extLst>
              <a:ext uri="{FF2B5EF4-FFF2-40B4-BE49-F238E27FC236}">
                <a16:creationId xmlns:a16="http://schemas.microsoft.com/office/drawing/2014/main" id="{5C701A86-DDA6-3C25-F4A8-97AEB98B41FC}"/>
              </a:ext>
            </a:extLst>
          </p:cNvPr>
          <p:cNvSpPr>
            <a:spLocks/>
          </p:cNvSpPr>
          <p:nvPr/>
        </p:nvSpPr>
        <p:spPr bwMode="auto">
          <a:xfrm rot="615248">
            <a:off x="4296155" y="2389773"/>
            <a:ext cx="1903413" cy="720725"/>
          </a:xfrm>
          <a:custGeom>
            <a:avLst/>
            <a:gdLst>
              <a:gd name="T0" fmla="*/ 2147483646 w 21600"/>
              <a:gd name="T1" fmla="*/ 0 h 21600"/>
              <a:gd name="T2" fmla="*/ 2147483646 w 21600"/>
              <a:gd name="T3" fmla="*/ 2147483646 h 21600"/>
              <a:gd name="T4" fmla="*/ 2147483646 w 21600"/>
              <a:gd name="T5" fmla="*/ 2147483646 h 21600"/>
              <a:gd name="T6" fmla="*/ 0 w 21600"/>
              <a:gd name="T7" fmla="*/ 2147483646 h 21600"/>
              <a:gd name="T8" fmla="*/ 17694720 60000 65536"/>
              <a:gd name="T9" fmla="*/ 0 60000 65536"/>
              <a:gd name="T10" fmla="*/ 5898240 60000 65536"/>
              <a:gd name="T11" fmla="*/ 1179648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16300" y="10800"/>
                </a:moveTo>
                <a:lnTo>
                  <a:pt x="16300" y="10800"/>
                </a:lnTo>
                <a:cubicBezTo>
                  <a:pt x="16300" y="7762"/>
                  <a:pt x="13837" y="5300"/>
                  <a:pt x="10800" y="5300"/>
                </a:cubicBezTo>
                <a:cubicBezTo>
                  <a:pt x="7762" y="5300"/>
                  <a:pt x="5300" y="7762"/>
                  <a:pt x="5300" y="10800"/>
                </a:cubicBezTo>
                <a:lnTo>
                  <a:pt x="0" y="10800"/>
                </a:lnTo>
                <a:cubicBezTo>
                  <a:pt x="0" y="4835"/>
                  <a:pt x="4835" y="0"/>
                  <a:pt x="10800" y="0"/>
                </a:cubicBezTo>
                <a:cubicBezTo>
                  <a:pt x="16764" y="0"/>
                  <a:pt x="21600" y="4835"/>
                  <a:pt x="21600" y="10799"/>
                </a:cubicBezTo>
                <a:lnTo>
                  <a:pt x="24300" y="10800"/>
                </a:lnTo>
                <a:lnTo>
                  <a:pt x="18950" y="16150"/>
                </a:lnTo>
                <a:lnTo>
                  <a:pt x="13600" y="10800"/>
                </a:lnTo>
                <a:lnTo>
                  <a:pt x="16300" y="10800"/>
                </a:lnTo>
                <a:close/>
              </a:path>
            </a:pathLst>
          </a:custGeom>
          <a:solidFill>
            <a:srgbClr val="579D1C"/>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wrap="none" lIns="90000" tIns="45000" rIns="90000" bIns="45000" anchor="ctr"/>
          <a:lstStyle/>
          <a:p>
            <a:endParaRPr lang="fr-FR"/>
          </a:p>
        </p:txBody>
      </p:sp>
      <p:sp>
        <p:nvSpPr>
          <p:cNvPr id="14" name="Text Box 17">
            <a:extLst>
              <a:ext uri="{FF2B5EF4-FFF2-40B4-BE49-F238E27FC236}">
                <a16:creationId xmlns:a16="http://schemas.microsoft.com/office/drawing/2014/main" id="{66A90C2C-75A1-F2A5-DAC5-22772EB897F7}"/>
              </a:ext>
            </a:extLst>
          </p:cNvPr>
          <p:cNvSpPr txBox="1">
            <a:spLocks noChangeArrowheads="1"/>
          </p:cNvSpPr>
          <p:nvPr/>
        </p:nvSpPr>
        <p:spPr bwMode="auto">
          <a:xfrm>
            <a:off x="304920" y="1508480"/>
            <a:ext cx="4572611" cy="525401"/>
          </a:xfrm>
          <a:prstGeom prst="rect">
            <a:avLst/>
          </a:prstGeom>
          <a:solidFill>
            <a:srgbClr val="00733C"/>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9pPr>
          </a:lstStyle>
          <a:p>
            <a:pPr algn="ctr" eaLnBrk="1" hangingPunct="1">
              <a:buSzPct val="100000"/>
            </a:pPr>
            <a:r>
              <a:rPr lang="fr-FR" altLang="fr-FR" sz="1400" b="1" dirty="0">
                <a:solidFill>
                  <a:srgbClr val="FFFFFF"/>
                </a:solidFill>
                <a:latin typeface="Arial" panose="020B0604020202020204" pitchFamily="34" charset="0"/>
                <a:cs typeface="Arial" panose="020B0604020202020204" pitchFamily="34" charset="0"/>
              </a:rPr>
              <a:t>Mail de confirmation de la prise en compte de votre demande d’inscription</a:t>
            </a:r>
            <a:endParaRPr lang="fr-FR" altLang="fr-FR" sz="1400" b="1" i="1" dirty="0">
              <a:solidFill>
                <a:srgbClr val="FFFFFF"/>
              </a:solidFill>
              <a:latin typeface="Arial" panose="020B0604020202020204" pitchFamily="34" charset="0"/>
              <a:cs typeface="Arial" panose="020B0604020202020204" pitchFamily="34" charset="0"/>
            </a:endParaRPr>
          </a:p>
        </p:txBody>
      </p:sp>
      <p:cxnSp>
        <p:nvCxnSpPr>
          <p:cNvPr id="15" name="AutoShape 18">
            <a:extLst>
              <a:ext uri="{FF2B5EF4-FFF2-40B4-BE49-F238E27FC236}">
                <a16:creationId xmlns:a16="http://schemas.microsoft.com/office/drawing/2014/main" id="{DDF031A4-4F20-31A2-548B-3B468BFE68F2}"/>
              </a:ext>
            </a:extLst>
          </p:cNvPr>
          <p:cNvCxnSpPr>
            <a:cxnSpLocks noChangeShapeType="1"/>
            <a:stCxn id="14" idx="2"/>
          </p:cNvCxnSpPr>
          <p:nvPr/>
        </p:nvCxnSpPr>
        <p:spPr bwMode="auto">
          <a:xfrm flipH="1">
            <a:off x="1575334" y="2033881"/>
            <a:ext cx="1015892" cy="648388"/>
          </a:xfrm>
          <a:prstGeom prst="straightConnector1">
            <a:avLst/>
          </a:prstGeom>
          <a:noFill/>
          <a:ln w="25560" cap="sq">
            <a:solidFill>
              <a:srgbClr val="0066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Tree>
    <p:extLst>
      <p:ext uri="{BB962C8B-B14F-4D97-AF65-F5344CB8AC3E}">
        <p14:creationId xmlns:p14="http://schemas.microsoft.com/office/powerpoint/2010/main" val="162553836"/>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rme libre : forme 1">
            <a:extLst>
              <a:ext uri="{FF2B5EF4-FFF2-40B4-BE49-F238E27FC236}">
                <a16:creationId xmlns:a16="http://schemas.microsoft.com/office/drawing/2014/main" id="{3D21F20B-EF97-44A7-81A8-E6075ED518D3}"/>
              </a:ext>
            </a:extLst>
          </p:cNvPr>
          <p:cNvSpPr/>
          <p:nvPr/>
        </p:nvSpPr>
        <p:spPr>
          <a:xfrm>
            <a:off x="3429000" y="5310360"/>
            <a:ext cx="3809880" cy="2523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3" name="Forme libre : forme 2">
            <a:extLst>
              <a:ext uri="{FF2B5EF4-FFF2-40B4-BE49-F238E27FC236}">
                <a16:creationId xmlns:a16="http://schemas.microsoft.com/office/drawing/2014/main" id="{529B4B0C-A65C-45D8-B8E5-C4AB5A9D5C8D}"/>
              </a:ext>
            </a:extLst>
          </p:cNvPr>
          <p:cNvSpPr/>
          <p:nvPr/>
        </p:nvSpPr>
        <p:spPr>
          <a:xfrm>
            <a:off x="3733920" y="3657600"/>
            <a:ext cx="5105160" cy="3808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grpSp>
        <p:nvGrpSpPr>
          <p:cNvPr id="4" name="Groupe 3">
            <a:extLst>
              <a:ext uri="{FF2B5EF4-FFF2-40B4-BE49-F238E27FC236}">
                <a16:creationId xmlns:a16="http://schemas.microsoft.com/office/drawing/2014/main" id="{C7AB61EF-21E2-46A6-A954-82990D32BBA1}"/>
              </a:ext>
            </a:extLst>
          </p:cNvPr>
          <p:cNvGrpSpPr/>
          <p:nvPr/>
        </p:nvGrpSpPr>
        <p:grpSpPr>
          <a:xfrm>
            <a:off x="304920" y="228600"/>
            <a:ext cx="8351400" cy="525401"/>
            <a:chOff x="304920" y="228600"/>
            <a:chExt cx="8351400" cy="525401"/>
          </a:xfrm>
        </p:grpSpPr>
        <p:grpSp>
          <p:nvGrpSpPr>
            <p:cNvPr id="5" name="Groupe 4">
              <a:extLst>
                <a:ext uri="{FF2B5EF4-FFF2-40B4-BE49-F238E27FC236}">
                  <a16:creationId xmlns:a16="http://schemas.microsoft.com/office/drawing/2014/main" id="{4EA3A42E-586F-4476-9C65-5B0C826AAE11}"/>
                </a:ext>
              </a:extLst>
            </p:cNvPr>
            <p:cNvGrpSpPr/>
            <p:nvPr/>
          </p:nvGrpSpPr>
          <p:grpSpPr>
            <a:xfrm>
              <a:off x="304920" y="380880"/>
              <a:ext cx="783720" cy="298440"/>
              <a:chOff x="304920" y="380880"/>
              <a:chExt cx="783720" cy="298440"/>
            </a:xfrm>
          </p:grpSpPr>
          <p:sp>
            <p:nvSpPr>
              <p:cNvPr id="6" name="Forme libre : forme 5">
                <a:extLst>
                  <a:ext uri="{FF2B5EF4-FFF2-40B4-BE49-F238E27FC236}">
                    <a16:creationId xmlns:a16="http://schemas.microsoft.com/office/drawing/2014/main" id="{17D0526A-DBBB-4E01-805A-0EE7C6E88887}"/>
                  </a:ext>
                </a:extLst>
              </p:cNvPr>
              <p:cNvSpPr/>
              <p:nvPr/>
            </p:nvSpPr>
            <p:spPr>
              <a:xfrm>
                <a:off x="304920" y="380880"/>
                <a:ext cx="331920" cy="2984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E0048"/>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7" name="Forme libre : forme 6">
                <a:extLst>
                  <a:ext uri="{FF2B5EF4-FFF2-40B4-BE49-F238E27FC236}">
                    <a16:creationId xmlns:a16="http://schemas.microsoft.com/office/drawing/2014/main" id="{AD79B717-FB34-4EBA-A4D3-56D9F6282F5F}"/>
                  </a:ext>
                </a:extLst>
              </p:cNvPr>
              <p:cNvSpPr/>
              <p:nvPr/>
            </p:nvSpPr>
            <p:spPr>
              <a:xfrm>
                <a:off x="756360" y="380880"/>
                <a:ext cx="332280" cy="2984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3C139"/>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grpSp>
        <p:sp>
          <p:nvSpPr>
            <p:cNvPr id="8" name="Forme libre : forme 7">
              <a:extLst>
                <a:ext uri="{FF2B5EF4-FFF2-40B4-BE49-F238E27FC236}">
                  <a16:creationId xmlns:a16="http://schemas.microsoft.com/office/drawing/2014/main" id="{40C82909-45A2-41CA-A211-921281713925}"/>
                </a:ext>
              </a:extLst>
            </p:cNvPr>
            <p:cNvSpPr/>
            <p:nvPr/>
          </p:nvSpPr>
          <p:spPr>
            <a:xfrm>
              <a:off x="1143000" y="228600"/>
              <a:ext cx="7513320" cy="52540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l" rtl="0" hangingPunct="0">
                <a:lnSpc>
                  <a:spcPct val="100000"/>
                </a:lnSpc>
                <a:spcBef>
                  <a:spcPts val="1874"/>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2800" b="1" dirty="0">
                  <a:solidFill>
                    <a:srgbClr val="00733C"/>
                  </a:solidFill>
                  <a:latin typeface="Arial" pitchFamily="18"/>
                  <a:ea typeface="ヒラギノ角ゴ Pro W3" pitchFamily="2"/>
                  <a:cs typeface="ヒラギノ角ゴ Pro W3" pitchFamily="2"/>
                </a:rPr>
                <a:t>8 - Signature électronique des documents</a:t>
              </a:r>
              <a:endParaRPr lang="fr-FR" sz="2800" b="1" i="0" u="none" strike="noStrike" baseline="0" dirty="0">
                <a:ln>
                  <a:noFill/>
                </a:ln>
                <a:solidFill>
                  <a:srgbClr val="00733C"/>
                </a:solidFill>
                <a:latin typeface="Arial" pitchFamily="18"/>
                <a:ea typeface="ヒラギノ角ゴ Pro W3" pitchFamily="2"/>
                <a:cs typeface="ヒラギノ角ゴ Pro W3" pitchFamily="2"/>
              </a:endParaRPr>
            </a:p>
          </p:txBody>
        </p:sp>
      </p:grpSp>
      <p:sp>
        <p:nvSpPr>
          <p:cNvPr id="9" name="Forme libre : forme 8">
            <a:extLst>
              <a:ext uri="{FF2B5EF4-FFF2-40B4-BE49-F238E27FC236}">
                <a16:creationId xmlns:a16="http://schemas.microsoft.com/office/drawing/2014/main" id="{B43DE822-FEFC-4449-8727-04FABFDA6F64}"/>
              </a:ext>
            </a:extLst>
          </p:cNvPr>
          <p:cNvSpPr/>
          <p:nvPr/>
        </p:nvSpPr>
        <p:spPr>
          <a:xfrm>
            <a:off x="380880" y="1371599"/>
            <a:ext cx="8077320" cy="331590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lvl="0" algn="just" hangingPunct="0">
              <a:spcBef>
                <a:spcPts val="998"/>
              </a:spcBef>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600" b="0" i="0" u="none" strike="noStrike" baseline="0" dirty="0">
                <a:ln>
                  <a:noFill/>
                </a:ln>
                <a:solidFill>
                  <a:srgbClr val="005DA2"/>
                </a:solidFill>
                <a:latin typeface="Arial" pitchFamily="18"/>
                <a:ea typeface="ヒラギノ角ゴ Pro W3" pitchFamily="2"/>
                <a:cs typeface="ヒラギノ角ゴ Pro W3" pitchFamily="2"/>
              </a:rPr>
              <a:t>L’application Agrilocal </a:t>
            </a:r>
            <a:r>
              <a:rPr lang="fr-FR" sz="1600" dirty="0">
                <a:solidFill>
                  <a:srgbClr val="005DA2"/>
                </a:solidFill>
                <a:latin typeface="Arial" pitchFamily="18"/>
                <a:ea typeface="ヒラギノ角ゴ Pro W3" pitchFamily="2"/>
                <a:cs typeface="ヒラギノ角ゴ Pro W3" pitchFamily="2"/>
              </a:rPr>
              <a:t>signe électroniquement et date la notification d’attribution, le bon de commande et le bon de livraison via l’émission d’un certificat délivré par une autorité compétente (</a:t>
            </a:r>
            <a:r>
              <a:rPr lang="fr-FR" sz="1600" dirty="0" err="1">
                <a:solidFill>
                  <a:srgbClr val="005DA2"/>
                </a:solidFill>
                <a:latin typeface="Arial" pitchFamily="18"/>
                <a:ea typeface="ヒラギノ角ゴ Pro W3" pitchFamily="2"/>
                <a:cs typeface="ヒラギノ角ゴ Pro W3" pitchFamily="2"/>
              </a:rPr>
              <a:t>Chambersign</a:t>
            </a:r>
            <a:r>
              <a:rPr lang="fr-FR" sz="1600" dirty="0">
                <a:solidFill>
                  <a:srgbClr val="005DA2"/>
                </a:solidFill>
                <a:latin typeface="Arial" pitchFamily="18"/>
                <a:ea typeface="ヒラギノ角ゴ Pro W3" pitchFamily="2"/>
                <a:cs typeface="ヒラギノ角ゴ Pro W3" pitchFamily="2"/>
              </a:rPr>
              <a:t>).</a:t>
            </a:r>
          </a:p>
          <a:p>
            <a:pPr marL="0" marR="0" lvl="0" indent="0" algn="just" rtl="0" hangingPunct="0">
              <a:lnSpc>
                <a:spcPct val="100000"/>
              </a:lnSpc>
              <a:spcBef>
                <a:spcPts val="998"/>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600" dirty="0">
                <a:solidFill>
                  <a:srgbClr val="005DA2"/>
                </a:solidFill>
                <a:latin typeface="Arial" pitchFamily="18"/>
                <a:ea typeface="ヒラギノ角ゴ Pro W3" pitchFamily="2"/>
                <a:cs typeface="ヒラギノ角ゴ Pro W3" pitchFamily="2"/>
              </a:rPr>
              <a:t>Ce certificat constitue une </a:t>
            </a:r>
            <a:r>
              <a:rPr lang="fr-FR" sz="1600" b="1" dirty="0">
                <a:solidFill>
                  <a:srgbClr val="005DA2"/>
                </a:solidFill>
                <a:latin typeface="Arial" pitchFamily="18"/>
                <a:ea typeface="ヒラギノ角ゴ Pro W3" pitchFamily="2"/>
                <a:cs typeface="ヒラギノ角ゴ Pro W3" pitchFamily="2"/>
              </a:rPr>
              <a:t>preuve juridique de la contractualisation du marché</a:t>
            </a:r>
            <a:r>
              <a:rPr lang="fr-FR" sz="1600" dirty="0">
                <a:solidFill>
                  <a:srgbClr val="005DA2"/>
                </a:solidFill>
                <a:latin typeface="Arial" pitchFamily="18"/>
                <a:ea typeface="ヒラギノ角ゴ Pro W3" pitchFamily="2"/>
                <a:cs typeface="ヒラギノ角ゴ Pro W3" pitchFamily="2"/>
              </a:rPr>
              <a:t>.</a:t>
            </a:r>
          </a:p>
          <a:p>
            <a:pPr marL="0" marR="0" lvl="0" indent="0" algn="just" rtl="0" hangingPunct="0">
              <a:lnSpc>
                <a:spcPct val="100000"/>
              </a:lnSpc>
              <a:spcBef>
                <a:spcPts val="998"/>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600" b="0" i="0" u="none" strike="noStrike" baseline="0" dirty="0">
                <a:ln>
                  <a:noFill/>
                </a:ln>
                <a:solidFill>
                  <a:srgbClr val="005DA2"/>
                </a:solidFill>
                <a:latin typeface="Arial" pitchFamily="18"/>
                <a:ea typeface="ヒラギノ角ゴ Pro W3" pitchFamily="2"/>
                <a:cs typeface="ヒラギノ角ゴ Pro W3" pitchFamily="2"/>
              </a:rPr>
              <a:t>Cette </a:t>
            </a:r>
            <a:r>
              <a:rPr lang="fr-FR" sz="1600" dirty="0">
                <a:solidFill>
                  <a:srgbClr val="005DA2"/>
                </a:solidFill>
                <a:latin typeface="Arial" pitchFamily="18"/>
                <a:ea typeface="ヒラギノ角ゴ Pro W3" pitchFamily="2"/>
                <a:cs typeface="ヒラギノ角ゴ Pro W3" pitchFamily="2"/>
              </a:rPr>
              <a:t>signature n’est pas visible à l’œil nu sur les documents mais il est possible de voir le détail à l’aide d’un lecteur PDF adapté, tel que Acrobat Reader (téléchargement gratuit).</a:t>
            </a:r>
          </a:p>
          <a:p>
            <a:pPr marL="0" marR="0" lvl="0" indent="0" algn="just" rtl="0" hangingPunct="0">
              <a:lnSpc>
                <a:spcPct val="100000"/>
              </a:lnSpc>
              <a:spcBef>
                <a:spcPts val="998"/>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600" dirty="0">
                <a:solidFill>
                  <a:srgbClr val="005DA2"/>
                </a:solidFill>
                <a:latin typeface="Arial" pitchFamily="18"/>
                <a:ea typeface="ヒラギノ角ゴ Pro W3" pitchFamily="2"/>
                <a:cs typeface="ヒラギノ角ゴ Pro W3" pitchFamily="2"/>
              </a:rPr>
              <a:t>A la première ouverture d’un PDF signé électroniquement, votre lecteur indiquera que l’émetteur du certificat est inconnu. Une validation de votre part est nécessaire.</a:t>
            </a:r>
          </a:p>
          <a:p>
            <a:pPr marL="0" marR="0" lvl="0" indent="0" algn="just" rtl="0" hangingPunct="0">
              <a:lnSpc>
                <a:spcPct val="100000"/>
              </a:lnSpc>
              <a:spcBef>
                <a:spcPts val="998"/>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600" dirty="0">
                <a:solidFill>
                  <a:srgbClr val="005DA2"/>
                </a:solidFill>
                <a:latin typeface="Arial" pitchFamily="18"/>
                <a:ea typeface="ヒラギノ角ゴ Pro W3" pitchFamily="2"/>
                <a:cs typeface="ヒラギノ角ゴ Pro W3" pitchFamily="2"/>
              </a:rPr>
              <a:t>Les pages suivantes vous indiquent la manière de visualiser le détail de la signature et comment valider le certificat </a:t>
            </a:r>
            <a:endParaRPr lang="fr-FR" sz="1600" b="0" i="0" u="none" strike="noStrike" baseline="0" dirty="0">
              <a:ln>
                <a:noFill/>
              </a:ln>
              <a:solidFill>
                <a:srgbClr val="005DA2"/>
              </a:solidFill>
              <a:latin typeface="Arial" pitchFamily="18"/>
              <a:ea typeface="ヒラギノ角ゴ Pro W3" pitchFamily="2"/>
              <a:cs typeface="ヒラギノ角ゴ Pro W3" pitchFamily="2"/>
            </a:endParaRPr>
          </a:p>
        </p:txBody>
      </p:sp>
      <p:sp>
        <p:nvSpPr>
          <p:cNvPr id="10" name="Forme libre : forme 9">
            <a:extLst>
              <a:ext uri="{FF2B5EF4-FFF2-40B4-BE49-F238E27FC236}">
                <a16:creationId xmlns:a16="http://schemas.microsoft.com/office/drawing/2014/main" id="{533E60B4-E8CB-4090-AF12-ABA0A3835FBB}"/>
              </a:ext>
            </a:extLst>
          </p:cNvPr>
          <p:cNvSpPr/>
          <p:nvPr/>
        </p:nvSpPr>
        <p:spPr>
          <a:xfrm>
            <a:off x="38160" y="6453359"/>
            <a:ext cx="9144000" cy="404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noAutofit/>
          </a:bodyPr>
          <a:lstStyle/>
          <a:p>
            <a:pPr marL="0" marR="0" lvl="0" indent="0" algn="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72CA3DEE-457E-4834-857D-FD353163D459}" type="slidenum">
              <a:t>100</a:t>
            </a:fld>
            <a:endParaRPr lang="fr-FR" sz="1800" b="1" i="0" u="none" strike="noStrike" baseline="0" dirty="0">
              <a:ln>
                <a:noFill/>
              </a:ln>
              <a:solidFill>
                <a:srgbClr val="948A54"/>
              </a:solidFill>
              <a:latin typeface="Arial" pitchFamily="18"/>
              <a:ea typeface="Arial" pitchFamily="2"/>
              <a:cs typeface="Arial" pitchFamily="2"/>
            </a:endParaRPr>
          </a:p>
        </p:txBody>
      </p:sp>
    </p:spTree>
    <p:extLst>
      <p:ext uri="{BB962C8B-B14F-4D97-AF65-F5344CB8AC3E}">
        <p14:creationId xmlns:p14="http://schemas.microsoft.com/office/powerpoint/2010/main" val="1114651128"/>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rme libre : forme 1">
            <a:extLst>
              <a:ext uri="{FF2B5EF4-FFF2-40B4-BE49-F238E27FC236}">
                <a16:creationId xmlns:a16="http://schemas.microsoft.com/office/drawing/2014/main" id="{3D21F20B-EF97-44A7-81A8-E6075ED518D3}"/>
              </a:ext>
            </a:extLst>
          </p:cNvPr>
          <p:cNvSpPr/>
          <p:nvPr/>
        </p:nvSpPr>
        <p:spPr>
          <a:xfrm>
            <a:off x="3429000" y="5310360"/>
            <a:ext cx="3809880" cy="2523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3" name="Forme libre : forme 2">
            <a:extLst>
              <a:ext uri="{FF2B5EF4-FFF2-40B4-BE49-F238E27FC236}">
                <a16:creationId xmlns:a16="http://schemas.microsoft.com/office/drawing/2014/main" id="{529B4B0C-A65C-45D8-B8E5-C4AB5A9D5C8D}"/>
              </a:ext>
            </a:extLst>
          </p:cNvPr>
          <p:cNvSpPr/>
          <p:nvPr/>
        </p:nvSpPr>
        <p:spPr>
          <a:xfrm>
            <a:off x="3733920" y="3657600"/>
            <a:ext cx="5105160" cy="3808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grpSp>
        <p:nvGrpSpPr>
          <p:cNvPr id="4" name="Groupe 3">
            <a:extLst>
              <a:ext uri="{FF2B5EF4-FFF2-40B4-BE49-F238E27FC236}">
                <a16:creationId xmlns:a16="http://schemas.microsoft.com/office/drawing/2014/main" id="{C7AB61EF-21E2-46A6-A954-82990D32BBA1}"/>
              </a:ext>
            </a:extLst>
          </p:cNvPr>
          <p:cNvGrpSpPr/>
          <p:nvPr/>
        </p:nvGrpSpPr>
        <p:grpSpPr>
          <a:xfrm>
            <a:off x="304920" y="228600"/>
            <a:ext cx="8351400" cy="525401"/>
            <a:chOff x="304920" y="228600"/>
            <a:chExt cx="8351400" cy="525401"/>
          </a:xfrm>
        </p:grpSpPr>
        <p:grpSp>
          <p:nvGrpSpPr>
            <p:cNvPr id="5" name="Groupe 4">
              <a:extLst>
                <a:ext uri="{FF2B5EF4-FFF2-40B4-BE49-F238E27FC236}">
                  <a16:creationId xmlns:a16="http://schemas.microsoft.com/office/drawing/2014/main" id="{4EA3A42E-586F-4476-9C65-5B0C826AAE11}"/>
                </a:ext>
              </a:extLst>
            </p:cNvPr>
            <p:cNvGrpSpPr/>
            <p:nvPr/>
          </p:nvGrpSpPr>
          <p:grpSpPr>
            <a:xfrm>
              <a:off x="304920" y="380880"/>
              <a:ext cx="783720" cy="298440"/>
              <a:chOff x="304920" y="380880"/>
              <a:chExt cx="783720" cy="298440"/>
            </a:xfrm>
          </p:grpSpPr>
          <p:sp>
            <p:nvSpPr>
              <p:cNvPr id="6" name="Forme libre : forme 5">
                <a:extLst>
                  <a:ext uri="{FF2B5EF4-FFF2-40B4-BE49-F238E27FC236}">
                    <a16:creationId xmlns:a16="http://schemas.microsoft.com/office/drawing/2014/main" id="{17D0526A-DBBB-4E01-805A-0EE7C6E88887}"/>
                  </a:ext>
                </a:extLst>
              </p:cNvPr>
              <p:cNvSpPr/>
              <p:nvPr/>
            </p:nvSpPr>
            <p:spPr>
              <a:xfrm>
                <a:off x="304920" y="380880"/>
                <a:ext cx="331920" cy="2984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E0048"/>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7" name="Forme libre : forme 6">
                <a:extLst>
                  <a:ext uri="{FF2B5EF4-FFF2-40B4-BE49-F238E27FC236}">
                    <a16:creationId xmlns:a16="http://schemas.microsoft.com/office/drawing/2014/main" id="{AD79B717-FB34-4EBA-A4D3-56D9F6282F5F}"/>
                  </a:ext>
                </a:extLst>
              </p:cNvPr>
              <p:cNvSpPr/>
              <p:nvPr/>
            </p:nvSpPr>
            <p:spPr>
              <a:xfrm>
                <a:off x="756360" y="380880"/>
                <a:ext cx="332280" cy="2984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3C139"/>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grpSp>
        <p:sp>
          <p:nvSpPr>
            <p:cNvPr id="8" name="Forme libre : forme 7">
              <a:extLst>
                <a:ext uri="{FF2B5EF4-FFF2-40B4-BE49-F238E27FC236}">
                  <a16:creationId xmlns:a16="http://schemas.microsoft.com/office/drawing/2014/main" id="{40C82909-45A2-41CA-A211-921281713925}"/>
                </a:ext>
              </a:extLst>
            </p:cNvPr>
            <p:cNvSpPr/>
            <p:nvPr/>
          </p:nvSpPr>
          <p:spPr>
            <a:xfrm>
              <a:off x="1143000" y="228600"/>
              <a:ext cx="7513320" cy="52540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l" rtl="0" hangingPunct="0">
                <a:lnSpc>
                  <a:spcPct val="100000"/>
                </a:lnSpc>
                <a:spcBef>
                  <a:spcPts val="1874"/>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2800" b="1" dirty="0">
                  <a:solidFill>
                    <a:srgbClr val="00733C"/>
                  </a:solidFill>
                  <a:latin typeface="Arial" pitchFamily="18"/>
                  <a:ea typeface="ヒラギノ角ゴ Pro W3" pitchFamily="2"/>
                  <a:cs typeface="ヒラギノ角ゴ Pro W3" pitchFamily="2"/>
                </a:rPr>
                <a:t>8 - Signature électronique des documents</a:t>
              </a:r>
              <a:endParaRPr lang="fr-FR" sz="2800" b="1" i="0" u="none" strike="noStrike" baseline="0" dirty="0">
                <a:ln>
                  <a:noFill/>
                </a:ln>
                <a:solidFill>
                  <a:srgbClr val="00733C"/>
                </a:solidFill>
                <a:latin typeface="Arial" pitchFamily="18"/>
                <a:ea typeface="ヒラギノ角ゴ Pro W3" pitchFamily="2"/>
                <a:cs typeface="ヒラギノ角ゴ Pro W3" pitchFamily="2"/>
              </a:endParaRPr>
            </a:p>
          </p:txBody>
        </p:sp>
      </p:grpSp>
      <p:sp>
        <p:nvSpPr>
          <p:cNvPr id="9" name="Forme libre : forme 8">
            <a:extLst>
              <a:ext uri="{FF2B5EF4-FFF2-40B4-BE49-F238E27FC236}">
                <a16:creationId xmlns:a16="http://schemas.microsoft.com/office/drawing/2014/main" id="{B43DE822-FEFC-4449-8727-04FABFDA6F64}"/>
              </a:ext>
            </a:extLst>
          </p:cNvPr>
          <p:cNvSpPr/>
          <p:nvPr/>
        </p:nvSpPr>
        <p:spPr>
          <a:xfrm>
            <a:off x="304920" y="904253"/>
            <a:ext cx="8077320" cy="340735"/>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lvl="0" algn="just" hangingPunct="0">
              <a:spcBef>
                <a:spcPts val="998"/>
              </a:spcBef>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600" b="1" dirty="0">
                <a:solidFill>
                  <a:srgbClr val="005DA2"/>
                </a:solidFill>
                <a:latin typeface="Arial" pitchFamily="18"/>
                <a:ea typeface="ヒラギノ角ゴ Pro W3" pitchFamily="2"/>
                <a:cs typeface="ヒラギノ角ゴ Pro W3" pitchFamily="2"/>
              </a:rPr>
              <a:t>Validation et propriétés du certificat :</a:t>
            </a:r>
            <a:r>
              <a:rPr lang="fr-FR" sz="1600" dirty="0">
                <a:solidFill>
                  <a:srgbClr val="005DA2"/>
                </a:solidFill>
                <a:latin typeface="Arial" pitchFamily="18"/>
                <a:ea typeface="ヒラギノ角ゴ Pro W3" pitchFamily="2"/>
                <a:cs typeface="ヒラギノ角ゴ Pro W3" pitchFamily="2"/>
              </a:rPr>
              <a:t> ouvrir le document avec Acrobat Reader</a:t>
            </a:r>
            <a:endParaRPr lang="fr-FR" sz="1600" b="0" i="0" u="none" strike="noStrike" baseline="0" dirty="0">
              <a:ln>
                <a:noFill/>
              </a:ln>
              <a:solidFill>
                <a:srgbClr val="005DA2"/>
              </a:solidFill>
              <a:latin typeface="Arial" pitchFamily="18"/>
              <a:ea typeface="ヒラギノ角ゴ Pro W3" pitchFamily="2"/>
              <a:cs typeface="ヒラギノ角ゴ Pro W3" pitchFamily="2"/>
            </a:endParaRPr>
          </a:p>
        </p:txBody>
      </p:sp>
      <p:sp>
        <p:nvSpPr>
          <p:cNvPr id="10" name="Forme libre : forme 9">
            <a:extLst>
              <a:ext uri="{FF2B5EF4-FFF2-40B4-BE49-F238E27FC236}">
                <a16:creationId xmlns:a16="http://schemas.microsoft.com/office/drawing/2014/main" id="{533E60B4-E8CB-4090-AF12-ABA0A3835FBB}"/>
              </a:ext>
            </a:extLst>
          </p:cNvPr>
          <p:cNvSpPr/>
          <p:nvPr/>
        </p:nvSpPr>
        <p:spPr>
          <a:xfrm>
            <a:off x="38160" y="6453359"/>
            <a:ext cx="9144000" cy="404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noAutofit/>
          </a:bodyPr>
          <a:lstStyle/>
          <a:p>
            <a:pPr marL="0" marR="0" lvl="0" indent="0" algn="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72CA3DEE-457E-4834-857D-FD353163D459}" type="slidenum">
              <a:t>101</a:t>
            </a:fld>
            <a:endParaRPr lang="fr-FR" sz="1800" b="1" i="0" u="none" strike="noStrike" baseline="0" dirty="0">
              <a:ln>
                <a:noFill/>
              </a:ln>
              <a:solidFill>
                <a:srgbClr val="948A54"/>
              </a:solidFill>
              <a:latin typeface="Arial" pitchFamily="18"/>
              <a:ea typeface="Arial" pitchFamily="2"/>
              <a:cs typeface="Arial" pitchFamily="2"/>
            </a:endParaRPr>
          </a:p>
        </p:txBody>
      </p:sp>
      <p:pic>
        <p:nvPicPr>
          <p:cNvPr id="13" name="Image 12">
            <a:extLst>
              <a:ext uri="{FF2B5EF4-FFF2-40B4-BE49-F238E27FC236}">
                <a16:creationId xmlns:a16="http://schemas.microsoft.com/office/drawing/2014/main" id="{DD60172C-3955-7447-F2E6-C3C3EF940C5F}"/>
              </a:ext>
            </a:extLst>
          </p:cNvPr>
          <p:cNvPicPr>
            <a:picLocks noChangeAspect="1"/>
          </p:cNvPicPr>
          <p:nvPr/>
        </p:nvPicPr>
        <p:blipFill rotWithShape="1">
          <a:blip r:embed="rId3">
            <a:extLst>
              <a:ext uri="{28A0092B-C50C-407E-A947-70E740481C1C}">
                <a14:useLocalDpi xmlns:a14="http://schemas.microsoft.com/office/drawing/2010/main" val="0"/>
              </a:ext>
            </a:extLst>
          </a:blip>
          <a:srcRect t="-748"/>
          <a:stretch/>
        </p:blipFill>
        <p:spPr>
          <a:xfrm>
            <a:off x="9331" y="1222310"/>
            <a:ext cx="9144000" cy="4870579"/>
          </a:xfrm>
          <a:prstGeom prst="rect">
            <a:avLst/>
          </a:prstGeom>
        </p:spPr>
      </p:pic>
    </p:spTree>
    <p:extLst>
      <p:ext uri="{BB962C8B-B14F-4D97-AF65-F5344CB8AC3E}">
        <p14:creationId xmlns:p14="http://schemas.microsoft.com/office/powerpoint/2010/main" val="3373128085"/>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Image 10">
            <a:extLst>
              <a:ext uri="{FF2B5EF4-FFF2-40B4-BE49-F238E27FC236}">
                <a16:creationId xmlns:a16="http://schemas.microsoft.com/office/drawing/2014/main" id="{5832A3E5-F321-40C8-5E4D-8253D70DB60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993" y="857250"/>
            <a:ext cx="9144000" cy="5143500"/>
          </a:xfrm>
          <a:prstGeom prst="rect">
            <a:avLst/>
          </a:prstGeom>
        </p:spPr>
      </p:pic>
      <p:sp>
        <p:nvSpPr>
          <p:cNvPr id="2" name="Forme libre : forme 1">
            <a:extLst>
              <a:ext uri="{FF2B5EF4-FFF2-40B4-BE49-F238E27FC236}">
                <a16:creationId xmlns:a16="http://schemas.microsoft.com/office/drawing/2014/main" id="{3D21F20B-EF97-44A7-81A8-E6075ED518D3}"/>
              </a:ext>
            </a:extLst>
          </p:cNvPr>
          <p:cNvSpPr/>
          <p:nvPr/>
        </p:nvSpPr>
        <p:spPr>
          <a:xfrm>
            <a:off x="3429000" y="5310360"/>
            <a:ext cx="3809880" cy="2523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3" name="Forme libre : forme 2">
            <a:extLst>
              <a:ext uri="{FF2B5EF4-FFF2-40B4-BE49-F238E27FC236}">
                <a16:creationId xmlns:a16="http://schemas.microsoft.com/office/drawing/2014/main" id="{529B4B0C-A65C-45D8-B8E5-C4AB5A9D5C8D}"/>
              </a:ext>
            </a:extLst>
          </p:cNvPr>
          <p:cNvSpPr/>
          <p:nvPr/>
        </p:nvSpPr>
        <p:spPr>
          <a:xfrm>
            <a:off x="3733920" y="3657600"/>
            <a:ext cx="5105160" cy="3808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grpSp>
        <p:nvGrpSpPr>
          <p:cNvPr id="4" name="Groupe 3">
            <a:extLst>
              <a:ext uri="{FF2B5EF4-FFF2-40B4-BE49-F238E27FC236}">
                <a16:creationId xmlns:a16="http://schemas.microsoft.com/office/drawing/2014/main" id="{C7AB61EF-21E2-46A6-A954-82990D32BBA1}"/>
              </a:ext>
            </a:extLst>
          </p:cNvPr>
          <p:cNvGrpSpPr/>
          <p:nvPr/>
        </p:nvGrpSpPr>
        <p:grpSpPr>
          <a:xfrm>
            <a:off x="304920" y="228600"/>
            <a:ext cx="8351400" cy="525401"/>
            <a:chOff x="304920" y="228600"/>
            <a:chExt cx="8351400" cy="525401"/>
          </a:xfrm>
        </p:grpSpPr>
        <p:grpSp>
          <p:nvGrpSpPr>
            <p:cNvPr id="5" name="Groupe 4">
              <a:extLst>
                <a:ext uri="{FF2B5EF4-FFF2-40B4-BE49-F238E27FC236}">
                  <a16:creationId xmlns:a16="http://schemas.microsoft.com/office/drawing/2014/main" id="{4EA3A42E-586F-4476-9C65-5B0C826AAE11}"/>
                </a:ext>
              </a:extLst>
            </p:cNvPr>
            <p:cNvGrpSpPr/>
            <p:nvPr/>
          </p:nvGrpSpPr>
          <p:grpSpPr>
            <a:xfrm>
              <a:off x="304920" y="380880"/>
              <a:ext cx="783720" cy="298440"/>
              <a:chOff x="304920" y="380880"/>
              <a:chExt cx="783720" cy="298440"/>
            </a:xfrm>
          </p:grpSpPr>
          <p:sp>
            <p:nvSpPr>
              <p:cNvPr id="6" name="Forme libre : forme 5">
                <a:extLst>
                  <a:ext uri="{FF2B5EF4-FFF2-40B4-BE49-F238E27FC236}">
                    <a16:creationId xmlns:a16="http://schemas.microsoft.com/office/drawing/2014/main" id="{17D0526A-DBBB-4E01-805A-0EE7C6E88887}"/>
                  </a:ext>
                </a:extLst>
              </p:cNvPr>
              <p:cNvSpPr/>
              <p:nvPr/>
            </p:nvSpPr>
            <p:spPr>
              <a:xfrm>
                <a:off x="304920" y="380880"/>
                <a:ext cx="331920" cy="2984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E0048"/>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7" name="Forme libre : forme 6">
                <a:extLst>
                  <a:ext uri="{FF2B5EF4-FFF2-40B4-BE49-F238E27FC236}">
                    <a16:creationId xmlns:a16="http://schemas.microsoft.com/office/drawing/2014/main" id="{AD79B717-FB34-4EBA-A4D3-56D9F6282F5F}"/>
                  </a:ext>
                </a:extLst>
              </p:cNvPr>
              <p:cNvSpPr/>
              <p:nvPr/>
            </p:nvSpPr>
            <p:spPr>
              <a:xfrm>
                <a:off x="756360" y="380880"/>
                <a:ext cx="332280" cy="2984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3C139"/>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grpSp>
        <p:sp>
          <p:nvSpPr>
            <p:cNvPr id="8" name="Forme libre : forme 7">
              <a:extLst>
                <a:ext uri="{FF2B5EF4-FFF2-40B4-BE49-F238E27FC236}">
                  <a16:creationId xmlns:a16="http://schemas.microsoft.com/office/drawing/2014/main" id="{40C82909-45A2-41CA-A211-921281713925}"/>
                </a:ext>
              </a:extLst>
            </p:cNvPr>
            <p:cNvSpPr/>
            <p:nvPr/>
          </p:nvSpPr>
          <p:spPr>
            <a:xfrm>
              <a:off x="1143000" y="228600"/>
              <a:ext cx="7513320" cy="52540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l" rtl="0" hangingPunct="0">
                <a:lnSpc>
                  <a:spcPct val="100000"/>
                </a:lnSpc>
                <a:spcBef>
                  <a:spcPts val="1874"/>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2800" b="1" dirty="0">
                  <a:solidFill>
                    <a:srgbClr val="00733C"/>
                  </a:solidFill>
                  <a:latin typeface="Arial" pitchFamily="18"/>
                  <a:ea typeface="ヒラギノ角ゴ Pro W3" pitchFamily="2"/>
                  <a:cs typeface="ヒラギノ角ゴ Pro W3" pitchFamily="2"/>
                </a:rPr>
                <a:t>8 - Signature électronique des documents</a:t>
              </a:r>
              <a:endParaRPr lang="fr-FR" sz="2800" b="1" i="0" u="none" strike="noStrike" baseline="0" dirty="0">
                <a:ln>
                  <a:noFill/>
                </a:ln>
                <a:solidFill>
                  <a:srgbClr val="00733C"/>
                </a:solidFill>
                <a:latin typeface="Arial" pitchFamily="18"/>
                <a:ea typeface="ヒラギノ角ゴ Pro W3" pitchFamily="2"/>
                <a:cs typeface="ヒラギノ角ゴ Pro W3" pitchFamily="2"/>
              </a:endParaRPr>
            </a:p>
          </p:txBody>
        </p:sp>
      </p:grpSp>
      <p:sp>
        <p:nvSpPr>
          <p:cNvPr id="10" name="Forme libre : forme 9">
            <a:extLst>
              <a:ext uri="{FF2B5EF4-FFF2-40B4-BE49-F238E27FC236}">
                <a16:creationId xmlns:a16="http://schemas.microsoft.com/office/drawing/2014/main" id="{533E60B4-E8CB-4090-AF12-ABA0A3835FBB}"/>
              </a:ext>
            </a:extLst>
          </p:cNvPr>
          <p:cNvSpPr/>
          <p:nvPr/>
        </p:nvSpPr>
        <p:spPr>
          <a:xfrm>
            <a:off x="38160" y="6453359"/>
            <a:ext cx="9144000" cy="404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noAutofit/>
          </a:bodyPr>
          <a:lstStyle/>
          <a:p>
            <a:pPr marL="0" marR="0" lvl="0" indent="0" algn="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72CA3DEE-457E-4834-857D-FD353163D459}" type="slidenum">
              <a:t>102</a:t>
            </a:fld>
            <a:endParaRPr lang="fr-FR" sz="1800" b="1" i="0" u="none" strike="noStrike" baseline="0" dirty="0">
              <a:ln>
                <a:noFill/>
              </a:ln>
              <a:solidFill>
                <a:srgbClr val="948A54"/>
              </a:solidFill>
              <a:latin typeface="Arial" pitchFamily="18"/>
              <a:ea typeface="Arial" pitchFamily="2"/>
              <a:cs typeface="Arial" pitchFamily="2"/>
            </a:endParaRPr>
          </a:p>
        </p:txBody>
      </p:sp>
      <p:sp>
        <p:nvSpPr>
          <p:cNvPr id="13" name="Rectangle 12">
            <a:extLst>
              <a:ext uri="{FF2B5EF4-FFF2-40B4-BE49-F238E27FC236}">
                <a16:creationId xmlns:a16="http://schemas.microsoft.com/office/drawing/2014/main" id="{64EB4DED-55F0-4E76-BC5C-38E9A48BC22F}"/>
              </a:ext>
            </a:extLst>
          </p:cNvPr>
          <p:cNvSpPr/>
          <p:nvPr/>
        </p:nvSpPr>
        <p:spPr>
          <a:xfrm>
            <a:off x="922500" y="2939143"/>
            <a:ext cx="1452880" cy="187027"/>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Rectangle 13">
            <a:extLst>
              <a:ext uri="{FF2B5EF4-FFF2-40B4-BE49-F238E27FC236}">
                <a16:creationId xmlns:a16="http://schemas.microsoft.com/office/drawing/2014/main" id="{0FB1A7BF-8CC6-40B6-95B9-32BD269E83CD}"/>
              </a:ext>
            </a:extLst>
          </p:cNvPr>
          <p:cNvSpPr/>
          <p:nvPr/>
        </p:nvSpPr>
        <p:spPr>
          <a:xfrm>
            <a:off x="3401007" y="3641391"/>
            <a:ext cx="4978400" cy="1042576"/>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b="1" dirty="0">
                <a:latin typeface="Arial" panose="020B0604020202020204" pitchFamily="34" charset="0"/>
                <a:cs typeface="Arial" panose="020B0604020202020204" pitchFamily="34" charset="0"/>
              </a:rPr>
              <a:t>Dans la panneau Signatures, cliquer sur le certificat puis sur « Afficher les propriétés de la signature »</a:t>
            </a:r>
          </a:p>
          <a:p>
            <a:pPr algn="ctr"/>
            <a:endParaRPr lang="fr-FR" sz="1600" b="1" dirty="0">
              <a:latin typeface="Arial" panose="020B0604020202020204" pitchFamily="34" charset="0"/>
              <a:cs typeface="Arial" panose="020B0604020202020204" pitchFamily="34" charset="0"/>
            </a:endParaRPr>
          </a:p>
        </p:txBody>
      </p:sp>
      <p:cxnSp>
        <p:nvCxnSpPr>
          <p:cNvPr id="16" name="Connecteur droit avec flèche 15">
            <a:extLst>
              <a:ext uri="{FF2B5EF4-FFF2-40B4-BE49-F238E27FC236}">
                <a16:creationId xmlns:a16="http://schemas.microsoft.com/office/drawing/2014/main" id="{55A9D525-2294-43C1-A47B-B657EF14A77D}"/>
              </a:ext>
            </a:extLst>
          </p:cNvPr>
          <p:cNvCxnSpPr>
            <a:cxnSpLocks/>
            <a:stCxn id="14" idx="1"/>
            <a:endCxn id="13" idx="3"/>
          </p:cNvCxnSpPr>
          <p:nvPr/>
        </p:nvCxnSpPr>
        <p:spPr>
          <a:xfrm flipH="1" flipV="1">
            <a:off x="2375380" y="3032657"/>
            <a:ext cx="1025627" cy="1130022"/>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0" name="Connecteur droit avec flèche 19">
            <a:extLst>
              <a:ext uri="{FF2B5EF4-FFF2-40B4-BE49-F238E27FC236}">
                <a16:creationId xmlns:a16="http://schemas.microsoft.com/office/drawing/2014/main" id="{FE8FEA7C-2587-8ACC-D1C9-704EB23FF7F1}"/>
              </a:ext>
            </a:extLst>
          </p:cNvPr>
          <p:cNvCxnSpPr>
            <a:cxnSpLocks/>
          </p:cNvCxnSpPr>
          <p:nvPr/>
        </p:nvCxnSpPr>
        <p:spPr>
          <a:xfrm flipV="1">
            <a:off x="5890207" y="1790545"/>
            <a:ext cx="799842" cy="1873221"/>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17312949"/>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Image 11">
            <a:extLst>
              <a:ext uri="{FF2B5EF4-FFF2-40B4-BE49-F238E27FC236}">
                <a16:creationId xmlns:a16="http://schemas.microsoft.com/office/drawing/2014/main" id="{CDB4BC72-102A-FE8B-9011-FB3F47A7683B}"/>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0" y="1622356"/>
            <a:ext cx="9144000" cy="4837092"/>
          </a:xfrm>
          <a:prstGeom prst="rect">
            <a:avLst/>
          </a:prstGeom>
        </p:spPr>
      </p:pic>
      <p:sp>
        <p:nvSpPr>
          <p:cNvPr id="2" name="Forme libre : forme 1">
            <a:extLst>
              <a:ext uri="{FF2B5EF4-FFF2-40B4-BE49-F238E27FC236}">
                <a16:creationId xmlns:a16="http://schemas.microsoft.com/office/drawing/2014/main" id="{3D21F20B-EF97-44A7-81A8-E6075ED518D3}"/>
              </a:ext>
            </a:extLst>
          </p:cNvPr>
          <p:cNvSpPr/>
          <p:nvPr/>
        </p:nvSpPr>
        <p:spPr>
          <a:xfrm>
            <a:off x="3429000" y="5310360"/>
            <a:ext cx="3809880" cy="2523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3" name="Forme libre : forme 2">
            <a:extLst>
              <a:ext uri="{FF2B5EF4-FFF2-40B4-BE49-F238E27FC236}">
                <a16:creationId xmlns:a16="http://schemas.microsoft.com/office/drawing/2014/main" id="{529B4B0C-A65C-45D8-B8E5-C4AB5A9D5C8D}"/>
              </a:ext>
            </a:extLst>
          </p:cNvPr>
          <p:cNvSpPr/>
          <p:nvPr/>
        </p:nvSpPr>
        <p:spPr>
          <a:xfrm>
            <a:off x="3733920" y="3657600"/>
            <a:ext cx="5105160" cy="3808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grpSp>
        <p:nvGrpSpPr>
          <p:cNvPr id="4" name="Groupe 3">
            <a:extLst>
              <a:ext uri="{FF2B5EF4-FFF2-40B4-BE49-F238E27FC236}">
                <a16:creationId xmlns:a16="http://schemas.microsoft.com/office/drawing/2014/main" id="{C7AB61EF-21E2-46A6-A954-82990D32BBA1}"/>
              </a:ext>
            </a:extLst>
          </p:cNvPr>
          <p:cNvGrpSpPr/>
          <p:nvPr/>
        </p:nvGrpSpPr>
        <p:grpSpPr>
          <a:xfrm>
            <a:off x="304920" y="228600"/>
            <a:ext cx="8351400" cy="525401"/>
            <a:chOff x="304920" y="228600"/>
            <a:chExt cx="8351400" cy="525401"/>
          </a:xfrm>
        </p:grpSpPr>
        <p:grpSp>
          <p:nvGrpSpPr>
            <p:cNvPr id="5" name="Groupe 4">
              <a:extLst>
                <a:ext uri="{FF2B5EF4-FFF2-40B4-BE49-F238E27FC236}">
                  <a16:creationId xmlns:a16="http://schemas.microsoft.com/office/drawing/2014/main" id="{4EA3A42E-586F-4476-9C65-5B0C826AAE11}"/>
                </a:ext>
              </a:extLst>
            </p:cNvPr>
            <p:cNvGrpSpPr/>
            <p:nvPr/>
          </p:nvGrpSpPr>
          <p:grpSpPr>
            <a:xfrm>
              <a:off x="304920" y="380880"/>
              <a:ext cx="783720" cy="298440"/>
              <a:chOff x="304920" y="380880"/>
              <a:chExt cx="783720" cy="298440"/>
            </a:xfrm>
          </p:grpSpPr>
          <p:sp>
            <p:nvSpPr>
              <p:cNvPr id="6" name="Forme libre : forme 5">
                <a:extLst>
                  <a:ext uri="{FF2B5EF4-FFF2-40B4-BE49-F238E27FC236}">
                    <a16:creationId xmlns:a16="http://schemas.microsoft.com/office/drawing/2014/main" id="{17D0526A-DBBB-4E01-805A-0EE7C6E88887}"/>
                  </a:ext>
                </a:extLst>
              </p:cNvPr>
              <p:cNvSpPr/>
              <p:nvPr/>
            </p:nvSpPr>
            <p:spPr>
              <a:xfrm>
                <a:off x="304920" y="380880"/>
                <a:ext cx="331920" cy="2984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E0048"/>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7" name="Forme libre : forme 6">
                <a:extLst>
                  <a:ext uri="{FF2B5EF4-FFF2-40B4-BE49-F238E27FC236}">
                    <a16:creationId xmlns:a16="http://schemas.microsoft.com/office/drawing/2014/main" id="{AD79B717-FB34-4EBA-A4D3-56D9F6282F5F}"/>
                  </a:ext>
                </a:extLst>
              </p:cNvPr>
              <p:cNvSpPr/>
              <p:nvPr/>
            </p:nvSpPr>
            <p:spPr>
              <a:xfrm>
                <a:off x="756360" y="380880"/>
                <a:ext cx="332280" cy="2984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3C139"/>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grpSp>
        <p:sp>
          <p:nvSpPr>
            <p:cNvPr id="8" name="Forme libre : forme 7">
              <a:extLst>
                <a:ext uri="{FF2B5EF4-FFF2-40B4-BE49-F238E27FC236}">
                  <a16:creationId xmlns:a16="http://schemas.microsoft.com/office/drawing/2014/main" id="{40C82909-45A2-41CA-A211-921281713925}"/>
                </a:ext>
              </a:extLst>
            </p:cNvPr>
            <p:cNvSpPr/>
            <p:nvPr/>
          </p:nvSpPr>
          <p:spPr>
            <a:xfrm>
              <a:off x="1143000" y="228600"/>
              <a:ext cx="7513320" cy="52540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l" rtl="0" hangingPunct="0">
                <a:lnSpc>
                  <a:spcPct val="100000"/>
                </a:lnSpc>
                <a:spcBef>
                  <a:spcPts val="1874"/>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2800" b="1" dirty="0">
                  <a:solidFill>
                    <a:srgbClr val="00733C"/>
                  </a:solidFill>
                  <a:latin typeface="Arial" pitchFamily="18"/>
                  <a:ea typeface="ヒラギノ角ゴ Pro W3" pitchFamily="2"/>
                  <a:cs typeface="ヒラギノ角ゴ Pro W3" pitchFamily="2"/>
                </a:rPr>
                <a:t>8 - Signature électronique des documents</a:t>
              </a:r>
              <a:endParaRPr lang="fr-FR" sz="2800" b="1" i="0" u="none" strike="noStrike" baseline="0" dirty="0">
                <a:ln>
                  <a:noFill/>
                </a:ln>
                <a:solidFill>
                  <a:srgbClr val="00733C"/>
                </a:solidFill>
                <a:latin typeface="Arial" pitchFamily="18"/>
                <a:ea typeface="ヒラギノ角ゴ Pro W3" pitchFamily="2"/>
                <a:cs typeface="ヒラギノ角ゴ Pro W3" pitchFamily="2"/>
              </a:endParaRPr>
            </a:p>
          </p:txBody>
        </p:sp>
      </p:grpSp>
      <p:sp>
        <p:nvSpPr>
          <p:cNvPr id="9" name="Forme libre : forme 8">
            <a:extLst>
              <a:ext uri="{FF2B5EF4-FFF2-40B4-BE49-F238E27FC236}">
                <a16:creationId xmlns:a16="http://schemas.microsoft.com/office/drawing/2014/main" id="{B43DE822-FEFC-4449-8727-04FABFDA6F64}"/>
              </a:ext>
            </a:extLst>
          </p:cNvPr>
          <p:cNvSpPr/>
          <p:nvPr/>
        </p:nvSpPr>
        <p:spPr>
          <a:xfrm>
            <a:off x="304920" y="772173"/>
            <a:ext cx="8077320" cy="740845"/>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lvl="0" algn="just" hangingPunct="0">
              <a:spcBef>
                <a:spcPts val="998"/>
              </a:spcBef>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dirty="0">
                <a:solidFill>
                  <a:srgbClr val="005DA2"/>
                </a:solidFill>
                <a:latin typeface="Arial" pitchFamily="18"/>
                <a:ea typeface="ヒラギノ角ゴ Pro W3" pitchFamily="2"/>
                <a:cs typeface="ヒラギノ角ゴ Pro W3" pitchFamily="2"/>
              </a:rPr>
              <a:t>Tant que vous n’avez pas validé le certificat, il sera indiqué que la validité est inconnue. Cela ne signifie pas pour autant que le certificat n’a pas de valeur juridique. Ce message n’apparaît plus une fois le certificat validé </a:t>
            </a:r>
            <a:endParaRPr lang="fr-FR" sz="1400" b="0" i="0" u="none" strike="noStrike" baseline="0" dirty="0">
              <a:ln>
                <a:noFill/>
              </a:ln>
              <a:solidFill>
                <a:srgbClr val="005DA2"/>
              </a:solidFill>
              <a:latin typeface="Arial" pitchFamily="18"/>
              <a:ea typeface="ヒラギノ角ゴ Pro W3" pitchFamily="2"/>
              <a:cs typeface="ヒラギノ角ゴ Pro W3" pitchFamily="2"/>
            </a:endParaRPr>
          </a:p>
        </p:txBody>
      </p:sp>
      <p:sp>
        <p:nvSpPr>
          <p:cNvPr id="10" name="Forme libre : forme 9">
            <a:extLst>
              <a:ext uri="{FF2B5EF4-FFF2-40B4-BE49-F238E27FC236}">
                <a16:creationId xmlns:a16="http://schemas.microsoft.com/office/drawing/2014/main" id="{533E60B4-E8CB-4090-AF12-ABA0A3835FBB}"/>
              </a:ext>
            </a:extLst>
          </p:cNvPr>
          <p:cNvSpPr/>
          <p:nvPr/>
        </p:nvSpPr>
        <p:spPr>
          <a:xfrm>
            <a:off x="38160" y="6453359"/>
            <a:ext cx="9144000" cy="404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noAutofit/>
          </a:bodyPr>
          <a:lstStyle/>
          <a:p>
            <a:pPr marL="0" marR="0" lvl="0" indent="0" algn="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72CA3DEE-457E-4834-857D-FD353163D459}" type="slidenum">
              <a:t>103</a:t>
            </a:fld>
            <a:endParaRPr lang="fr-FR" sz="1800" b="1" i="0" u="none" strike="noStrike" baseline="0" dirty="0">
              <a:ln>
                <a:noFill/>
              </a:ln>
              <a:solidFill>
                <a:srgbClr val="948A54"/>
              </a:solidFill>
              <a:latin typeface="Arial" pitchFamily="18"/>
              <a:ea typeface="Arial" pitchFamily="2"/>
              <a:cs typeface="Arial" pitchFamily="2"/>
            </a:endParaRPr>
          </a:p>
        </p:txBody>
      </p:sp>
      <p:sp>
        <p:nvSpPr>
          <p:cNvPr id="13" name="Rectangle 12">
            <a:extLst>
              <a:ext uri="{FF2B5EF4-FFF2-40B4-BE49-F238E27FC236}">
                <a16:creationId xmlns:a16="http://schemas.microsoft.com/office/drawing/2014/main" id="{64EB4DED-55F0-4E76-BC5C-38E9A48BC22F}"/>
              </a:ext>
            </a:extLst>
          </p:cNvPr>
          <p:cNvSpPr/>
          <p:nvPr/>
        </p:nvSpPr>
        <p:spPr>
          <a:xfrm>
            <a:off x="4003100" y="5419698"/>
            <a:ext cx="1334010" cy="252360"/>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Rectangle 13">
            <a:extLst>
              <a:ext uri="{FF2B5EF4-FFF2-40B4-BE49-F238E27FC236}">
                <a16:creationId xmlns:a16="http://schemas.microsoft.com/office/drawing/2014/main" id="{0FB1A7BF-8CC6-40B6-95B9-32BD269E83CD}"/>
              </a:ext>
            </a:extLst>
          </p:cNvPr>
          <p:cNvSpPr/>
          <p:nvPr/>
        </p:nvSpPr>
        <p:spPr>
          <a:xfrm>
            <a:off x="4233554" y="2474277"/>
            <a:ext cx="4869806" cy="652076"/>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b="1" dirty="0">
                <a:latin typeface="Arial" panose="020B0604020202020204" pitchFamily="34" charset="0"/>
                <a:cs typeface="Arial" panose="020B0604020202020204" pitchFamily="34" charset="0"/>
              </a:rPr>
              <a:t>Cliquer sur « Afficher le certificat du signataire »</a:t>
            </a:r>
          </a:p>
        </p:txBody>
      </p:sp>
      <p:cxnSp>
        <p:nvCxnSpPr>
          <p:cNvPr id="16" name="Connecteur droit avec flèche 15">
            <a:extLst>
              <a:ext uri="{FF2B5EF4-FFF2-40B4-BE49-F238E27FC236}">
                <a16:creationId xmlns:a16="http://schemas.microsoft.com/office/drawing/2014/main" id="{55A9D525-2294-43C1-A47B-B657EF14A77D}"/>
              </a:ext>
            </a:extLst>
          </p:cNvPr>
          <p:cNvCxnSpPr>
            <a:cxnSpLocks/>
            <a:stCxn id="14" idx="2"/>
            <a:endCxn id="13" idx="3"/>
          </p:cNvCxnSpPr>
          <p:nvPr/>
        </p:nvCxnSpPr>
        <p:spPr>
          <a:xfrm flipH="1">
            <a:off x="5337110" y="3126353"/>
            <a:ext cx="1331347" cy="2419525"/>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91188873"/>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Image 10">
            <a:extLst>
              <a:ext uri="{FF2B5EF4-FFF2-40B4-BE49-F238E27FC236}">
                <a16:creationId xmlns:a16="http://schemas.microsoft.com/office/drawing/2014/main" id="{46C5C9A7-D567-000D-C370-A7B9E9C6CE52}"/>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0" y="1426163"/>
            <a:ext cx="9144000" cy="4843754"/>
          </a:xfrm>
          <a:prstGeom prst="rect">
            <a:avLst/>
          </a:prstGeom>
        </p:spPr>
      </p:pic>
      <p:sp>
        <p:nvSpPr>
          <p:cNvPr id="2" name="Forme libre : forme 1">
            <a:extLst>
              <a:ext uri="{FF2B5EF4-FFF2-40B4-BE49-F238E27FC236}">
                <a16:creationId xmlns:a16="http://schemas.microsoft.com/office/drawing/2014/main" id="{3D21F20B-EF97-44A7-81A8-E6075ED518D3}"/>
              </a:ext>
            </a:extLst>
          </p:cNvPr>
          <p:cNvSpPr/>
          <p:nvPr/>
        </p:nvSpPr>
        <p:spPr>
          <a:xfrm>
            <a:off x="3429000" y="5310360"/>
            <a:ext cx="3809880" cy="2523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3" name="Forme libre : forme 2">
            <a:extLst>
              <a:ext uri="{FF2B5EF4-FFF2-40B4-BE49-F238E27FC236}">
                <a16:creationId xmlns:a16="http://schemas.microsoft.com/office/drawing/2014/main" id="{529B4B0C-A65C-45D8-B8E5-C4AB5A9D5C8D}"/>
              </a:ext>
            </a:extLst>
          </p:cNvPr>
          <p:cNvSpPr/>
          <p:nvPr/>
        </p:nvSpPr>
        <p:spPr>
          <a:xfrm>
            <a:off x="3733920" y="3657600"/>
            <a:ext cx="5105160" cy="3808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grpSp>
        <p:nvGrpSpPr>
          <p:cNvPr id="4" name="Groupe 3">
            <a:extLst>
              <a:ext uri="{FF2B5EF4-FFF2-40B4-BE49-F238E27FC236}">
                <a16:creationId xmlns:a16="http://schemas.microsoft.com/office/drawing/2014/main" id="{C7AB61EF-21E2-46A6-A954-82990D32BBA1}"/>
              </a:ext>
            </a:extLst>
          </p:cNvPr>
          <p:cNvGrpSpPr/>
          <p:nvPr/>
        </p:nvGrpSpPr>
        <p:grpSpPr>
          <a:xfrm>
            <a:off x="304920" y="228600"/>
            <a:ext cx="8351400" cy="525401"/>
            <a:chOff x="304920" y="228600"/>
            <a:chExt cx="8351400" cy="525401"/>
          </a:xfrm>
        </p:grpSpPr>
        <p:grpSp>
          <p:nvGrpSpPr>
            <p:cNvPr id="5" name="Groupe 4">
              <a:extLst>
                <a:ext uri="{FF2B5EF4-FFF2-40B4-BE49-F238E27FC236}">
                  <a16:creationId xmlns:a16="http://schemas.microsoft.com/office/drawing/2014/main" id="{4EA3A42E-586F-4476-9C65-5B0C826AAE11}"/>
                </a:ext>
              </a:extLst>
            </p:cNvPr>
            <p:cNvGrpSpPr/>
            <p:nvPr/>
          </p:nvGrpSpPr>
          <p:grpSpPr>
            <a:xfrm>
              <a:off x="304920" y="380880"/>
              <a:ext cx="783720" cy="298440"/>
              <a:chOff x="304920" y="380880"/>
              <a:chExt cx="783720" cy="298440"/>
            </a:xfrm>
          </p:grpSpPr>
          <p:sp>
            <p:nvSpPr>
              <p:cNvPr id="6" name="Forme libre : forme 5">
                <a:extLst>
                  <a:ext uri="{FF2B5EF4-FFF2-40B4-BE49-F238E27FC236}">
                    <a16:creationId xmlns:a16="http://schemas.microsoft.com/office/drawing/2014/main" id="{17D0526A-DBBB-4E01-805A-0EE7C6E88887}"/>
                  </a:ext>
                </a:extLst>
              </p:cNvPr>
              <p:cNvSpPr/>
              <p:nvPr/>
            </p:nvSpPr>
            <p:spPr>
              <a:xfrm>
                <a:off x="304920" y="380880"/>
                <a:ext cx="331920" cy="2984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E0048"/>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7" name="Forme libre : forme 6">
                <a:extLst>
                  <a:ext uri="{FF2B5EF4-FFF2-40B4-BE49-F238E27FC236}">
                    <a16:creationId xmlns:a16="http://schemas.microsoft.com/office/drawing/2014/main" id="{AD79B717-FB34-4EBA-A4D3-56D9F6282F5F}"/>
                  </a:ext>
                </a:extLst>
              </p:cNvPr>
              <p:cNvSpPr/>
              <p:nvPr/>
            </p:nvSpPr>
            <p:spPr>
              <a:xfrm>
                <a:off x="756360" y="380880"/>
                <a:ext cx="332280" cy="2984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3C139"/>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grpSp>
        <p:sp>
          <p:nvSpPr>
            <p:cNvPr id="8" name="Forme libre : forme 7">
              <a:extLst>
                <a:ext uri="{FF2B5EF4-FFF2-40B4-BE49-F238E27FC236}">
                  <a16:creationId xmlns:a16="http://schemas.microsoft.com/office/drawing/2014/main" id="{40C82909-45A2-41CA-A211-921281713925}"/>
                </a:ext>
              </a:extLst>
            </p:cNvPr>
            <p:cNvSpPr/>
            <p:nvPr/>
          </p:nvSpPr>
          <p:spPr>
            <a:xfrm>
              <a:off x="1143000" y="228600"/>
              <a:ext cx="7513320" cy="52540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l" rtl="0" hangingPunct="0">
                <a:lnSpc>
                  <a:spcPct val="100000"/>
                </a:lnSpc>
                <a:spcBef>
                  <a:spcPts val="1874"/>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2800" b="1" dirty="0">
                  <a:solidFill>
                    <a:srgbClr val="00733C"/>
                  </a:solidFill>
                  <a:latin typeface="Arial" pitchFamily="18"/>
                  <a:ea typeface="ヒラギノ角ゴ Pro W3" pitchFamily="2"/>
                  <a:cs typeface="ヒラギノ角ゴ Pro W3" pitchFamily="2"/>
                </a:rPr>
                <a:t>8 - Signature électronique des documents</a:t>
              </a:r>
              <a:endParaRPr lang="fr-FR" sz="2800" b="1" i="0" u="none" strike="noStrike" baseline="0" dirty="0">
                <a:ln>
                  <a:noFill/>
                </a:ln>
                <a:solidFill>
                  <a:srgbClr val="00733C"/>
                </a:solidFill>
                <a:latin typeface="Arial" pitchFamily="18"/>
                <a:ea typeface="ヒラギノ角ゴ Pro W3" pitchFamily="2"/>
                <a:cs typeface="ヒラギノ角ゴ Pro W3" pitchFamily="2"/>
              </a:endParaRPr>
            </a:p>
          </p:txBody>
        </p:sp>
      </p:grpSp>
      <p:sp>
        <p:nvSpPr>
          <p:cNvPr id="10" name="Forme libre : forme 9">
            <a:extLst>
              <a:ext uri="{FF2B5EF4-FFF2-40B4-BE49-F238E27FC236}">
                <a16:creationId xmlns:a16="http://schemas.microsoft.com/office/drawing/2014/main" id="{533E60B4-E8CB-4090-AF12-ABA0A3835FBB}"/>
              </a:ext>
            </a:extLst>
          </p:cNvPr>
          <p:cNvSpPr/>
          <p:nvPr/>
        </p:nvSpPr>
        <p:spPr>
          <a:xfrm>
            <a:off x="38160" y="6453359"/>
            <a:ext cx="9144000" cy="404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noAutofit/>
          </a:bodyPr>
          <a:lstStyle/>
          <a:p>
            <a:pPr marL="0" marR="0" lvl="0" indent="0" algn="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72CA3DEE-457E-4834-857D-FD353163D459}" type="slidenum">
              <a:t>104</a:t>
            </a:fld>
            <a:endParaRPr lang="fr-FR" sz="1800" b="1" i="0" u="none" strike="noStrike" baseline="0" dirty="0">
              <a:ln>
                <a:noFill/>
              </a:ln>
              <a:solidFill>
                <a:srgbClr val="948A54"/>
              </a:solidFill>
              <a:latin typeface="Arial" pitchFamily="18"/>
              <a:ea typeface="Arial" pitchFamily="2"/>
              <a:cs typeface="Arial" pitchFamily="2"/>
            </a:endParaRPr>
          </a:p>
        </p:txBody>
      </p:sp>
      <p:sp>
        <p:nvSpPr>
          <p:cNvPr id="13" name="Rectangle 12">
            <a:extLst>
              <a:ext uri="{FF2B5EF4-FFF2-40B4-BE49-F238E27FC236}">
                <a16:creationId xmlns:a16="http://schemas.microsoft.com/office/drawing/2014/main" id="{64EB4DED-55F0-4E76-BC5C-38E9A48BC22F}"/>
              </a:ext>
            </a:extLst>
          </p:cNvPr>
          <p:cNvSpPr/>
          <p:nvPr/>
        </p:nvSpPr>
        <p:spPr>
          <a:xfrm>
            <a:off x="2293463" y="2364597"/>
            <a:ext cx="1076491" cy="128797"/>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Rectangle 13">
            <a:extLst>
              <a:ext uri="{FF2B5EF4-FFF2-40B4-BE49-F238E27FC236}">
                <a16:creationId xmlns:a16="http://schemas.microsoft.com/office/drawing/2014/main" id="{0FB1A7BF-8CC6-40B6-95B9-32BD269E83CD}"/>
              </a:ext>
            </a:extLst>
          </p:cNvPr>
          <p:cNvSpPr/>
          <p:nvPr/>
        </p:nvSpPr>
        <p:spPr>
          <a:xfrm>
            <a:off x="131400" y="989222"/>
            <a:ext cx="4869806" cy="652076"/>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b="1" dirty="0">
                <a:latin typeface="Arial" panose="020B0604020202020204" pitchFamily="34" charset="0"/>
                <a:cs typeface="Arial" panose="020B0604020202020204" pitchFamily="34" charset="0"/>
              </a:rPr>
              <a:t>Cliquer sur « </a:t>
            </a:r>
            <a:r>
              <a:rPr lang="fr-FR" sz="1600" b="1" dirty="0" err="1">
                <a:latin typeface="Arial" panose="020B0604020202020204" pitchFamily="34" charset="0"/>
                <a:cs typeface="Arial" panose="020B0604020202020204" pitchFamily="34" charset="0"/>
              </a:rPr>
              <a:t>ChambersignFrance</a:t>
            </a:r>
            <a:r>
              <a:rPr lang="fr-FR" sz="1600" b="1" dirty="0">
                <a:latin typeface="Arial" panose="020B0604020202020204" pitchFamily="34" charset="0"/>
                <a:cs typeface="Arial" panose="020B0604020202020204" pitchFamily="34" charset="0"/>
              </a:rPr>
              <a:t>» pour valider tous les certificats venant de cet organisme</a:t>
            </a:r>
          </a:p>
        </p:txBody>
      </p:sp>
      <p:cxnSp>
        <p:nvCxnSpPr>
          <p:cNvPr id="16" name="Connecteur droit avec flèche 15">
            <a:extLst>
              <a:ext uri="{FF2B5EF4-FFF2-40B4-BE49-F238E27FC236}">
                <a16:creationId xmlns:a16="http://schemas.microsoft.com/office/drawing/2014/main" id="{55A9D525-2294-43C1-A47B-B657EF14A77D}"/>
              </a:ext>
            </a:extLst>
          </p:cNvPr>
          <p:cNvCxnSpPr>
            <a:cxnSpLocks/>
            <a:stCxn id="14" idx="2"/>
            <a:endCxn id="13" idx="0"/>
          </p:cNvCxnSpPr>
          <p:nvPr/>
        </p:nvCxnSpPr>
        <p:spPr>
          <a:xfrm>
            <a:off x="2566303" y="1641298"/>
            <a:ext cx="265406" cy="723299"/>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0" name="Rectangle 19">
            <a:extLst>
              <a:ext uri="{FF2B5EF4-FFF2-40B4-BE49-F238E27FC236}">
                <a16:creationId xmlns:a16="http://schemas.microsoft.com/office/drawing/2014/main" id="{CA179B25-F1EB-4EC7-9185-F76740D98BDE}"/>
              </a:ext>
            </a:extLst>
          </p:cNvPr>
          <p:cNvSpPr/>
          <p:nvPr/>
        </p:nvSpPr>
        <p:spPr>
          <a:xfrm>
            <a:off x="4263262" y="2929632"/>
            <a:ext cx="4869806" cy="778799"/>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b="1" dirty="0">
                <a:latin typeface="Arial" panose="020B0604020202020204" pitchFamily="34" charset="0"/>
                <a:cs typeface="Arial" panose="020B0604020202020204" pitchFamily="34" charset="0"/>
              </a:rPr>
              <a:t>Les onglets affichent les détails du certificat.</a:t>
            </a:r>
          </a:p>
          <a:p>
            <a:pPr algn="ctr"/>
            <a:r>
              <a:rPr lang="fr-FR" sz="1600" b="1" dirty="0">
                <a:latin typeface="Arial" panose="020B0604020202020204" pitchFamily="34" charset="0"/>
                <a:cs typeface="Arial" panose="020B0604020202020204" pitchFamily="34" charset="0"/>
              </a:rPr>
              <a:t>Cliquer sur l’onglet Approbation pour valider le certificat.</a:t>
            </a:r>
          </a:p>
        </p:txBody>
      </p:sp>
      <p:cxnSp>
        <p:nvCxnSpPr>
          <p:cNvPr id="21" name="Connecteur droit avec flèche 20">
            <a:extLst>
              <a:ext uri="{FF2B5EF4-FFF2-40B4-BE49-F238E27FC236}">
                <a16:creationId xmlns:a16="http://schemas.microsoft.com/office/drawing/2014/main" id="{065A8B5E-E2D0-4511-B1F9-981BA52D40A9}"/>
              </a:ext>
            </a:extLst>
          </p:cNvPr>
          <p:cNvCxnSpPr>
            <a:cxnSpLocks/>
          </p:cNvCxnSpPr>
          <p:nvPr/>
        </p:nvCxnSpPr>
        <p:spPr>
          <a:xfrm flipH="1" flipV="1">
            <a:off x="4693298" y="2364597"/>
            <a:ext cx="2004867" cy="548581"/>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06734958"/>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Image 11">
            <a:extLst>
              <a:ext uri="{FF2B5EF4-FFF2-40B4-BE49-F238E27FC236}">
                <a16:creationId xmlns:a16="http://schemas.microsoft.com/office/drawing/2014/main" id="{9744FEFB-8855-FB5A-E783-63CB362E8FC4}"/>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0" y="1426163"/>
            <a:ext cx="9144000" cy="4843754"/>
          </a:xfrm>
          <a:prstGeom prst="rect">
            <a:avLst/>
          </a:prstGeom>
        </p:spPr>
      </p:pic>
      <p:sp>
        <p:nvSpPr>
          <p:cNvPr id="10" name="Forme libre : forme 9">
            <a:extLst>
              <a:ext uri="{FF2B5EF4-FFF2-40B4-BE49-F238E27FC236}">
                <a16:creationId xmlns:a16="http://schemas.microsoft.com/office/drawing/2014/main" id="{533E60B4-E8CB-4090-AF12-ABA0A3835FBB}"/>
              </a:ext>
            </a:extLst>
          </p:cNvPr>
          <p:cNvSpPr/>
          <p:nvPr/>
        </p:nvSpPr>
        <p:spPr>
          <a:xfrm>
            <a:off x="38160" y="6453359"/>
            <a:ext cx="9144000" cy="404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noAutofit/>
          </a:bodyPr>
          <a:lstStyle/>
          <a:p>
            <a:pPr marL="0" marR="0" lvl="0" indent="0" algn="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72CA3DEE-457E-4834-857D-FD353163D459}" type="slidenum">
              <a:t>105</a:t>
            </a:fld>
            <a:endParaRPr lang="fr-FR" sz="1800" b="1" i="0" u="none" strike="noStrike" baseline="0" dirty="0">
              <a:ln>
                <a:noFill/>
              </a:ln>
              <a:solidFill>
                <a:srgbClr val="948A54"/>
              </a:solidFill>
              <a:latin typeface="Arial" pitchFamily="18"/>
              <a:ea typeface="Arial" pitchFamily="2"/>
              <a:cs typeface="Arial" pitchFamily="2"/>
            </a:endParaRPr>
          </a:p>
        </p:txBody>
      </p:sp>
      <p:sp>
        <p:nvSpPr>
          <p:cNvPr id="2" name="Forme libre : forme 1">
            <a:extLst>
              <a:ext uri="{FF2B5EF4-FFF2-40B4-BE49-F238E27FC236}">
                <a16:creationId xmlns:a16="http://schemas.microsoft.com/office/drawing/2014/main" id="{3D21F20B-EF97-44A7-81A8-E6075ED518D3}"/>
              </a:ext>
            </a:extLst>
          </p:cNvPr>
          <p:cNvSpPr/>
          <p:nvPr/>
        </p:nvSpPr>
        <p:spPr>
          <a:xfrm>
            <a:off x="3429000" y="5310360"/>
            <a:ext cx="3809880" cy="2523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3" name="Forme libre : forme 2">
            <a:extLst>
              <a:ext uri="{FF2B5EF4-FFF2-40B4-BE49-F238E27FC236}">
                <a16:creationId xmlns:a16="http://schemas.microsoft.com/office/drawing/2014/main" id="{529B4B0C-A65C-45D8-B8E5-C4AB5A9D5C8D}"/>
              </a:ext>
            </a:extLst>
          </p:cNvPr>
          <p:cNvSpPr/>
          <p:nvPr/>
        </p:nvSpPr>
        <p:spPr>
          <a:xfrm>
            <a:off x="3733920" y="3657600"/>
            <a:ext cx="5105160" cy="3808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grpSp>
        <p:nvGrpSpPr>
          <p:cNvPr id="4" name="Groupe 3">
            <a:extLst>
              <a:ext uri="{FF2B5EF4-FFF2-40B4-BE49-F238E27FC236}">
                <a16:creationId xmlns:a16="http://schemas.microsoft.com/office/drawing/2014/main" id="{C7AB61EF-21E2-46A6-A954-82990D32BBA1}"/>
              </a:ext>
            </a:extLst>
          </p:cNvPr>
          <p:cNvGrpSpPr/>
          <p:nvPr/>
        </p:nvGrpSpPr>
        <p:grpSpPr>
          <a:xfrm>
            <a:off x="304920" y="228600"/>
            <a:ext cx="8351400" cy="525401"/>
            <a:chOff x="304920" y="228600"/>
            <a:chExt cx="8351400" cy="525401"/>
          </a:xfrm>
        </p:grpSpPr>
        <p:grpSp>
          <p:nvGrpSpPr>
            <p:cNvPr id="5" name="Groupe 4">
              <a:extLst>
                <a:ext uri="{FF2B5EF4-FFF2-40B4-BE49-F238E27FC236}">
                  <a16:creationId xmlns:a16="http://schemas.microsoft.com/office/drawing/2014/main" id="{4EA3A42E-586F-4476-9C65-5B0C826AAE11}"/>
                </a:ext>
              </a:extLst>
            </p:cNvPr>
            <p:cNvGrpSpPr/>
            <p:nvPr/>
          </p:nvGrpSpPr>
          <p:grpSpPr>
            <a:xfrm>
              <a:off x="304920" y="380880"/>
              <a:ext cx="783720" cy="298440"/>
              <a:chOff x="304920" y="380880"/>
              <a:chExt cx="783720" cy="298440"/>
            </a:xfrm>
          </p:grpSpPr>
          <p:sp>
            <p:nvSpPr>
              <p:cNvPr id="6" name="Forme libre : forme 5">
                <a:extLst>
                  <a:ext uri="{FF2B5EF4-FFF2-40B4-BE49-F238E27FC236}">
                    <a16:creationId xmlns:a16="http://schemas.microsoft.com/office/drawing/2014/main" id="{17D0526A-DBBB-4E01-805A-0EE7C6E88887}"/>
                  </a:ext>
                </a:extLst>
              </p:cNvPr>
              <p:cNvSpPr/>
              <p:nvPr/>
            </p:nvSpPr>
            <p:spPr>
              <a:xfrm>
                <a:off x="304920" y="380880"/>
                <a:ext cx="331920" cy="2984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E0048"/>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7" name="Forme libre : forme 6">
                <a:extLst>
                  <a:ext uri="{FF2B5EF4-FFF2-40B4-BE49-F238E27FC236}">
                    <a16:creationId xmlns:a16="http://schemas.microsoft.com/office/drawing/2014/main" id="{AD79B717-FB34-4EBA-A4D3-56D9F6282F5F}"/>
                  </a:ext>
                </a:extLst>
              </p:cNvPr>
              <p:cNvSpPr/>
              <p:nvPr/>
            </p:nvSpPr>
            <p:spPr>
              <a:xfrm>
                <a:off x="756360" y="380880"/>
                <a:ext cx="332280" cy="2984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3C139"/>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grpSp>
        <p:sp>
          <p:nvSpPr>
            <p:cNvPr id="8" name="Forme libre : forme 7">
              <a:extLst>
                <a:ext uri="{FF2B5EF4-FFF2-40B4-BE49-F238E27FC236}">
                  <a16:creationId xmlns:a16="http://schemas.microsoft.com/office/drawing/2014/main" id="{40C82909-45A2-41CA-A211-921281713925}"/>
                </a:ext>
              </a:extLst>
            </p:cNvPr>
            <p:cNvSpPr/>
            <p:nvPr/>
          </p:nvSpPr>
          <p:spPr>
            <a:xfrm>
              <a:off x="1143000" y="228600"/>
              <a:ext cx="7513320" cy="52540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l" rtl="0" hangingPunct="0">
                <a:lnSpc>
                  <a:spcPct val="100000"/>
                </a:lnSpc>
                <a:spcBef>
                  <a:spcPts val="1874"/>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2800" b="1" dirty="0">
                  <a:solidFill>
                    <a:srgbClr val="00733C"/>
                  </a:solidFill>
                  <a:latin typeface="Arial" pitchFamily="18"/>
                  <a:ea typeface="ヒラギノ角ゴ Pro W3" pitchFamily="2"/>
                  <a:cs typeface="ヒラギノ角ゴ Pro W3" pitchFamily="2"/>
                </a:rPr>
                <a:t>8 - Signature électronique des documents</a:t>
              </a:r>
              <a:endParaRPr lang="fr-FR" sz="2800" b="1" i="0" u="none" strike="noStrike" baseline="0" dirty="0">
                <a:ln>
                  <a:noFill/>
                </a:ln>
                <a:solidFill>
                  <a:srgbClr val="00733C"/>
                </a:solidFill>
                <a:latin typeface="Arial" pitchFamily="18"/>
                <a:ea typeface="ヒラギノ角ゴ Pro W3" pitchFamily="2"/>
                <a:cs typeface="ヒラギノ角ゴ Pro W3" pitchFamily="2"/>
              </a:endParaRPr>
            </a:p>
          </p:txBody>
        </p:sp>
      </p:grpSp>
      <p:sp>
        <p:nvSpPr>
          <p:cNvPr id="13" name="Rectangle 12">
            <a:extLst>
              <a:ext uri="{FF2B5EF4-FFF2-40B4-BE49-F238E27FC236}">
                <a16:creationId xmlns:a16="http://schemas.microsoft.com/office/drawing/2014/main" id="{64EB4DED-55F0-4E76-BC5C-38E9A48BC22F}"/>
              </a:ext>
            </a:extLst>
          </p:cNvPr>
          <p:cNvSpPr/>
          <p:nvPr/>
        </p:nvSpPr>
        <p:spPr>
          <a:xfrm>
            <a:off x="4441371" y="4323723"/>
            <a:ext cx="1203649" cy="185191"/>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Rectangle 13">
            <a:extLst>
              <a:ext uri="{FF2B5EF4-FFF2-40B4-BE49-F238E27FC236}">
                <a16:creationId xmlns:a16="http://schemas.microsoft.com/office/drawing/2014/main" id="{0FB1A7BF-8CC6-40B6-95B9-32BD269E83CD}"/>
              </a:ext>
            </a:extLst>
          </p:cNvPr>
          <p:cNvSpPr/>
          <p:nvPr/>
        </p:nvSpPr>
        <p:spPr>
          <a:xfrm>
            <a:off x="4164920" y="1625401"/>
            <a:ext cx="4869806" cy="652076"/>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b="1" dirty="0">
                <a:latin typeface="Arial" panose="020B0604020202020204" pitchFamily="34" charset="0"/>
                <a:cs typeface="Arial" panose="020B0604020202020204" pitchFamily="34" charset="0"/>
              </a:rPr>
              <a:t>Cliquer sur «Ajouter aux certificats approuvés»</a:t>
            </a:r>
          </a:p>
        </p:txBody>
      </p:sp>
      <p:cxnSp>
        <p:nvCxnSpPr>
          <p:cNvPr id="16" name="Connecteur droit avec flèche 15">
            <a:extLst>
              <a:ext uri="{FF2B5EF4-FFF2-40B4-BE49-F238E27FC236}">
                <a16:creationId xmlns:a16="http://schemas.microsoft.com/office/drawing/2014/main" id="{55A9D525-2294-43C1-A47B-B657EF14A77D}"/>
              </a:ext>
            </a:extLst>
          </p:cNvPr>
          <p:cNvCxnSpPr>
            <a:cxnSpLocks/>
            <a:stCxn id="14" idx="2"/>
            <a:endCxn id="13" idx="3"/>
          </p:cNvCxnSpPr>
          <p:nvPr/>
        </p:nvCxnSpPr>
        <p:spPr>
          <a:xfrm flipH="1">
            <a:off x="5645020" y="2277477"/>
            <a:ext cx="954803" cy="2138842"/>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Connecteur droit avec flèche 20">
            <a:extLst>
              <a:ext uri="{FF2B5EF4-FFF2-40B4-BE49-F238E27FC236}">
                <a16:creationId xmlns:a16="http://schemas.microsoft.com/office/drawing/2014/main" id="{065A8B5E-E2D0-4511-B1F9-981BA52D40A9}"/>
              </a:ext>
            </a:extLst>
          </p:cNvPr>
          <p:cNvCxnSpPr>
            <a:cxnSpLocks/>
          </p:cNvCxnSpPr>
          <p:nvPr/>
        </p:nvCxnSpPr>
        <p:spPr>
          <a:xfrm flipH="1">
            <a:off x="4693298" y="2277477"/>
            <a:ext cx="1906525" cy="83168"/>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59704270"/>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Image 14">
            <a:extLst>
              <a:ext uri="{FF2B5EF4-FFF2-40B4-BE49-F238E27FC236}">
                <a16:creationId xmlns:a16="http://schemas.microsoft.com/office/drawing/2014/main" id="{8FD0C5F9-1826-4600-B5F6-1E2E48CA2B1C}"/>
              </a:ext>
            </a:extLst>
          </p:cNvPr>
          <p:cNvPicPr/>
          <p:nvPr/>
        </p:nvPicPr>
        <p:blipFill>
          <a:blip r:embed="rId3">
            <a:extLst>
              <a:ext uri="{28A0092B-C50C-407E-A947-70E740481C1C}">
                <a14:useLocalDpi xmlns:a14="http://schemas.microsoft.com/office/drawing/2010/main" val="0"/>
              </a:ext>
            </a:extLst>
          </a:blip>
          <a:stretch>
            <a:fillRect/>
          </a:stretch>
        </p:blipFill>
        <p:spPr>
          <a:xfrm>
            <a:off x="756360" y="947041"/>
            <a:ext cx="7244640" cy="5624677"/>
          </a:xfrm>
          <a:prstGeom prst="rect">
            <a:avLst/>
          </a:prstGeom>
        </p:spPr>
      </p:pic>
      <p:sp>
        <p:nvSpPr>
          <p:cNvPr id="2" name="Forme libre : forme 1">
            <a:extLst>
              <a:ext uri="{FF2B5EF4-FFF2-40B4-BE49-F238E27FC236}">
                <a16:creationId xmlns:a16="http://schemas.microsoft.com/office/drawing/2014/main" id="{3D21F20B-EF97-44A7-81A8-E6075ED518D3}"/>
              </a:ext>
            </a:extLst>
          </p:cNvPr>
          <p:cNvSpPr/>
          <p:nvPr/>
        </p:nvSpPr>
        <p:spPr>
          <a:xfrm>
            <a:off x="3429000" y="5310360"/>
            <a:ext cx="3809880" cy="2523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3" name="Forme libre : forme 2">
            <a:extLst>
              <a:ext uri="{FF2B5EF4-FFF2-40B4-BE49-F238E27FC236}">
                <a16:creationId xmlns:a16="http://schemas.microsoft.com/office/drawing/2014/main" id="{529B4B0C-A65C-45D8-B8E5-C4AB5A9D5C8D}"/>
              </a:ext>
            </a:extLst>
          </p:cNvPr>
          <p:cNvSpPr/>
          <p:nvPr/>
        </p:nvSpPr>
        <p:spPr>
          <a:xfrm>
            <a:off x="3733920" y="3657600"/>
            <a:ext cx="5105160" cy="3808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grpSp>
        <p:nvGrpSpPr>
          <p:cNvPr id="4" name="Groupe 3">
            <a:extLst>
              <a:ext uri="{FF2B5EF4-FFF2-40B4-BE49-F238E27FC236}">
                <a16:creationId xmlns:a16="http://schemas.microsoft.com/office/drawing/2014/main" id="{C7AB61EF-21E2-46A6-A954-82990D32BBA1}"/>
              </a:ext>
            </a:extLst>
          </p:cNvPr>
          <p:cNvGrpSpPr/>
          <p:nvPr/>
        </p:nvGrpSpPr>
        <p:grpSpPr>
          <a:xfrm>
            <a:off x="304920" y="228600"/>
            <a:ext cx="8351400" cy="525401"/>
            <a:chOff x="304920" y="228600"/>
            <a:chExt cx="8351400" cy="525401"/>
          </a:xfrm>
        </p:grpSpPr>
        <p:grpSp>
          <p:nvGrpSpPr>
            <p:cNvPr id="5" name="Groupe 4">
              <a:extLst>
                <a:ext uri="{FF2B5EF4-FFF2-40B4-BE49-F238E27FC236}">
                  <a16:creationId xmlns:a16="http://schemas.microsoft.com/office/drawing/2014/main" id="{4EA3A42E-586F-4476-9C65-5B0C826AAE11}"/>
                </a:ext>
              </a:extLst>
            </p:cNvPr>
            <p:cNvGrpSpPr/>
            <p:nvPr/>
          </p:nvGrpSpPr>
          <p:grpSpPr>
            <a:xfrm>
              <a:off x="304920" y="380880"/>
              <a:ext cx="783720" cy="298440"/>
              <a:chOff x="304920" y="380880"/>
              <a:chExt cx="783720" cy="298440"/>
            </a:xfrm>
          </p:grpSpPr>
          <p:sp>
            <p:nvSpPr>
              <p:cNvPr id="6" name="Forme libre : forme 5">
                <a:extLst>
                  <a:ext uri="{FF2B5EF4-FFF2-40B4-BE49-F238E27FC236}">
                    <a16:creationId xmlns:a16="http://schemas.microsoft.com/office/drawing/2014/main" id="{17D0526A-DBBB-4E01-805A-0EE7C6E88887}"/>
                  </a:ext>
                </a:extLst>
              </p:cNvPr>
              <p:cNvSpPr/>
              <p:nvPr/>
            </p:nvSpPr>
            <p:spPr>
              <a:xfrm>
                <a:off x="304920" y="380880"/>
                <a:ext cx="331920" cy="2984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E0048"/>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7" name="Forme libre : forme 6">
                <a:extLst>
                  <a:ext uri="{FF2B5EF4-FFF2-40B4-BE49-F238E27FC236}">
                    <a16:creationId xmlns:a16="http://schemas.microsoft.com/office/drawing/2014/main" id="{AD79B717-FB34-4EBA-A4D3-56D9F6282F5F}"/>
                  </a:ext>
                </a:extLst>
              </p:cNvPr>
              <p:cNvSpPr/>
              <p:nvPr/>
            </p:nvSpPr>
            <p:spPr>
              <a:xfrm>
                <a:off x="756360" y="380880"/>
                <a:ext cx="332280" cy="2984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3C139"/>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grpSp>
        <p:sp>
          <p:nvSpPr>
            <p:cNvPr id="8" name="Forme libre : forme 7">
              <a:extLst>
                <a:ext uri="{FF2B5EF4-FFF2-40B4-BE49-F238E27FC236}">
                  <a16:creationId xmlns:a16="http://schemas.microsoft.com/office/drawing/2014/main" id="{40C82909-45A2-41CA-A211-921281713925}"/>
                </a:ext>
              </a:extLst>
            </p:cNvPr>
            <p:cNvSpPr/>
            <p:nvPr/>
          </p:nvSpPr>
          <p:spPr>
            <a:xfrm>
              <a:off x="1143000" y="228600"/>
              <a:ext cx="7513320" cy="52540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l" rtl="0" hangingPunct="0">
                <a:lnSpc>
                  <a:spcPct val="100000"/>
                </a:lnSpc>
                <a:spcBef>
                  <a:spcPts val="1874"/>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2800" b="1" dirty="0">
                  <a:solidFill>
                    <a:srgbClr val="00733C"/>
                  </a:solidFill>
                  <a:latin typeface="Arial" pitchFamily="18"/>
                  <a:ea typeface="ヒラギノ角ゴ Pro W3" pitchFamily="2"/>
                  <a:cs typeface="ヒラギノ角ゴ Pro W3" pitchFamily="2"/>
                </a:rPr>
                <a:t>8 - Signature électronique des documents</a:t>
              </a:r>
              <a:endParaRPr lang="fr-FR" sz="2800" b="1" i="0" u="none" strike="noStrike" baseline="0" dirty="0">
                <a:ln>
                  <a:noFill/>
                </a:ln>
                <a:solidFill>
                  <a:srgbClr val="00733C"/>
                </a:solidFill>
                <a:latin typeface="Arial" pitchFamily="18"/>
                <a:ea typeface="ヒラギノ角ゴ Pro W3" pitchFamily="2"/>
                <a:cs typeface="ヒラギノ角ゴ Pro W3" pitchFamily="2"/>
              </a:endParaRPr>
            </a:p>
          </p:txBody>
        </p:sp>
      </p:grpSp>
      <p:sp>
        <p:nvSpPr>
          <p:cNvPr id="10" name="Forme libre : forme 9">
            <a:extLst>
              <a:ext uri="{FF2B5EF4-FFF2-40B4-BE49-F238E27FC236}">
                <a16:creationId xmlns:a16="http://schemas.microsoft.com/office/drawing/2014/main" id="{533E60B4-E8CB-4090-AF12-ABA0A3835FBB}"/>
              </a:ext>
            </a:extLst>
          </p:cNvPr>
          <p:cNvSpPr/>
          <p:nvPr/>
        </p:nvSpPr>
        <p:spPr>
          <a:xfrm>
            <a:off x="38160" y="6453359"/>
            <a:ext cx="9144000" cy="404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noAutofit/>
          </a:bodyPr>
          <a:lstStyle/>
          <a:p>
            <a:pPr marL="0" marR="0" lvl="0" indent="0" algn="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72CA3DEE-457E-4834-857D-FD353163D459}" type="slidenum">
              <a:t>106</a:t>
            </a:fld>
            <a:endParaRPr lang="fr-FR" sz="1800" b="1" i="0" u="none" strike="noStrike" baseline="0" dirty="0">
              <a:ln>
                <a:noFill/>
              </a:ln>
              <a:solidFill>
                <a:srgbClr val="948A54"/>
              </a:solidFill>
              <a:latin typeface="Arial" pitchFamily="18"/>
              <a:ea typeface="Arial" pitchFamily="2"/>
              <a:cs typeface="Arial" pitchFamily="2"/>
            </a:endParaRPr>
          </a:p>
        </p:txBody>
      </p:sp>
      <p:sp>
        <p:nvSpPr>
          <p:cNvPr id="13" name="Rectangle 12">
            <a:extLst>
              <a:ext uri="{FF2B5EF4-FFF2-40B4-BE49-F238E27FC236}">
                <a16:creationId xmlns:a16="http://schemas.microsoft.com/office/drawing/2014/main" id="{64EB4DED-55F0-4E76-BC5C-38E9A48BC22F}"/>
              </a:ext>
            </a:extLst>
          </p:cNvPr>
          <p:cNvSpPr/>
          <p:nvPr/>
        </p:nvSpPr>
        <p:spPr>
          <a:xfrm>
            <a:off x="4643120" y="3878716"/>
            <a:ext cx="482599" cy="252359"/>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Rectangle 13">
            <a:extLst>
              <a:ext uri="{FF2B5EF4-FFF2-40B4-BE49-F238E27FC236}">
                <a16:creationId xmlns:a16="http://schemas.microsoft.com/office/drawing/2014/main" id="{0FB1A7BF-8CC6-40B6-95B9-32BD269E83CD}"/>
              </a:ext>
            </a:extLst>
          </p:cNvPr>
          <p:cNvSpPr/>
          <p:nvPr/>
        </p:nvSpPr>
        <p:spPr>
          <a:xfrm>
            <a:off x="4164920" y="1625401"/>
            <a:ext cx="4869806" cy="652076"/>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b="1" dirty="0">
                <a:latin typeface="Arial" panose="020B0604020202020204" pitchFamily="34" charset="0"/>
                <a:cs typeface="Arial" panose="020B0604020202020204" pitchFamily="34" charset="0"/>
              </a:rPr>
              <a:t>Cliquer sur «OK»</a:t>
            </a:r>
          </a:p>
        </p:txBody>
      </p:sp>
      <p:cxnSp>
        <p:nvCxnSpPr>
          <p:cNvPr id="16" name="Connecteur droit avec flèche 15">
            <a:extLst>
              <a:ext uri="{FF2B5EF4-FFF2-40B4-BE49-F238E27FC236}">
                <a16:creationId xmlns:a16="http://schemas.microsoft.com/office/drawing/2014/main" id="{55A9D525-2294-43C1-A47B-B657EF14A77D}"/>
              </a:ext>
            </a:extLst>
          </p:cNvPr>
          <p:cNvCxnSpPr>
            <a:cxnSpLocks/>
            <a:stCxn id="14" idx="2"/>
            <a:endCxn id="13" idx="3"/>
          </p:cNvCxnSpPr>
          <p:nvPr/>
        </p:nvCxnSpPr>
        <p:spPr>
          <a:xfrm flipH="1">
            <a:off x="5125719" y="2277477"/>
            <a:ext cx="1474104" cy="1727419"/>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18028179"/>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Image 14">
            <a:extLst>
              <a:ext uri="{FF2B5EF4-FFF2-40B4-BE49-F238E27FC236}">
                <a16:creationId xmlns:a16="http://schemas.microsoft.com/office/drawing/2014/main" id="{F3947D21-6AC4-9662-8160-12D4C155F07D}"/>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0" y="857250"/>
            <a:ext cx="9144000" cy="4834423"/>
          </a:xfrm>
          <a:prstGeom prst="rect">
            <a:avLst/>
          </a:prstGeom>
        </p:spPr>
      </p:pic>
      <p:sp>
        <p:nvSpPr>
          <p:cNvPr id="2" name="Forme libre : forme 1">
            <a:extLst>
              <a:ext uri="{FF2B5EF4-FFF2-40B4-BE49-F238E27FC236}">
                <a16:creationId xmlns:a16="http://schemas.microsoft.com/office/drawing/2014/main" id="{3D21F20B-EF97-44A7-81A8-E6075ED518D3}"/>
              </a:ext>
            </a:extLst>
          </p:cNvPr>
          <p:cNvSpPr/>
          <p:nvPr/>
        </p:nvSpPr>
        <p:spPr>
          <a:xfrm>
            <a:off x="3429000" y="5310360"/>
            <a:ext cx="3809880" cy="2523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3" name="Forme libre : forme 2">
            <a:extLst>
              <a:ext uri="{FF2B5EF4-FFF2-40B4-BE49-F238E27FC236}">
                <a16:creationId xmlns:a16="http://schemas.microsoft.com/office/drawing/2014/main" id="{529B4B0C-A65C-45D8-B8E5-C4AB5A9D5C8D}"/>
              </a:ext>
            </a:extLst>
          </p:cNvPr>
          <p:cNvSpPr/>
          <p:nvPr/>
        </p:nvSpPr>
        <p:spPr>
          <a:xfrm>
            <a:off x="3733920" y="3657600"/>
            <a:ext cx="5105160" cy="3808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grpSp>
        <p:nvGrpSpPr>
          <p:cNvPr id="4" name="Groupe 3">
            <a:extLst>
              <a:ext uri="{FF2B5EF4-FFF2-40B4-BE49-F238E27FC236}">
                <a16:creationId xmlns:a16="http://schemas.microsoft.com/office/drawing/2014/main" id="{C7AB61EF-21E2-46A6-A954-82990D32BBA1}"/>
              </a:ext>
            </a:extLst>
          </p:cNvPr>
          <p:cNvGrpSpPr/>
          <p:nvPr/>
        </p:nvGrpSpPr>
        <p:grpSpPr>
          <a:xfrm>
            <a:off x="304920" y="228600"/>
            <a:ext cx="8351400" cy="525401"/>
            <a:chOff x="304920" y="228600"/>
            <a:chExt cx="8351400" cy="525401"/>
          </a:xfrm>
        </p:grpSpPr>
        <p:grpSp>
          <p:nvGrpSpPr>
            <p:cNvPr id="5" name="Groupe 4">
              <a:extLst>
                <a:ext uri="{FF2B5EF4-FFF2-40B4-BE49-F238E27FC236}">
                  <a16:creationId xmlns:a16="http://schemas.microsoft.com/office/drawing/2014/main" id="{4EA3A42E-586F-4476-9C65-5B0C826AAE11}"/>
                </a:ext>
              </a:extLst>
            </p:cNvPr>
            <p:cNvGrpSpPr/>
            <p:nvPr/>
          </p:nvGrpSpPr>
          <p:grpSpPr>
            <a:xfrm>
              <a:off x="304920" y="380880"/>
              <a:ext cx="783720" cy="298440"/>
              <a:chOff x="304920" y="380880"/>
              <a:chExt cx="783720" cy="298440"/>
            </a:xfrm>
          </p:grpSpPr>
          <p:sp>
            <p:nvSpPr>
              <p:cNvPr id="6" name="Forme libre : forme 5">
                <a:extLst>
                  <a:ext uri="{FF2B5EF4-FFF2-40B4-BE49-F238E27FC236}">
                    <a16:creationId xmlns:a16="http://schemas.microsoft.com/office/drawing/2014/main" id="{17D0526A-DBBB-4E01-805A-0EE7C6E88887}"/>
                  </a:ext>
                </a:extLst>
              </p:cNvPr>
              <p:cNvSpPr/>
              <p:nvPr/>
            </p:nvSpPr>
            <p:spPr>
              <a:xfrm>
                <a:off x="304920" y="380880"/>
                <a:ext cx="331920" cy="2984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E0048"/>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7" name="Forme libre : forme 6">
                <a:extLst>
                  <a:ext uri="{FF2B5EF4-FFF2-40B4-BE49-F238E27FC236}">
                    <a16:creationId xmlns:a16="http://schemas.microsoft.com/office/drawing/2014/main" id="{AD79B717-FB34-4EBA-A4D3-56D9F6282F5F}"/>
                  </a:ext>
                </a:extLst>
              </p:cNvPr>
              <p:cNvSpPr/>
              <p:nvPr/>
            </p:nvSpPr>
            <p:spPr>
              <a:xfrm>
                <a:off x="756360" y="380880"/>
                <a:ext cx="332280" cy="2984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3C139"/>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grpSp>
        <p:sp>
          <p:nvSpPr>
            <p:cNvPr id="8" name="Forme libre : forme 7">
              <a:extLst>
                <a:ext uri="{FF2B5EF4-FFF2-40B4-BE49-F238E27FC236}">
                  <a16:creationId xmlns:a16="http://schemas.microsoft.com/office/drawing/2014/main" id="{40C82909-45A2-41CA-A211-921281713925}"/>
                </a:ext>
              </a:extLst>
            </p:cNvPr>
            <p:cNvSpPr/>
            <p:nvPr/>
          </p:nvSpPr>
          <p:spPr>
            <a:xfrm>
              <a:off x="1143000" y="228600"/>
              <a:ext cx="7513320" cy="52540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l" rtl="0" hangingPunct="0">
                <a:lnSpc>
                  <a:spcPct val="100000"/>
                </a:lnSpc>
                <a:spcBef>
                  <a:spcPts val="1874"/>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2800" b="1" dirty="0">
                  <a:solidFill>
                    <a:srgbClr val="00733C"/>
                  </a:solidFill>
                  <a:latin typeface="Arial" pitchFamily="18"/>
                  <a:ea typeface="ヒラギノ角ゴ Pro W3" pitchFamily="2"/>
                  <a:cs typeface="ヒラギノ角ゴ Pro W3" pitchFamily="2"/>
                </a:rPr>
                <a:t>8 - Signature électronique des documents</a:t>
              </a:r>
              <a:endParaRPr lang="fr-FR" sz="2800" b="1" i="0" u="none" strike="noStrike" baseline="0" dirty="0">
                <a:ln>
                  <a:noFill/>
                </a:ln>
                <a:solidFill>
                  <a:srgbClr val="00733C"/>
                </a:solidFill>
                <a:latin typeface="Arial" pitchFamily="18"/>
                <a:ea typeface="ヒラギノ角ゴ Pro W3" pitchFamily="2"/>
                <a:cs typeface="ヒラギノ角ゴ Pro W3" pitchFamily="2"/>
              </a:endParaRPr>
            </a:p>
          </p:txBody>
        </p:sp>
      </p:grpSp>
      <p:sp>
        <p:nvSpPr>
          <p:cNvPr id="10" name="Forme libre : forme 9">
            <a:extLst>
              <a:ext uri="{FF2B5EF4-FFF2-40B4-BE49-F238E27FC236}">
                <a16:creationId xmlns:a16="http://schemas.microsoft.com/office/drawing/2014/main" id="{533E60B4-E8CB-4090-AF12-ABA0A3835FBB}"/>
              </a:ext>
            </a:extLst>
          </p:cNvPr>
          <p:cNvSpPr/>
          <p:nvPr/>
        </p:nvSpPr>
        <p:spPr>
          <a:xfrm>
            <a:off x="38160" y="6453359"/>
            <a:ext cx="9144000" cy="404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noAutofit/>
          </a:bodyPr>
          <a:lstStyle/>
          <a:p>
            <a:pPr marL="0" marR="0" lvl="0" indent="0" algn="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72CA3DEE-457E-4834-857D-FD353163D459}" type="slidenum">
              <a:t>107</a:t>
            </a:fld>
            <a:endParaRPr lang="fr-FR" sz="1800" b="1" i="0" u="none" strike="noStrike" baseline="0" dirty="0">
              <a:ln>
                <a:noFill/>
              </a:ln>
              <a:solidFill>
                <a:srgbClr val="948A54"/>
              </a:solidFill>
              <a:latin typeface="Arial" pitchFamily="18"/>
              <a:ea typeface="Arial" pitchFamily="2"/>
              <a:cs typeface="Arial" pitchFamily="2"/>
            </a:endParaRPr>
          </a:p>
        </p:txBody>
      </p:sp>
      <p:sp>
        <p:nvSpPr>
          <p:cNvPr id="13" name="Rectangle 12">
            <a:extLst>
              <a:ext uri="{FF2B5EF4-FFF2-40B4-BE49-F238E27FC236}">
                <a16:creationId xmlns:a16="http://schemas.microsoft.com/office/drawing/2014/main" id="{64EB4DED-55F0-4E76-BC5C-38E9A48BC22F}"/>
              </a:ext>
            </a:extLst>
          </p:cNvPr>
          <p:cNvSpPr/>
          <p:nvPr/>
        </p:nvSpPr>
        <p:spPr>
          <a:xfrm>
            <a:off x="3219061" y="2932685"/>
            <a:ext cx="2900755" cy="1499356"/>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Rectangle 13">
            <a:extLst>
              <a:ext uri="{FF2B5EF4-FFF2-40B4-BE49-F238E27FC236}">
                <a16:creationId xmlns:a16="http://schemas.microsoft.com/office/drawing/2014/main" id="{0FB1A7BF-8CC6-40B6-95B9-32BD269E83CD}"/>
              </a:ext>
            </a:extLst>
          </p:cNvPr>
          <p:cNvSpPr/>
          <p:nvPr/>
        </p:nvSpPr>
        <p:spPr>
          <a:xfrm>
            <a:off x="2137097" y="6000018"/>
            <a:ext cx="4869806" cy="648776"/>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b="1" dirty="0">
                <a:latin typeface="Arial" panose="020B0604020202020204" pitchFamily="34" charset="0"/>
                <a:cs typeface="Arial" panose="020B0604020202020204" pitchFamily="34" charset="0"/>
              </a:rPr>
              <a:t>Validez </a:t>
            </a:r>
            <a:r>
              <a:rPr lang="fr-FR" sz="1600" b="1" dirty="0" err="1">
                <a:latin typeface="Arial" panose="020B0604020202020204" pitchFamily="34" charset="0"/>
                <a:cs typeface="Arial" panose="020B0604020202020204" pitchFamily="34" charset="0"/>
              </a:rPr>
              <a:t>cete</a:t>
            </a:r>
            <a:r>
              <a:rPr lang="fr-FR" sz="1600" b="1" dirty="0">
                <a:latin typeface="Arial" panose="020B0604020202020204" pitchFamily="34" charset="0"/>
                <a:cs typeface="Arial" panose="020B0604020202020204" pitchFamily="34" charset="0"/>
              </a:rPr>
              <a:t> configuration</a:t>
            </a:r>
          </a:p>
        </p:txBody>
      </p:sp>
      <p:cxnSp>
        <p:nvCxnSpPr>
          <p:cNvPr id="16" name="Connecteur droit avec flèche 15">
            <a:extLst>
              <a:ext uri="{FF2B5EF4-FFF2-40B4-BE49-F238E27FC236}">
                <a16:creationId xmlns:a16="http://schemas.microsoft.com/office/drawing/2014/main" id="{55A9D525-2294-43C1-A47B-B657EF14A77D}"/>
              </a:ext>
            </a:extLst>
          </p:cNvPr>
          <p:cNvCxnSpPr>
            <a:cxnSpLocks/>
            <a:stCxn id="14" idx="0"/>
          </p:cNvCxnSpPr>
          <p:nvPr/>
        </p:nvCxnSpPr>
        <p:spPr>
          <a:xfrm flipV="1">
            <a:off x="4572000" y="4385388"/>
            <a:ext cx="149290" cy="161463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76567783"/>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Image 10">
            <a:extLst>
              <a:ext uri="{FF2B5EF4-FFF2-40B4-BE49-F238E27FC236}">
                <a16:creationId xmlns:a16="http://schemas.microsoft.com/office/drawing/2014/main" id="{7B641B6F-381B-3550-1DE3-3B161C17E59F}"/>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0" y="857250"/>
            <a:ext cx="9144000" cy="4899738"/>
          </a:xfrm>
          <a:prstGeom prst="rect">
            <a:avLst/>
          </a:prstGeom>
        </p:spPr>
      </p:pic>
      <p:sp>
        <p:nvSpPr>
          <p:cNvPr id="2" name="Forme libre : forme 1">
            <a:extLst>
              <a:ext uri="{FF2B5EF4-FFF2-40B4-BE49-F238E27FC236}">
                <a16:creationId xmlns:a16="http://schemas.microsoft.com/office/drawing/2014/main" id="{3D21F20B-EF97-44A7-81A8-E6075ED518D3}"/>
              </a:ext>
            </a:extLst>
          </p:cNvPr>
          <p:cNvSpPr/>
          <p:nvPr/>
        </p:nvSpPr>
        <p:spPr>
          <a:xfrm>
            <a:off x="3429000" y="5310360"/>
            <a:ext cx="3809880" cy="2523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3" name="Forme libre : forme 2">
            <a:extLst>
              <a:ext uri="{FF2B5EF4-FFF2-40B4-BE49-F238E27FC236}">
                <a16:creationId xmlns:a16="http://schemas.microsoft.com/office/drawing/2014/main" id="{529B4B0C-A65C-45D8-B8E5-C4AB5A9D5C8D}"/>
              </a:ext>
            </a:extLst>
          </p:cNvPr>
          <p:cNvSpPr/>
          <p:nvPr/>
        </p:nvSpPr>
        <p:spPr>
          <a:xfrm>
            <a:off x="3733920" y="3657600"/>
            <a:ext cx="5105160" cy="3808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grpSp>
        <p:nvGrpSpPr>
          <p:cNvPr id="4" name="Groupe 3">
            <a:extLst>
              <a:ext uri="{FF2B5EF4-FFF2-40B4-BE49-F238E27FC236}">
                <a16:creationId xmlns:a16="http://schemas.microsoft.com/office/drawing/2014/main" id="{C7AB61EF-21E2-46A6-A954-82990D32BBA1}"/>
              </a:ext>
            </a:extLst>
          </p:cNvPr>
          <p:cNvGrpSpPr/>
          <p:nvPr/>
        </p:nvGrpSpPr>
        <p:grpSpPr>
          <a:xfrm>
            <a:off x="304920" y="228600"/>
            <a:ext cx="8351400" cy="525401"/>
            <a:chOff x="304920" y="228600"/>
            <a:chExt cx="8351400" cy="525401"/>
          </a:xfrm>
        </p:grpSpPr>
        <p:grpSp>
          <p:nvGrpSpPr>
            <p:cNvPr id="5" name="Groupe 4">
              <a:extLst>
                <a:ext uri="{FF2B5EF4-FFF2-40B4-BE49-F238E27FC236}">
                  <a16:creationId xmlns:a16="http://schemas.microsoft.com/office/drawing/2014/main" id="{4EA3A42E-586F-4476-9C65-5B0C826AAE11}"/>
                </a:ext>
              </a:extLst>
            </p:cNvPr>
            <p:cNvGrpSpPr/>
            <p:nvPr/>
          </p:nvGrpSpPr>
          <p:grpSpPr>
            <a:xfrm>
              <a:off x="304920" y="380880"/>
              <a:ext cx="783720" cy="298440"/>
              <a:chOff x="304920" y="380880"/>
              <a:chExt cx="783720" cy="298440"/>
            </a:xfrm>
          </p:grpSpPr>
          <p:sp>
            <p:nvSpPr>
              <p:cNvPr id="6" name="Forme libre : forme 5">
                <a:extLst>
                  <a:ext uri="{FF2B5EF4-FFF2-40B4-BE49-F238E27FC236}">
                    <a16:creationId xmlns:a16="http://schemas.microsoft.com/office/drawing/2014/main" id="{17D0526A-DBBB-4E01-805A-0EE7C6E88887}"/>
                  </a:ext>
                </a:extLst>
              </p:cNvPr>
              <p:cNvSpPr/>
              <p:nvPr/>
            </p:nvSpPr>
            <p:spPr>
              <a:xfrm>
                <a:off x="304920" y="380880"/>
                <a:ext cx="331920" cy="2984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E0048"/>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7" name="Forme libre : forme 6">
                <a:extLst>
                  <a:ext uri="{FF2B5EF4-FFF2-40B4-BE49-F238E27FC236}">
                    <a16:creationId xmlns:a16="http://schemas.microsoft.com/office/drawing/2014/main" id="{AD79B717-FB34-4EBA-A4D3-56D9F6282F5F}"/>
                  </a:ext>
                </a:extLst>
              </p:cNvPr>
              <p:cNvSpPr/>
              <p:nvPr/>
            </p:nvSpPr>
            <p:spPr>
              <a:xfrm>
                <a:off x="756360" y="380880"/>
                <a:ext cx="332280" cy="2984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3C139"/>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grpSp>
        <p:sp>
          <p:nvSpPr>
            <p:cNvPr id="8" name="Forme libre : forme 7">
              <a:extLst>
                <a:ext uri="{FF2B5EF4-FFF2-40B4-BE49-F238E27FC236}">
                  <a16:creationId xmlns:a16="http://schemas.microsoft.com/office/drawing/2014/main" id="{40C82909-45A2-41CA-A211-921281713925}"/>
                </a:ext>
              </a:extLst>
            </p:cNvPr>
            <p:cNvSpPr/>
            <p:nvPr/>
          </p:nvSpPr>
          <p:spPr>
            <a:xfrm>
              <a:off x="1143000" y="228600"/>
              <a:ext cx="7513320" cy="52540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l" rtl="0" hangingPunct="0">
                <a:lnSpc>
                  <a:spcPct val="100000"/>
                </a:lnSpc>
                <a:spcBef>
                  <a:spcPts val="1874"/>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2800" b="1" dirty="0">
                  <a:solidFill>
                    <a:srgbClr val="00733C"/>
                  </a:solidFill>
                  <a:latin typeface="Arial" pitchFamily="18"/>
                  <a:ea typeface="ヒラギノ角ゴ Pro W3" pitchFamily="2"/>
                  <a:cs typeface="ヒラギノ角ゴ Pro W3" pitchFamily="2"/>
                </a:rPr>
                <a:t>8 - Signature électronique des documents</a:t>
              </a:r>
              <a:endParaRPr lang="fr-FR" sz="2800" b="1" i="0" u="none" strike="noStrike" baseline="0" dirty="0">
                <a:ln>
                  <a:noFill/>
                </a:ln>
                <a:solidFill>
                  <a:srgbClr val="00733C"/>
                </a:solidFill>
                <a:latin typeface="Arial" pitchFamily="18"/>
                <a:ea typeface="ヒラギノ角ゴ Pro W3" pitchFamily="2"/>
                <a:cs typeface="ヒラギノ角ゴ Pro W3" pitchFamily="2"/>
              </a:endParaRPr>
            </a:p>
          </p:txBody>
        </p:sp>
      </p:grpSp>
      <p:sp>
        <p:nvSpPr>
          <p:cNvPr id="10" name="Forme libre : forme 9">
            <a:extLst>
              <a:ext uri="{FF2B5EF4-FFF2-40B4-BE49-F238E27FC236}">
                <a16:creationId xmlns:a16="http://schemas.microsoft.com/office/drawing/2014/main" id="{533E60B4-E8CB-4090-AF12-ABA0A3835FBB}"/>
              </a:ext>
            </a:extLst>
          </p:cNvPr>
          <p:cNvSpPr/>
          <p:nvPr/>
        </p:nvSpPr>
        <p:spPr>
          <a:xfrm>
            <a:off x="38160" y="6453359"/>
            <a:ext cx="9144000" cy="404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noAutofit/>
          </a:bodyPr>
          <a:lstStyle/>
          <a:p>
            <a:pPr marL="0" marR="0" lvl="0" indent="0" algn="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72CA3DEE-457E-4834-857D-FD353163D459}" type="slidenum">
              <a:t>108</a:t>
            </a:fld>
            <a:endParaRPr lang="fr-FR" sz="1800" b="1" i="0" u="none" strike="noStrike" baseline="0" dirty="0">
              <a:ln>
                <a:noFill/>
              </a:ln>
              <a:solidFill>
                <a:srgbClr val="948A54"/>
              </a:solidFill>
              <a:latin typeface="Arial" pitchFamily="18"/>
              <a:ea typeface="Arial" pitchFamily="2"/>
              <a:cs typeface="Arial" pitchFamily="2"/>
            </a:endParaRPr>
          </a:p>
        </p:txBody>
      </p:sp>
      <p:sp>
        <p:nvSpPr>
          <p:cNvPr id="13" name="Rectangle 12">
            <a:extLst>
              <a:ext uri="{FF2B5EF4-FFF2-40B4-BE49-F238E27FC236}">
                <a16:creationId xmlns:a16="http://schemas.microsoft.com/office/drawing/2014/main" id="{64EB4DED-55F0-4E76-BC5C-38E9A48BC22F}"/>
              </a:ext>
            </a:extLst>
          </p:cNvPr>
          <p:cNvSpPr/>
          <p:nvPr/>
        </p:nvSpPr>
        <p:spPr>
          <a:xfrm>
            <a:off x="304920" y="1618534"/>
            <a:ext cx="6933960" cy="320558"/>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Rectangle 13">
            <a:extLst>
              <a:ext uri="{FF2B5EF4-FFF2-40B4-BE49-F238E27FC236}">
                <a16:creationId xmlns:a16="http://schemas.microsoft.com/office/drawing/2014/main" id="{0FB1A7BF-8CC6-40B6-95B9-32BD269E83CD}"/>
              </a:ext>
            </a:extLst>
          </p:cNvPr>
          <p:cNvSpPr/>
          <p:nvPr/>
        </p:nvSpPr>
        <p:spPr>
          <a:xfrm>
            <a:off x="1980520" y="2927544"/>
            <a:ext cx="4869806" cy="648776"/>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b="1" dirty="0">
                <a:latin typeface="Arial" panose="020B0604020202020204" pitchFamily="34" charset="0"/>
                <a:cs typeface="Arial" panose="020B0604020202020204" pitchFamily="34" charset="0"/>
              </a:rPr>
              <a:t>Le certificat est reconnu à présent pour tous les prochains bons de commande. </a:t>
            </a:r>
          </a:p>
        </p:txBody>
      </p:sp>
      <p:cxnSp>
        <p:nvCxnSpPr>
          <p:cNvPr id="16" name="Connecteur droit avec flèche 15">
            <a:extLst>
              <a:ext uri="{FF2B5EF4-FFF2-40B4-BE49-F238E27FC236}">
                <a16:creationId xmlns:a16="http://schemas.microsoft.com/office/drawing/2014/main" id="{55A9D525-2294-43C1-A47B-B657EF14A77D}"/>
              </a:ext>
            </a:extLst>
          </p:cNvPr>
          <p:cNvCxnSpPr>
            <a:cxnSpLocks/>
            <a:stCxn id="14" idx="0"/>
          </p:cNvCxnSpPr>
          <p:nvPr/>
        </p:nvCxnSpPr>
        <p:spPr>
          <a:xfrm flipH="1" flipV="1">
            <a:off x="3928188" y="1939092"/>
            <a:ext cx="487235" cy="988452"/>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48482878"/>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rme libre : forme 1">
            <a:extLst>
              <a:ext uri="{FF2B5EF4-FFF2-40B4-BE49-F238E27FC236}">
                <a16:creationId xmlns:a16="http://schemas.microsoft.com/office/drawing/2014/main" id="{65135FA7-A75E-4002-87CA-CEC18422D6C8}"/>
              </a:ext>
            </a:extLst>
          </p:cNvPr>
          <p:cNvSpPr/>
          <p:nvPr/>
        </p:nvSpPr>
        <p:spPr>
          <a:xfrm>
            <a:off x="468360" y="2708280"/>
            <a:ext cx="7993080" cy="5763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3" name="Forme libre : forme 2">
            <a:extLst>
              <a:ext uri="{FF2B5EF4-FFF2-40B4-BE49-F238E27FC236}">
                <a16:creationId xmlns:a16="http://schemas.microsoft.com/office/drawing/2014/main" id="{B0F169B9-BF31-4282-9B2D-831999DA86EB}"/>
              </a:ext>
            </a:extLst>
          </p:cNvPr>
          <p:cNvSpPr/>
          <p:nvPr/>
        </p:nvSpPr>
        <p:spPr>
          <a:xfrm>
            <a:off x="0" y="3716280"/>
            <a:ext cx="9144000" cy="2592360"/>
          </a:xfrm>
          <a:custGeom>
            <a:avLst/>
            <a:gdLst>
              <a:gd name="f0" fmla="val 10800000"/>
              <a:gd name="f1" fmla="val 5400000"/>
              <a:gd name="f2" fmla="val 16200000"/>
              <a:gd name="f3" fmla="val 180"/>
              <a:gd name="f4" fmla="val w"/>
              <a:gd name="f5" fmla="val h"/>
              <a:gd name="f6" fmla="val 0"/>
              <a:gd name="f7" fmla="val 21600"/>
              <a:gd name="f8" fmla="+- 0 0 0"/>
              <a:gd name="f9" fmla="*/ f4 1 21600"/>
              <a:gd name="f10" fmla="*/ f5 1 21600"/>
              <a:gd name="f11" fmla="+- f6 2540 0"/>
              <a:gd name="f12" fmla="+- f7 0 2540"/>
              <a:gd name="f13" fmla="+- f6 800 0"/>
              <a:gd name="f14" fmla="+- f7 0 800"/>
              <a:gd name="f15" fmla="+- 0 0 f1"/>
              <a:gd name="f16" fmla="*/ f8 f0 1"/>
              <a:gd name="f17" fmla="*/ f13 f9 1"/>
              <a:gd name="f18" fmla="*/ f14 f9 1"/>
              <a:gd name="f19" fmla="*/ f14 f10 1"/>
              <a:gd name="f20" fmla="*/ f13 f10 1"/>
              <a:gd name="f21" fmla="+- f11 0 f6"/>
              <a:gd name="f22" fmla="+- 0 0 f11"/>
              <a:gd name="f23" fmla="+- 21600 0 f12"/>
              <a:gd name="f24" fmla="+- f12 0 f7"/>
              <a:gd name="f25" fmla="*/ 10800 f9 1"/>
              <a:gd name="f26" fmla="*/ 0 f10 1"/>
              <a:gd name="f27" fmla="*/ f16 1 f3"/>
              <a:gd name="f28" fmla="*/ 0 f9 1"/>
              <a:gd name="f29" fmla="*/ 10800 f10 1"/>
              <a:gd name="f30" fmla="*/ 21600 f10 1"/>
              <a:gd name="f31" fmla="*/ 21600 f9 1"/>
              <a:gd name="f32" fmla="abs f21"/>
              <a:gd name="f33" fmla="abs f22"/>
              <a:gd name="f34" fmla="?: f21 f15 f1"/>
              <a:gd name="f35" fmla="?: f21 f1 f15"/>
              <a:gd name="f36" fmla="?: f22 0 f0"/>
              <a:gd name="f37" fmla="?: f22 f0 0"/>
              <a:gd name="f38" fmla="abs f23"/>
              <a:gd name="f39" fmla="?: f23 f15 f1"/>
              <a:gd name="f40" fmla="?: f23 f1 f15"/>
              <a:gd name="f41" fmla="?: f23 f2 f1"/>
              <a:gd name="f42" fmla="?: f23 f1 f2"/>
              <a:gd name="f43" fmla="abs f24"/>
              <a:gd name="f44" fmla="?: f24 f15 f1"/>
              <a:gd name="f45" fmla="?: f24 f1 f15"/>
              <a:gd name="f46" fmla="?: f23 0 f0"/>
              <a:gd name="f47" fmla="?: f23 f0 0"/>
              <a:gd name="f48" fmla="?: f22 f15 f1"/>
              <a:gd name="f49" fmla="?: f22 f1 f15"/>
              <a:gd name="f50" fmla="?: f22 f2 f1"/>
              <a:gd name="f51" fmla="?: f22 f1 f2"/>
              <a:gd name="f52" fmla="+- f27 0 f1"/>
              <a:gd name="f53" fmla="?: f21 f37 f36"/>
              <a:gd name="f54" fmla="?: f21 f36 f37"/>
              <a:gd name="f55" fmla="?: f22 f34 f35"/>
              <a:gd name="f56" fmla="?: f23 f42 f41"/>
              <a:gd name="f57" fmla="?: f23 f41 f42"/>
              <a:gd name="f58" fmla="?: f21 f40 f39"/>
              <a:gd name="f59" fmla="?: f24 f47 f46"/>
              <a:gd name="f60" fmla="?: f24 f46 f47"/>
              <a:gd name="f61" fmla="?: f23 f44 f45"/>
              <a:gd name="f62" fmla="?: f22 f51 f50"/>
              <a:gd name="f63" fmla="?: f22 f50 f51"/>
              <a:gd name="f64" fmla="?: f24 f49 f48"/>
              <a:gd name="f65" fmla="?: f22 f53 f54"/>
              <a:gd name="f66" fmla="?: f21 f57 f56"/>
              <a:gd name="f67" fmla="?: f23 f59 f60"/>
              <a:gd name="f68" fmla="?: f24 f63 f62"/>
            </a:gdLst>
            <a:ahLst/>
            <a:cxnLst>
              <a:cxn ang="3cd4">
                <a:pos x="hc" y="t"/>
              </a:cxn>
              <a:cxn ang="0">
                <a:pos x="r" y="vc"/>
              </a:cxn>
              <a:cxn ang="cd4">
                <a:pos x="hc" y="b"/>
              </a:cxn>
              <a:cxn ang="cd2">
                <a:pos x="l" y="vc"/>
              </a:cxn>
              <a:cxn ang="f52">
                <a:pos x="f25" y="f26"/>
              </a:cxn>
              <a:cxn ang="f52">
                <a:pos x="f28" y="f29"/>
              </a:cxn>
              <a:cxn ang="f52">
                <a:pos x="f25" y="f30"/>
              </a:cxn>
              <a:cxn ang="f52">
                <a:pos x="f31" y="f29"/>
              </a:cxn>
            </a:cxnLst>
            <a:rect l="f17" t="f20" r="f18" b="f19"/>
            <a:pathLst>
              <a:path w="21600" h="21600">
                <a:moveTo>
                  <a:pt x="f6" y="f11"/>
                </a:moveTo>
                <a:arcTo wR="f32" hR="f33" stAng="f65" swAng="f55"/>
                <a:lnTo>
                  <a:pt x="f12" y="f6"/>
                </a:lnTo>
                <a:arcTo wR="f38" hR="f32" stAng="f66" swAng="f58"/>
                <a:lnTo>
                  <a:pt x="f7" y="f12"/>
                </a:lnTo>
                <a:arcTo wR="f43" hR="f38" stAng="f67" swAng="f61"/>
                <a:lnTo>
                  <a:pt x="f11" y="f7"/>
                </a:lnTo>
                <a:arcTo wR="f33" hR="f43" stAng="f68" swAng="f64"/>
                <a:close/>
              </a:path>
            </a:pathLst>
          </a:custGeom>
          <a:no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4" name="Forme libre : forme 3">
            <a:extLst>
              <a:ext uri="{FF2B5EF4-FFF2-40B4-BE49-F238E27FC236}">
                <a16:creationId xmlns:a16="http://schemas.microsoft.com/office/drawing/2014/main" id="{DC7085AA-4C63-4D2A-8157-2A41BFA8068D}"/>
              </a:ext>
            </a:extLst>
          </p:cNvPr>
          <p:cNvSpPr/>
          <p:nvPr/>
        </p:nvSpPr>
        <p:spPr>
          <a:xfrm>
            <a:off x="-19080" y="6426360"/>
            <a:ext cx="9144000" cy="431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noAutofit/>
          </a:bodyPr>
          <a:lstStyle/>
          <a:p>
            <a:pPr marL="0" marR="0" lvl="0" indent="0" algn="ct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09F9C18F-E7DD-4C6F-90EA-6EDD599B1622}" type="slidenum">
              <a:t>109</a:t>
            </a:fld>
            <a:endParaRPr lang="fr-FR" sz="1800" b="1" i="0" u="none" strike="noStrike" baseline="0" dirty="0">
              <a:ln>
                <a:noFill/>
              </a:ln>
              <a:solidFill>
                <a:srgbClr val="FFFFFF"/>
              </a:solidFill>
              <a:latin typeface="Arial" pitchFamily="18"/>
              <a:ea typeface="Arial" pitchFamily="2"/>
              <a:cs typeface="Arial" pitchFamily="2"/>
            </a:endParaRPr>
          </a:p>
        </p:txBody>
      </p:sp>
      <p:sp>
        <p:nvSpPr>
          <p:cNvPr id="5" name="Forme libre : forme 4">
            <a:extLst>
              <a:ext uri="{FF2B5EF4-FFF2-40B4-BE49-F238E27FC236}">
                <a16:creationId xmlns:a16="http://schemas.microsoft.com/office/drawing/2014/main" id="{B1F253D7-6C77-4B05-B1BD-29617C671DC7}"/>
              </a:ext>
            </a:extLst>
          </p:cNvPr>
          <p:cNvSpPr/>
          <p:nvPr/>
        </p:nvSpPr>
        <p:spPr>
          <a:xfrm>
            <a:off x="0" y="0"/>
            <a:ext cx="9144000" cy="6858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6" name="Forme libre : forme 5">
            <a:extLst>
              <a:ext uri="{FF2B5EF4-FFF2-40B4-BE49-F238E27FC236}">
                <a16:creationId xmlns:a16="http://schemas.microsoft.com/office/drawing/2014/main" id="{A3880EDD-E9D5-4F5B-9888-1E3A0B78DBE3}"/>
              </a:ext>
            </a:extLst>
          </p:cNvPr>
          <p:cNvSpPr/>
          <p:nvPr/>
        </p:nvSpPr>
        <p:spPr>
          <a:xfrm>
            <a:off x="34920" y="6524640"/>
            <a:ext cx="9144000" cy="404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noAutofit/>
          </a:bodyPr>
          <a:lstStyle/>
          <a:p>
            <a:pPr marL="0" marR="0" lvl="0" indent="0" algn="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F8233CD2-3177-440D-BCF0-C30A48B38D00}" type="slidenum">
              <a:t>109</a:t>
            </a:fld>
            <a:endParaRPr lang="fr-FR" sz="1800" b="1" i="0" u="none" strike="noStrike" baseline="0" dirty="0">
              <a:ln>
                <a:noFill/>
              </a:ln>
              <a:solidFill>
                <a:srgbClr val="948A54"/>
              </a:solidFill>
              <a:latin typeface="Arial" pitchFamily="18"/>
              <a:ea typeface="Arial" pitchFamily="2"/>
              <a:cs typeface="Arial" pitchFamily="2"/>
            </a:endParaRPr>
          </a:p>
        </p:txBody>
      </p:sp>
      <p:pic>
        <p:nvPicPr>
          <p:cNvPr id="7" name="Image 6">
            <a:extLst>
              <a:ext uri="{FF2B5EF4-FFF2-40B4-BE49-F238E27FC236}">
                <a16:creationId xmlns:a16="http://schemas.microsoft.com/office/drawing/2014/main" id="{07A894F1-7833-4347-A760-E5CE134E3836}"/>
              </a:ext>
            </a:extLst>
          </p:cNvPr>
          <p:cNvPicPr>
            <a:picLocks noChangeAspect="1"/>
          </p:cNvPicPr>
          <p:nvPr/>
        </p:nvPicPr>
        <p:blipFill>
          <a:blip r:embed="rId3">
            <a:lum/>
            <a:alphaModFix/>
            <a:extLst>
              <a:ext uri="{28A0092B-C50C-407E-A947-70E740481C1C}">
                <a14:useLocalDpi xmlns:a14="http://schemas.microsoft.com/office/drawing/2010/main" val="0"/>
              </a:ext>
            </a:extLst>
          </a:blip>
          <a:srcRect/>
          <a:stretch>
            <a:fillRect/>
          </a:stretch>
        </p:blipFill>
        <p:spPr>
          <a:xfrm>
            <a:off x="1258920" y="57240"/>
            <a:ext cx="6769080" cy="5027400"/>
          </a:xfrm>
          <a:prstGeom prst="rect">
            <a:avLst/>
          </a:prstGeom>
          <a:noFill/>
          <a:ln>
            <a:noFill/>
          </a:ln>
        </p:spPr>
      </p:pic>
      <p:sp>
        <p:nvSpPr>
          <p:cNvPr id="8" name="Forme libre : forme 7">
            <a:extLst>
              <a:ext uri="{FF2B5EF4-FFF2-40B4-BE49-F238E27FC236}">
                <a16:creationId xmlns:a16="http://schemas.microsoft.com/office/drawing/2014/main" id="{E613B0D7-6FC7-4F17-81FA-51CB66287364}"/>
              </a:ext>
            </a:extLst>
          </p:cNvPr>
          <p:cNvSpPr/>
          <p:nvPr/>
        </p:nvSpPr>
        <p:spPr>
          <a:xfrm>
            <a:off x="-38160" y="4178160"/>
            <a:ext cx="9217080" cy="20592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no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br>
              <a:rPr lang="fr-FR" sz="4000" b="1" i="0" u="none" strike="noStrike" baseline="0" dirty="0">
                <a:ln>
                  <a:noFill/>
                </a:ln>
                <a:solidFill>
                  <a:srgbClr val="E3001E"/>
                </a:solidFill>
                <a:latin typeface="Arial" pitchFamily="18"/>
                <a:ea typeface="ヒラギノ角ゴ Pro W3" pitchFamily="2"/>
                <a:cs typeface="ヒラギノ角ゴ Pro W3" pitchFamily="2"/>
              </a:rPr>
            </a:br>
            <a:r>
              <a:rPr lang="fr-FR" sz="4000" b="1" i="0" u="none" strike="noStrike" baseline="0" dirty="0">
                <a:ln>
                  <a:noFill/>
                </a:ln>
                <a:solidFill>
                  <a:srgbClr val="E3001E"/>
                </a:solidFill>
                <a:latin typeface="Arial" pitchFamily="18"/>
                <a:ea typeface="ヒラギノ角ゴ Pro W3" pitchFamily="2"/>
                <a:cs typeface="ヒラギノ角ゴ Pro W3" pitchFamily="2"/>
              </a:rPr>
              <a:t>9 - Facturation Chorus Pro</a:t>
            </a:r>
          </a:p>
        </p:txBody>
      </p:sp>
    </p:spTree>
    <p:extLst>
      <p:ext uri="{BB962C8B-B14F-4D97-AF65-F5344CB8AC3E}">
        <p14:creationId xmlns:p14="http://schemas.microsoft.com/office/powerpoint/2010/main" val="23352246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1">
            <a:extLst>
              <a:ext uri="{FF2B5EF4-FFF2-40B4-BE49-F238E27FC236}">
                <a16:creationId xmlns:a16="http://schemas.microsoft.com/office/drawing/2014/main" id="{F47CB7F7-0BD5-475E-992F-7CBE194DBF6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638" y="0"/>
            <a:ext cx="9231312" cy="68580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 name="Image 1">
            <a:extLst>
              <a:ext uri="{FF2B5EF4-FFF2-40B4-BE49-F238E27FC236}">
                <a16:creationId xmlns:a16="http://schemas.microsoft.com/office/drawing/2014/main" id="{095AC0CB-C03E-947B-E09B-96EBD98E3B75}"/>
              </a:ext>
            </a:extLst>
          </p:cNvPr>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251521" y="1509181"/>
            <a:ext cx="3124419" cy="2117839"/>
          </a:xfrm>
          <a:prstGeom prst="rect">
            <a:avLst/>
          </a:prstGeom>
        </p:spPr>
      </p:pic>
      <p:cxnSp>
        <p:nvCxnSpPr>
          <p:cNvPr id="26628" name="AutoShape 3">
            <a:extLst>
              <a:ext uri="{FF2B5EF4-FFF2-40B4-BE49-F238E27FC236}">
                <a16:creationId xmlns:a16="http://schemas.microsoft.com/office/drawing/2014/main" id="{1A6EE8C9-2D0C-40E6-B346-59E729D88D26}"/>
              </a:ext>
            </a:extLst>
          </p:cNvPr>
          <p:cNvCxnSpPr>
            <a:cxnSpLocks noChangeShapeType="1"/>
          </p:cNvCxnSpPr>
          <p:nvPr/>
        </p:nvCxnSpPr>
        <p:spPr bwMode="auto">
          <a:xfrm>
            <a:off x="1863725" y="2041525"/>
            <a:ext cx="2347913" cy="1588"/>
          </a:xfrm>
          <a:prstGeom prst="straightConnector1">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26629" name="Text Box 4">
            <a:extLst>
              <a:ext uri="{FF2B5EF4-FFF2-40B4-BE49-F238E27FC236}">
                <a16:creationId xmlns:a16="http://schemas.microsoft.com/office/drawing/2014/main" id="{FA75929E-9041-4D04-955C-281C193BCAC9}"/>
              </a:ext>
            </a:extLst>
          </p:cNvPr>
          <p:cNvSpPr txBox="1">
            <a:spLocks noChangeArrowheads="1"/>
          </p:cNvSpPr>
          <p:nvPr/>
        </p:nvSpPr>
        <p:spPr bwMode="auto">
          <a:xfrm>
            <a:off x="990600" y="133350"/>
            <a:ext cx="8153400" cy="520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9pPr>
          </a:lstStyle>
          <a:p>
            <a:pPr eaLnBrk="1" hangingPunct="1">
              <a:buSzPct val="100000"/>
            </a:pPr>
            <a:r>
              <a:rPr lang="fr-FR" altLang="fr-FR" sz="2800" b="1" dirty="0">
                <a:solidFill>
                  <a:srgbClr val="00733C"/>
                </a:solidFill>
                <a:latin typeface="Arial" panose="020B0604020202020204" pitchFamily="34" charset="0"/>
                <a:cs typeface="Arial" panose="020B0604020202020204" pitchFamily="34" charset="0"/>
              </a:rPr>
              <a:t>	 Connexion - Inscription</a:t>
            </a:r>
          </a:p>
        </p:txBody>
      </p:sp>
      <p:cxnSp>
        <p:nvCxnSpPr>
          <p:cNvPr id="26630" name="AutoShape 5">
            <a:extLst>
              <a:ext uri="{FF2B5EF4-FFF2-40B4-BE49-F238E27FC236}">
                <a16:creationId xmlns:a16="http://schemas.microsoft.com/office/drawing/2014/main" id="{BFDF9C15-6B95-4333-8F38-DBB7880208CA}"/>
              </a:ext>
            </a:extLst>
          </p:cNvPr>
          <p:cNvCxnSpPr>
            <a:cxnSpLocks noChangeShapeType="1"/>
          </p:cNvCxnSpPr>
          <p:nvPr/>
        </p:nvCxnSpPr>
        <p:spPr bwMode="auto">
          <a:xfrm>
            <a:off x="1935163" y="1666875"/>
            <a:ext cx="2347912" cy="1588"/>
          </a:xfrm>
          <a:prstGeom prst="straightConnector1">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26631" name="Text Box 9">
            <a:extLst>
              <a:ext uri="{FF2B5EF4-FFF2-40B4-BE49-F238E27FC236}">
                <a16:creationId xmlns:a16="http://schemas.microsoft.com/office/drawing/2014/main" id="{6A7C7B2C-6722-402D-938F-0427AC3D2554}"/>
              </a:ext>
            </a:extLst>
          </p:cNvPr>
          <p:cNvSpPr txBox="1">
            <a:spLocks noChangeArrowheads="1"/>
          </p:cNvSpPr>
          <p:nvPr/>
        </p:nvSpPr>
        <p:spPr bwMode="auto">
          <a:xfrm>
            <a:off x="25400" y="608013"/>
            <a:ext cx="9150350" cy="101784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9pPr>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800" b="1" dirty="0">
                <a:solidFill>
                  <a:srgbClr val="0070C0"/>
                </a:solidFill>
                <a:latin typeface="Calibri" pitchFamily="34"/>
                <a:ea typeface="Calibri" pitchFamily="34"/>
                <a:cs typeface="Calibri" pitchFamily="34"/>
              </a:rPr>
              <a:t>3</a:t>
            </a:r>
            <a:r>
              <a:rPr lang="fr-FR" sz="1800" b="1" i="0" u="none" strike="noStrike" baseline="0" dirty="0">
                <a:ln>
                  <a:noFill/>
                </a:ln>
                <a:solidFill>
                  <a:srgbClr val="0070C0"/>
                </a:solidFill>
                <a:latin typeface="Calibri" pitchFamily="34"/>
                <a:ea typeface="Calibri" pitchFamily="34"/>
                <a:cs typeface="Calibri" pitchFamily="34"/>
              </a:rPr>
              <a:t> – Validation des identifiants</a:t>
            </a:r>
          </a:p>
          <a:p>
            <a:pPr eaLnBrk="1" hangingPunct="1">
              <a:buSzPct val="100000"/>
            </a:pPr>
            <a:r>
              <a:rPr lang="fr-FR" altLang="fr-FR" sz="1400" dirty="0">
                <a:solidFill>
                  <a:srgbClr val="0070C0"/>
                </a:solidFill>
                <a:latin typeface="Arial" panose="020B0604020202020204" pitchFamily="34" charset="0"/>
                <a:cs typeface="Arial" panose="020B0604020202020204" pitchFamily="34" charset="0"/>
              </a:rPr>
              <a:t>Une fois votre demande validée par l’administrateur départemental, vous recevez une notification par mail avec un code vous permettant de finaliser votre inscription.</a:t>
            </a:r>
            <a:endParaRPr lang="fr-FR" sz="1400" i="0" u="sng" strike="noStrike" baseline="0" dirty="0">
              <a:ln>
                <a:noFill/>
              </a:ln>
              <a:solidFill>
                <a:srgbClr val="0070C0"/>
              </a:solidFill>
              <a:uFillTx/>
              <a:latin typeface="Arial" pitchFamily="18"/>
              <a:ea typeface="Arial" pitchFamily="2"/>
              <a:cs typeface="Arial" pitchFamily="2"/>
            </a:endParaRPr>
          </a:p>
          <a:p>
            <a:pPr eaLnBrk="1" hangingPunct="1">
              <a:buSzPct val="100000"/>
            </a:pPr>
            <a:endParaRPr lang="fr-FR" altLang="fr-FR" sz="1400" b="1" dirty="0">
              <a:solidFill>
                <a:srgbClr val="0070C0"/>
              </a:solidFill>
              <a:latin typeface="Arial" panose="020B0604020202020204" pitchFamily="34" charset="0"/>
              <a:cs typeface="Arial" panose="020B0604020202020204" pitchFamily="34" charset="0"/>
            </a:endParaRPr>
          </a:p>
        </p:txBody>
      </p:sp>
      <p:sp>
        <p:nvSpPr>
          <p:cNvPr id="26632" name="Rectangle 10">
            <a:extLst>
              <a:ext uri="{FF2B5EF4-FFF2-40B4-BE49-F238E27FC236}">
                <a16:creationId xmlns:a16="http://schemas.microsoft.com/office/drawing/2014/main" id="{B144EAA4-213B-44B3-B482-A748A0367BF0}"/>
              </a:ext>
            </a:extLst>
          </p:cNvPr>
          <p:cNvSpPr>
            <a:spLocks noChangeArrowheads="1"/>
          </p:cNvSpPr>
          <p:nvPr/>
        </p:nvSpPr>
        <p:spPr bwMode="auto">
          <a:xfrm>
            <a:off x="304800" y="242888"/>
            <a:ext cx="293688" cy="304800"/>
          </a:xfrm>
          <a:prstGeom prst="rect">
            <a:avLst/>
          </a:prstGeom>
          <a:solidFill>
            <a:srgbClr val="FF0000"/>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fr-FR" altLang="fr-FR"/>
          </a:p>
        </p:txBody>
      </p:sp>
      <p:sp>
        <p:nvSpPr>
          <p:cNvPr id="26633" name="Rectangle 11">
            <a:extLst>
              <a:ext uri="{FF2B5EF4-FFF2-40B4-BE49-F238E27FC236}">
                <a16:creationId xmlns:a16="http://schemas.microsoft.com/office/drawing/2014/main" id="{DFC57A4C-C894-4CD4-8573-53F341969DFB}"/>
              </a:ext>
            </a:extLst>
          </p:cNvPr>
          <p:cNvSpPr>
            <a:spLocks noChangeArrowheads="1"/>
          </p:cNvSpPr>
          <p:nvPr/>
        </p:nvSpPr>
        <p:spPr bwMode="auto">
          <a:xfrm>
            <a:off x="696913" y="242888"/>
            <a:ext cx="293687" cy="304800"/>
          </a:xfrm>
          <a:prstGeom prst="rect">
            <a:avLst/>
          </a:prstGeom>
          <a:solidFill>
            <a:srgbClr val="93C139"/>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fr-FR" altLang="fr-FR"/>
          </a:p>
        </p:txBody>
      </p:sp>
      <p:sp>
        <p:nvSpPr>
          <p:cNvPr id="26634" name="Text Box 17">
            <a:extLst>
              <a:ext uri="{FF2B5EF4-FFF2-40B4-BE49-F238E27FC236}">
                <a16:creationId xmlns:a16="http://schemas.microsoft.com/office/drawing/2014/main" id="{A168A98A-8F2F-46DD-B031-D752A76502E8}"/>
              </a:ext>
            </a:extLst>
          </p:cNvPr>
          <p:cNvSpPr txBox="1">
            <a:spLocks noChangeArrowheads="1"/>
          </p:cNvSpPr>
          <p:nvPr/>
        </p:nvSpPr>
        <p:spPr bwMode="auto">
          <a:xfrm>
            <a:off x="4319868" y="1739467"/>
            <a:ext cx="4572611" cy="740845"/>
          </a:xfrm>
          <a:prstGeom prst="rect">
            <a:avLst/>
          </a:prstGeom>
          <a:solidFill>
            <a:srgbClr val="00733C"/>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9pPr>
          </a:lstStyle>
          <a:p>
            <a:pPr algn="ctr" eaLnBrk="1" hangingPunct="1">
              <a:buSzPct val="100000"/>
            </a:pPr>
            <a:r>
              <a:rPr lang="fr-FR" altLang="fr-FR" sz="1400" b="1" dirty="0">
                <a:solidFill>
                  <a:srgbClr val="FFFFFF"/>
                </a:solidFill>
                <a:latin typeface="Arial" panose="020B0604020202020204" pitchFamily="34" charset="0"/>
                <a:cs typeface="Arial" panose="020B0604020202020204" pitchFamily="34" charset="0"/>
              </a:rPr>
              <a:t>2 – Saisissez vos identifiants (login + mot de passe) puis validez.</a:t>
            </a:r>
            <a:endParaRPr lang="fr-FR" altLang="fr-FR" sz="1400" b="1" i="1" dirty="0">
              <a:solidFill>
                <a:srgbClr val="FFFFFF"/>
              </a:solidFill>
              <a:latin typeface="Arial" panose="020B0604020202020204" pitchFamily="34" charset="0"/>
              <a:cs typeface="Arial" panose="020B0604020202020204" pitchFamily="34" charset="0"/>
            </a:endParaRPr>
          </a:p>
          <a:p>
            <a:pPr algn="ctr" eaLnBrk="1" hangingPunct="1">
              <a:buSzPct val="100000"/>
            </a:pPr>
            <a:endParaRPr lang="fr-FR" altLang="fr-FR" sz="1400" b="1" i="1" dirty="0">
              <a:solidFill>
                <a:srgbClr val="FFFFFF"/>
              </a:solidFill>
              <a:latin typeface="Arial" panose="020B0604020202020204" pitchFamily="34" charset="0"/>
              <a:cs typeface="Arial" panose="020B0604020202020204" pitchFamily="34" charset="0"/>
            </a:endParaRPr>
          </a:p>
        </p:txBody>
      </p:sp>
      <p:sp>
        <p:nvSpPr>
          <p:cNvPr id="26639" name="Text Box 22">
            <a:extLst>
              <a:ext uri="{FF2B5EF4-FFF2-40B4-BE49-F238E27FC236}">
                <a16:creationId xmlns:a16="http://schemas.microsoft.com/office/drawing/2014/main" id="{385070FA-D362-4429-8F3B-088834EB5F3E}"/>
              </a:ext>
            </a:extLst>
          </p:cNvPr>
          <p:cNvSpPr txBox="1">
            <a:spLocks noChangeArrowheads="1"/>
          </p:cNvSpPr>
          <p:nvPr/>
        </p:nvSpPr>
        <p:spPr bwMode="auto">
          <a:xfrm>
            <a:off x="36513" y="6553200"/>
            <a:ext cx="9144000" cy="4048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9pPr>
          </a:lstStyle>
          <a:p>
            <a:pPr algn="r">
              <a:buSzPct val="100000"/>
            </a:pPr>
            <a:fld id="{190A7FFA-6E71-4831-A621-E5FB0603CF98}" type="slidenum">
              <a:rPr lang="fr-FR" altLang="fr-FR" sz="1800" b="1">
                <a:solidFill>
                  <a:srgbClr val="404040"/>
                </a:solidFill>
                <a:latin typeface="Arial" panose="020B0604020202020204" pitchFamily="34" charset="0"/>
                <a:cs typeface="Arial" panose="020B0604020202020204" pitchFamily="34" charset="0"/>
              </a:rPr>
              <a:pPr algn="r">
                <a:buSzPct val="100000"/>
              </a:pPr>
              <a:t>11</a:t>
            </a:fld>
            <a:endParaRPr lang="fr-FR" altLang="fr-FR" sz="1800" b="1">
              <a:solidFill>
                <a:srgbClr val="404040"/>
              </a:solidFill>
              <a:latin typeface="Arial" panose="020B0604020202020204" pitchFamily="34" charset="0"/>
              <a:cs typeface="Arial" panose="020B0604020202020204" pitchFamily="34" charset="0"/>
            </a:endParaRPr>
          </a:p>
        </p:txBody>
      </p:sp>
      <p:cxnSp>
        <p:nvCxnSpPr>
          <p:cNvPr id="26635" name="AutoShape 18">
            <a:extLst>
              <a:ext uri="{FF2B5EF4-FFF2-40B4-BE49-F238E27FC236}">
                <a16:creationId xmlns:a16="http://schemas.microsoft.com/office/drawing/2014/main" id="{E684B271-9542-4377-AF97-05FEC88A58E0}"/>
              </a:ext>
            </a:extLst>
          </p:cNvPr>
          <p:cNvCxnSpPr>
            <a:cxnSpLocks noChangeShapeType="1"/>
            <a:stCxn id="26634" idx="1"/>
            <a:endCxn id="2" idx="3"/>
          </p:cNvCxnSpPr>
          <p:nvPr/>
        </p:nvCxnSpPr>
        <p:spPr bwMode="auto">
          <a:xfrm flipH="1">
            <a:off x="3375940" y="2109890"/>
            <a:ext cx="943928" cy="458211"/>
          </a:xfrm>
          <a:prstGeom prst="straightConnector1">
            <a:avLst/>
          </a:prstGeom>
          <a:noFill/>
          <a:ln w="25560" cap="sq">
            <a:solidFill>
              <a:srgbClr val="0066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pic>
        <p:nvPicPr>
          <p:cNvPr id="14" name="Image 13">
            <a:extLst>
              <a:ext uri="{FF2B5EF4-FFF2-40B4-BE49-F238E27FC236}">
                <a16:creationId xmlns:a16="http://schemas.microsoft.com/office/drawing/2014/main" id="{790AB299-E321-0169-284F-6FFE9FCEE52E}"/>
              </a:ext>
            </a:extLst>
          </p:cNvPr>
          <p:cNvPicPr>
            <a:picLocks noChangeAspect="1"/>
          </p:cNvPicPr>
          <p:nvPr/>
        </p:nvPicPr>
        <p:blipFill rotWithShape="1">
          <a:blip r:embed="rId5">
            <a:extLst>
              <a:ext uri="{28A0092B-C50C-407E-A947-70E740481C1C}">
                <a14:useLocalDpi xmlns:a14="http://schemas.microsoft.com/office/drawing/2010/main" val="0"/>
              </a:ext>
            </a:extLst>
          </a:blip>
          <a:srcRect/>
          <a:stretch/>
        </p:blipFill>
        <p:spPr>
          <a:xfrm>
            <a:off x="178618" y="3754593"/>
            <a:ext cx="5266773" cy="2495393"/>
          </a:xfrm>
          <a:prstGeom prst="rect">
            <a:avLst/>
          </a:prstGeom>
        </p:spPr>
      </p:pic>
      <p:pic>
        <p:nvPicPr>
          <p:cNvPr id="5" name="Image 4">
            <a:extLst>
              <a:ext uri="{FF2B5EF4-FFF2-40B4-BE49-F238E27FC236}">
                <a16:creationId xmlns:a16="http://schemas.microsoft.com/office/drawing/2014/main" id="{BE42FB79-E482-4B40-ADFF-F7585A39DFD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771800" y="5439660"/>
            <a:ext cx="1080121" cy="347746"/>
          </a:xfrm>
          <a:prstGeom prst="rect">
            <a:avLst/>
          </a:prstGeom>
        </p:spPr>
      </p:pic>
      <p:sp>
        <p:nvSpPr>
          <p:cNvPr id="26638" name="AutoShape 21">
            <a:extLst>
              <a:ext uri="{FF2B5EF4-FFF2-40B4-BE49-F238E27FC236}">
                <a16:creationId xmlns:a16="http://schemas.microsoft.com/office/drawing/2014/main" id="{E3214D7C-29DF-4C99-97A3-37EE9624FC83}"/>
              </a:ext>
            </a:extLst>
          </p:cNvPr>
          <p:cNvSpPr>
            <a:spLocks noChangeArrowheads="1"/>
          </p:cNvSpPr>
          <p:nvPr/>
        </p:nvSpPr>
        <p:spPr bwMode="auto">
          <a:xfrm>
            <a:off x="1187624" y="5872161"/>
            <a:ext cx="1225550" cy="377825"/>
          </a:xfrm>
          <a:prstGeom prst="roundRect">
            <a:avLst>
              <a:gd name="adj" fmla="val 16667"/>
            </a:avLst>
          </a:prstGeom>
          <a:noFill/>
          <a:ln w="25560" cap="sq">
            <a:solidFill>
              <a:srgbClr val="FF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fr-FR" altLang="fr-FR"/>
          </a:p>
        </p:txBody>
      </p:sp>
      <p:sp>
        <p:nvSpPr>
          <p:cNvPr id="34" name="Text Box 17">
            <a:extLst>
              <a:ext uri="{FF2B5EF4-FFF2-40B4-BE49-F238E27FC236}">
                <a16:creationId xmlns:a16="http://schemas.microsoft.com/office/drawing/2014/main" id="{CFBA0507-5145-17B1-7EAE-6877721C274B}"/>
              </a:ext>
            </a:extLst>
          </p:cNvPr>
          <p:cNvSpPr txBox="1">
            <a:spLocks noChangeArrowheads="1"/>
          </p:cNvSpPr>
          <p:nvPr/>
        </p:nvSpPr>
        <p:spPr bwMode="auto">
          <a:xfrm>
            <a:off x="4319868" y="3952208"/>
            <a:ext cx="4572611" cy="525401"/>
          </a:xfrm>
          <a:prstGeom prst="rect">
            <a:avLst/>
          </a:prstGeom>
          <a:solidFill>
            <a:srgbClr val="0070C0"/>
          </a:solidFill>
          <a:ln>
            <a:solidFill>
              <a:srgbClr val="0070C0"/>
            </a:solidFill>
          </a:ln>
          <a:effec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9pPr>
          </a:lstStyle>
          <a:p>
            <a:pPr algn="ctr" eaLnBrk="1" hangingPunct="1">
              <a:buSzPct val="100000"/>
            </a:pPr>
            <a:r>
              <a:rPr lang="fr-FR" altLang="fr-FR" sz="1400" b="1" dirty="0">
                <a:solidFill>
                  <a:srgbClr val="FFFFFF"/>
                </a:solidFill>
                <a:latin typeface="Arial" panose="020B0604020202020204" pitchFamily="34" charset="0"/>
                <a:cs typeface="Arial" panose="020B0604020202020204" pitchFamily="34" charset="0"/>
              </a:rPr>
              <a:t>3 – Collez le code secret</a:t>
            </a:r>
            <a:endParaRPr lang="fr-FR" altLang="fr-FR" sz="1400" b="1" i="1" dirty="0">
              <a:solidFill>
                <a:srgbClr val="FFFFFF"/>
              </a:solidFill>
              <a:latin typeface="Arial" panose="020B0604020202020204" pitchFamily="34" charset="0"/>
              <a:cs typeface="Arial" panose="020B0604020202020204" pitchFamily="34" charset="0"/>
            </a:endParaRPr>
          </a:p>
          <a:p>
            <a:pPr algn="ctr" eaLnBrk="1" hangingPunct="1">
              <a:buSzPct val="100000"/>
            </a:pPr>
            <a:endParaRPr lang="fr-FR" altLang="fr-FR" sz="1400" b="1" i="1" dirty="0">
              <a:solidFill>
                <a:srgbClr val="FFFFFF"/>
              </a:solidFill>
              <a:latin typeface="Arial" panose="020B0604020202020204" pitchFamily="34" charset="0"/>
              <a:cs typeface="Arial" panose="020B0604020202020204" pitchFamily="34" charset="0"/>
            </a:endParaRPr>
          </a:p>
        </p:txBody>
      </p:sp>
      <p:cxnSp>
        <p:nvCxnSpPr>
          <p:cNvPr id="35" name="AutoShape 18">
            <a:extLst>
              <a:ext uri="{FF2B5EF4-FFF2-40B4-BE49-F238E27FC236}">
                <a16:creationId xmlns:a16="http://schemas.microsoft.com/office/drawing/2014/main" id="{11098F26-2925-64E3-61A4-4CE9AFD22C97}"/>
              </a:ext>
            </a:extLst>
          </p:cNvPr>
          <p:cNvCxnSpPr>
            <a:cxnSpLocks noChangeShapeType="1"/>
          </p:cNvCxnSpPr>
          <p:nvPr/>
        </p:nvCxnSpPr>
        <p:spPr bwMode="auto">
          <a:xfrm flipH="1">
            <a:off x="3851921" y="4425198"/>
            <a:ext cx="2754252" cy="1211991"/>
          </a:xfrm>
          <a:prstGeom prst="straightConnector1">
            <a:avLst/>
          </a:prstGeom>
          <a:noFill/>
          <a:ln w="25560" cap="sq">
            <a:solidFill>
              <a:srgbClr val="0070C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37" name="Text Box 17">
            <a:extLst>
              <a:ext uri="{FF2B5EF4-FFF2-40B4-BE49-F238E27FC236}">
                <a16:creationId xmlns:a16="http://schemas.microsoft.com/office/drawing/2014/main" id="{51D12591-BD19-1829-74A0-AADDD852DC1C}"/>
              </a:ext>
            </a:extLst>
          </p:cNvPr>
          <p:cNvSpPr txBox="1">
            <a:spLocks noChangeArrowheads="1"/>
          </p:cNvSpPr>
          <p:nvPr/>
        </p:nvSpPr>
        <p:spPr bwMode="auto">
          <a:xfrm>
            <a:off x="1736570" y="6467512"/>
            <a:ext cx="5670860" cy="309958"/>
          </a:xfrm>
          <a:prstGeom prst="rect">
            <a:avLst/>
          </a:prstGeom>
          <a:solidFill>
            <a:srgbClr val="FF0000"/>
          </a:solidFill>
          <a:ln>
            <a:noFill/>
          </a:ln>
          <a:effec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9pPr>
          </a:lstStyle>
          <a:p>
            <a:pPr algn="ctr" eaLnBrk="1" hangingPunct="1">
              <a:buSzPct val="100000"/>
            </a:pPr>
            <a:r>
              <a:rPr lang="fr-FR" altLang="fr-FR" sz="1400" b="1" i="1" dirty="0">
                <a:solidFill>
                  <a:srgbClr val="FFFFFF"/>
                </a:solidFill>
                <a:latin typeface="Arial" panose="020B0604020202020204" pitchFamily="34" charset="0"/>
                <a:cs typeface="Arial" panose="020B0604020202020204" pitchFamily="34" charset="0"/>
              </a:rPr>
              <a:t>Vous pouvez faire une demande de renvoi d’un autre code</a:t>
            </a:r>
          </a:p>
        </p:txBody>
      </p:sp>
      <p:cxnSp>
        <p:nvCxnSpPr>
          <p:cNvPr id="38" name="AutoShape 18">
            <a:extLst>
              <a:ext uri="{FF2B5EF4-FFF2-40B4-BE49-F238E27FC236}">
                <a16:creationId xmlns:a16="http://schemas.microsoft.com/office/drawing/2014/main" id="{5B10587A-BBA2-F16F-EC69-FA3D4264D270}"/>
              </a:ext>
            </a:extLst>
          </p:cNvPr>
          <p:cNvCxnSpPr>
            <a:cxnSpLocks noChangeShapeType="1"/>
            <a:stCxn id="37" idx="0"/>
          </p:cNvCxnSpPr>
          <p:nvPr/>
        </p:nvCxnSpPr>
        <p:spPr bwMode="auto">
          <a:xfrm flipH="1" flipV="1">
            <a:off x="2358937" y="6237519"/>
            <a:ext cx="2213063" cy="229993"/>
          </a:xfrm>
          <a:prstGeom prst="straightConnector1">
            <a:avLst/>
          </a:prstGeom>
          <a:noFill/>
          <a:ln w="25560" cap="sq">
            <a:solidFill>
              <a:srgbClr val="FF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descr="Une image contenant capture d’écran&#10;&#10;Description générée automatiquement">
            <a:extLst>
              <a:ext uri="{FF2B5EF4-FFF2-40B4-BE49-F238E27FC236}">
                <a16:creationId xmlns:a16="http://schemas.microsoft.com/office/drawing/2014/main" id="{10B3753D-97A2-421D-8977-06FBFA738091}"/>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37163" y="3118959"/>
            <a:ext cx="8909188" cy="2518621"/>
          </a:xfrm>
          <a:prstGeom prst="rect">
            <a:avLst/>
          </a:prstGeom>
        </p:spPr>
      </p:pic>
      <p:cxnSp>
        <p:nvCxnSpPr>
          <p:cNvPr id="138244" name="AutoShape 3">
            <a:extLst>
              <a:ext uri="{FF2B5EF4-FFF2-40B4-BE49-F238E27FC236}">
                <a16:creationId xmlns:a16="http://schemas.microsoft.com/office/drawing/2014/main" id="{A0026E14-C608-4334-A821-29FF299A18F1}"/>
              </a:ext>
            </a:extLst>
          </p:cNvPr>
          <p:cNvCxnSpPr>
            <a:cxnSpLocks noChangeShapeType="1"/>
          </p:cNvCxnSpPr>
          <p:nvPr/>
        </p:nvCxnSpPr>
        <p:spPr bwMode="auto">
          <a:xfrm flipH="1">
            <a:off x="2713038" y="1433513"/>
            <a:ext cx="3181350" cy="1908175"/>
          </a:xfrm>
          <a:prstGeom prst="bentConnector3">
            <a:avLst>
              <a:gd name="adj1" fmla="val 49991"/>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138245" name="Text Box 5">
            <a:extLst>
              <a:ext uri="{FF2B5EF4-FFF2-40B4-BE49-F238E27FC236}">
                <a16:creationId xmlns:a16="http://schemas.microsoft.com/office/drawing/2014/main" id="{FB234591-E8FF-4611-A12C-BB82F0CC2D75}"/>
              </a:ext>
            </a:extLst>
          </p:cNvPr>
          <p:cNvSpPr txBox="1">
            <a:spLocks noChangeArrowheads="1"/>
          </p:cNvSpPr>
          <p:nvPr/>
        </p:nvSpPr>
        <p:spPr bwMode="auto">
          <a:xfrm>
            <a:off x="8604250" y="6524625"/>
            <a:ext cx="574675" cy="4048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9pPr>
          </a:lstStyle>
          <a:p>
            <a:pPr algn="r">
              <a:buSzPct val="100000"/>
            </a:pPr>
            <a:fld id="{4A955F39-CDAC-4951-8E39-83A4FCE0B3E1}" type="slidenum">
              <a:rPr lang="fr-FR" altLang="fr-FR" sz="1800" b="1">
                <a:solidFill>
                  <a:srgbClr val="404040"/>
                </a:solidFill>
                <a:latin typeface="Arial" panose="020B0604020202020204" pitchFamily="34" charset="0"/>
                <a:cs typeface="Arial" panose="020B0604020202020204" pitchFamily="34" charset="0"/>
              </a:rPr>
              <a:pPr algn="r">
                <a:buSzPct val="100000"/>
              </a:pPr>
              <a:t>110</a:t>
            </a:fld>
            <a:endParaRPr lang="fr-FR" altLang="fr-FR" sz="1800" b="1">
              <a:solidFill>
                <a:srgbClr val="404040"/>
              </a:solidFill>
              <a:latin typeface="Arial" panose="020B0604020202020204" pitchFamily="34" charset="0"/>
              <a:cs typeface="Arial" panose="020B0604020202020204" pitchFamily="34" charset="0"/>
            </a:endParaRPr>
          </a:p>
        </p:txBody>
      </p:sp>
      <p:sp>
        <p:nvSpPr>
          <p:cNvPr id="138246" name="Rectangle 6">
            <a:extLst>
              <a:ext uri="{FF2B5EF4-FFF2-40B4-BE49-F238E27FC236}">
                <a16:creationId xmlns:a16="http://schemas.microsoft.com/office/drawing/2014/main" id="{A89F851A-362C-491C-9DCC-AA2B2D5B33D0}"/>
              </a:ext>
            </a:extLst>
          </p:cNvPr>
          <p:cNvSpPr>
            <a:spLocks noChangeArrowheads="1"/>
          </p:cNvSpPr>
          <p:nvPr/>
        </p:nvSpPr>
        <p:spPr bwMode="auto">
          <a:xfrm>
            <a:off x="179388" y="188913"/>
            <a:ext cx="293687" cy="304800"/>
          </a:xfrm>
          <a:prstGeom prst="rect">
            <a:avLst/>
          </a:prstGeom>
          <a:solidFill>
            <a:srgbClr val="C00000"/>
          </a:solidFill>
          <a:ln>
            <a:noFill/>
          </a:ln>
          <a:effectLst/>
        </p:spPr>
        <p:txBody>
          <a:bodyPr wrap="none" anchor="ctr"/>
          <a:lstStyle/>
          <a:p>
            <a:pPr>
              <a:buClr>
                <a:srgbClr val="000000"/>
              </a:buClr>
              <a:buSzPct val="100000"/>
              <a:buFont typeface="Times New Roman" panose="02020603050405020304" pitchFamily="18" charset="0"/>
              <a:buNone/>
            </a:pPr>
            <a:endParaRPr lang="fr-FR" altLang="fr-FR"/>
          </a:p>
        </p:txBody>
      </p:sp>
      <p:sp>
        <p:nvSpPr>
          <p:cNvPr id="138247" name="Rectangle 7">
            <a:extLst>
              <a:ext uri="{FF2B5EF4-FFF2-40B4-BE49-F238E27FC236}">
                <a16:creationId xmlns:a16="http://schemas.microsoft.com/office/drawing/2014/main" id="{4DFD960B-1BCD-4487-A008-9D6625A61AC8}"/>
              </a:ext>
            </a:extLst>
          </p:cNvPr>
          <p:cNvSpPr>
            <a:spLocks noChangeArrowheads="1"/>
          </p:cNvSpPr>
          <p:nvPr/>
        </p:nvSpPr>
        <p:spPr bwMode="auto">
          <a:xfrm>
            <a:off x="571500" y="188913"/>
            <a:ext cx="293688" cy="304800"/>
          </a:xfrm>
          <a:prstGeom prst="rect">
            <a:avLst/>
          </a:prstGeom>
          <a:solidFill>
            <a:srgbClr val="93C139"/>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fr-FR" altLang="fr-FR"/>
          </a:p>
        </p:txBody>
      </p:sp>
      <p:sp>
        <p:nvSpPr>
          <p:cNvPr id="138248" name="Text Box 12">
            <a:extLst>
              <a:ext uri="{FF2B5EF4-FFF2-40B4-BE49-F238E27FC236}">
                <a16:creationId xmlns:a16="http://schemas.microsoft.com/office/drawing/2014/main" id="{2480BD9B-C15E-4762-9ADD-36F11633A620}"/>
              </a:ext>
            </a:extLst>
          </p:cNvPr>
          <p:cNvSpPr txBox="1">
            <a:spLocks noChangeArrowheads="1"/>
          </p:cNvSpPr>
          <p:nvPr/>
        </p:nvSpPr>
        <p:spPr bwMode="auto">
          <a:xfrm>
            <a:off x="911225" y="111125"/>
            <a:ext cx="7291742" cy="46384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9pPr>
          </a:lstStyle>
          <a:p>
            <a:pPr eaLnBrk="1" hangingPunct="1">
              <a:buSzPct val="100000"/>
            </a:pPr>
            <a:r>
              <a:rPr lang="fr-FR" altLang="fr-FR" b="1" dirty="0">
                <a:solidFill>
                  <a:srgbClr val="00733C"/>
                </a:solidFill>
                <a:latin typeface="Arial" panose="020B0604020202020204" pitchFamily="34" charset="0"/>
                <a:cs typeface="Arial" panose="020B0604020202020204" pitchFamily="34" charset="0"/>
              </a:rPr>
              <a:t>9 – Acheteurs publics – Facturation Chorus Pro</a:t>
            </a:r>
          </a:p>
        </p:txBody>
      </p:sp>
      <p:sp>
        <p:nvSpPr>
          <p:cNvPr id="138252" name="Text Box 2">
            <a:extLst>
              <a:ext uri="{FF2B5EF4-FFF2-40B4-BE49-F238E27FC236}">
                <a16:creationId xmlns:a16="http://schemas.microsoft.com/office/drawing/2014/main" id="{F4944B8C-EAE4-439F-A50F-DF8F40C483C1}"/>
              </a:ext>
            </a:extLst>
          </p:cNvPr>
          <p:cNvSpPr txBox="1">
            <a:spLocks noChangeArrowheads="1"/>
          </p:cNvSpPr>
          <p:nvPr/>
        </p:nvSpPr>
        <p:spPr bwMode="auto">
          <a:xfrm>
            <a:off x="107504" y="711436"/>
            <a:ext cx="8999538" cy="249517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9pPr>
          </a:lstStyle>
          <a:p>
            <a:pPr eaLnBrk="1" hangingPunct="1">
              <a:buSzPct val="100000"/>
            </a:pPr>
            <a:r>
              <a:rPr lang="fr-FR" altLang="fr-FR" sz="1400" dirty="0">
                <a:solidFill>
                  <a:srgbClr val="0070C0"/>
                </a:solidFill>
                <a:latin typeface="Arial" panose="020B0604020202020204" pitchFamily="34" charset="0"/>
                <a:cs typeface="Arial" panose="020B0604020202020204" pitchFamily="34" charset="0"/>
              </a:rPr>
              <a:t>Agrilocal vous permet, en tant qu’acheteur public, d’être directement relié à la plateforme de facturation Chorus Pro. Cela signifie qu’à chaque commande effectuée sur Agrilocal, si le fournisseur retenu a accepté d’ouvrir son flux de facturation vers Chorus Pro, les factures seront informatiquement déposées sur cette plate-forme.</a:t>
            </a:r>
          </a:p>
          <a:p>
            <a:pPr eaLnBrk="1" hangingPunct="1">
              <a:buSzPct val="100000"/>
            </a:pPr>
            <a:endParaRPr lang="fr-FR" altLang="fr-FR" sz="1400" dirty="0">
              <a:solidFill>
                <a:srgbClr val="0070C0"/>
              </a:solidFill>
              <a:latin typeface="Arial" panose="020B0604020202020204" pitchFamily="34" charset="0"/>
              <a:cs typeface="Arial" panose="020B0604020202020204" pitchFamily="34" charset="0"/>
            </a:endParaRPr>
          </a:p>
          <a:p>
            <a:pPr eaLnBrk="1" hangingPunct="1">
              <a:buSzPct val="100000"/>
            </a:pPr>
            <a:r>
              <a:rPr lang="fr-FR" altLang="fr-FR" sz="1400" b="1" u="sng" dirty="0" err="1">
                <a:solidFill>
                  <a:srgbClr val="002060"/>
                </a:solidFill>
                <a:latin typeface="Arial" panose="020B0604020202020204" pitchFamily="34" charset="0"/>
                <a:cs typeface="Arial" panose="020B0604020202020204" pitchFamily="34" charset="0"/>
              </a:rPr>
              <a:t>Pré-requis</a:t>
            </a:r>
            <a:r>
              <a:rPr lang="fr-FR" altLang="fr-FR" sz="1400" b="1" u="sng" dirty="0">
                <a:solidFill>
                  <a:srgbClr val="002060"/>
                </a:solidFill>
                <a:latin typeface="Arial" panose="020B0604020202020204" pitchFamily="34" charset="0"/>
                <a:cs typeface="Arial" panose="020B0604020202020204" pitchFamily="34" charset="0"/>
              </a:rPr>
              <a:t> pour recevoir les factures sous Chorus Pro :</a:t>
            </a:r>
          </a:p>
          <a:p>
            <a:pPr eaLnBrk="1" hangingPunct="1">
              <a:buSzPct val="100000"/>
            </a:pPr>
            <a:endParaRPr lang="fr-FR" altLang="fr-FR" sz="1400" dirty="0">
              <a:solidFill>
                <a:srgbClr val="0070C0"/>
              </a:solidFill>
              <a:latin typeface="Arial" panose="020B0604020202020204" pitchFamily="34" charset="0"/>
              <a:cs typeface="Arial" panose="020B0604020202020204" pitchFamily="34" charset="0"/>
            </a:endParaRPr>
          </a:p>
          <a:p>
            <a:pPr eaLnBrk="1" hangingPunct="1">
              <a:buSzPct val="100000"/>
            </a:pPr>
            <a:r>
              <a:rPr lang="fr-FR" altLang="fr-FR" sz="1400" dirty="0">
                <a:solidFill>
                  <a:srgbClr val="002060"/>
                </a:solidFill>
                <a:latin typeface="Arial" panose="020B0604020202020204" pitchFamily="34" charset="0"/>
                <a:cs typeface="Arial" panose="020B0604020202020204" pitchFamily="34" charset="0"/>
              </a:rPr>
              <a:t>1 – SIRET</a:t>
            </a:r>
            <a:r>
              <a:rPr lang="fr-FR" altLang="fr-FR" sz="1400" dirty="0">
                <a:solidFill>
                  <a:srgbClr val="0070C0"/>
                </a:solidFill>
                <a:latin typeface="Arial" panose="020B0604020202020204" pitchFamily="34" charset="0"/>
                <a:cs typeface="Arial" panose="020B0604020202020204" pitchFamily="34" charset="0"/>
              </a:rPr>
              <a:t> </a:t>
            </a:r>
            <a:r>
              <a:rPr lang="fr-FR" altLang="fr-FR" sz="1600" dirty="0">
                <a:solidFill>
                  <a:srgbClr val="002060"/>
                </a:solidFill>
                <a:latin typeface="Arial" panose="020B0604020202020204" pitchFamily="34" charset="0"/>
                <a:cs typeface="Arial" panose="020B0604020202020204" pitchFamily="34" charset="0"/>
              </a:rPr>
              <a:t>valide </a:t>
            </a:r>
            <a:r>
              <a:rPr lang="fr-FR" altLang="fr-FR" sz="1400" dirty="0">
                <a:solidFill>
                  <a:srgbClr val="0070C0"/>
                </a:solidFill>
                <a:latin typeface="Arial" panose="020B0604020202020204" pitchFamily="34" charset="0"/>
                <a:cs typeface="Arial" panose="020B0604020202020204" pitchFamily="34" charset="0"/>
              </a:rPr>
              <a:t>: Votre numéro de SIRET est automatiquement analysé dans votre fiche de profil et une alerte apparaît sur votre fiche en cas de non reconnaissance avec l’annuaire Chorus de Pro. </a:t>
            </a:r>
          </a:p>
          <a:p>
            <a:pPr eaLnBrk="1" hangingPunct="1">
              <a:buSzPct val="100000"/>
            </a:pPr>
            <a:r>
              <a:rPr lang="fr-FR" altLang="fr-FR" sz="1400" dirty="0">
                <a:solidFill>
                  <a:srgbClr val="0070C0"/>
                </a:solidFill>
                <a:latin typeface="Arial" panose="020B0604020202020204" pitchFamily="34" charset="0"/>
                <a:cs typeface="Arial" panose="020B0604020202020204" pitchFamily="34" charset="0"/>
              </a:rPr>
              <a:t>Dans ce cas, veuillez contacter votre animateur départemental qui vous guidera dans la résolution de ce problème.</a:t>
            </a:r>
          </a:p>
          <a:p>
            <a:pPr eaLnBrk="1" hangingPunct="1">
              <a:buSzPct val="100000"/>
            </a:pPr>
            <a:endParaRPr lang="fr-FR" altLang="fr-FR" sz="1400" b="1" dirty="0">
              <a:solidFill>
                <a:srgbClr val="0070C0"/>
              </a:solidFill>
              <a:latin typeface="Arial" panose="020B0604020202020204" pitchFamily="34" charset="0"/>
              <a:cs typeface="Arial" panose="020B0604020202020204" pitchFamily="34" charset="0"/>
            </a:endParaRPr>
          </a:p>
        </p:txBody>
      </p:sp>
      <p:sp>
        <p:nvSpPr>
          <p:cNvPr id="22" name="Rectangle 21">
            <a:extLst>
              <a:ext uri="{FF2B5EF4-FFF2-40B4-BE49-F238E27FC236}">
                <a16:creationId xmlns:a16="http://schemas.microsoft.com/office/drawing/2014/main" id="{6ADB16F0-CAD2-4A4F-9D47-B911ADEF4CB9}"/>
              </a:ext>
            </a:extLst>
          </p:cNvPr>
          <p:cNvSpPr/>
          <p:nvPr/>
        </p:nvSpPr>
        <p:spPr bwMode="auto">
          <a:xfrm>
            <a:off x="221585" y="3859491"/>
            <a:ext cx="3897654" cy="448119"/>
          </a:xfrm>
          <a:prstGeom prst="rect">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tabLst/>
            </a:pPr>
            <a:endParaRPr kumimoji="0" lang="fr-FR" sz="2400" b="0" i="0" u="none" strike="noStrike" cap="none" normalizeH="0" baseline="0">
              <a:ln>
                <a:noFill/>
              </a:ln>
              <a:solidFill>
                <a:schemeClr val="bg1"/>
              </a:solidFill>
              <a:effectLst/>
              <a:latin typeface="Times New Roman" panose="02020603050405020304" pitchFamily="18" charset="0"/>
              <a:cs typeface="ヒラギノ角ゴ Pro W3" charset="0"/>
            </a:endParaRPr>
          </a:p>
        </p:txBody>
      </p:sp>
      <p:sp>
        <p:nvSpPr>
          <p:cNvPr id="23" name="Text Box 6">
            <a:extLst>
              <a:ext uri="{FF2B5EF4-FFF2-40B4-BE49-F238E27FC236}">
                <a16:creationId xmlns:a16="http://schemas.microsoft.com/office/drawing/2014/main" id="{2142FC38-BFD0-47F9-85A2-6787228CF8DD}"/>
              </a:ext>
            </a:extLst>
          </p:cNvPr>
          <p:cNvSpPr txBox="1">
            <a:spLocks noChangeArrowheads="1"/>
          </p:cNvSpPr>
          <p:nvPr/>
        </p:nvSpPr>
        <p:spPr bwMode="auto">
          <a:xfrm>
            <a:off x="5546054" y="3779592"/>
            <a:ext cx="3367128" cy="586957"/>
          </a:xfrm>
          <a:prstGeom prst="rect">
            <a:avLst/>
          </a:prstGeom>
          <a:solidFill>
            <a:srgbClr val="E3001E"/>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9pPr>
          </a:lstStyle>
          <a:p>
            <a:pPr algn="ctr" eaLnBrk="1" hangingPunct="1">
              <a:buSzPct val="100000"/>
            </a:pPr>
            <a:r>
              <a:rPr lang="fr-FR" altLang="fr-FR" sz="1600" b="1" dirty="0">
                <a:solidFill>
                  <a:srgbClr val="FFFFFF"/>
                </a:solidFill>
                <a:latin typeface="Arial Narrow" panose="020B0606020202030204" pitchFamily="34" charset="0"/>
                <a:cs typeface="Calibri" panose="020F0502020204030204" pitchFamily="34" charset="0"/>
              </a:rPr>
              <a:t>Alerte : le code SIRET n’est pas reconnu sur Chorus Pro</a:t>
            </a:r>
          </a:p>
        </p:txBody>
      </p:sp>
      <p:cxnSp>
        <p:nvCxnSpPr>
          <p:cNvPr id="12" name="Connecteur droit avec flèche 11">
            <a:extLst>
              <a:ext uri="{FF2B5EF4-FFF2-40B4-BE49-F238E27FC236}">
                <a16:creationId xmlns:a16="http://schemas.microsoft.com/office/drawing/2014/main" id="{C9E635CD-4AC4-4830-995B-FE3FFBE2D40D}"/>
              </a:ext>
            </a:extLst>
          </p:cNvPr>
          <p:cNvCxnSpPr>
            <a:cxnSpLocks/>
          </p:cNvCxnSpPr>
          <p:nvPr/>
        </p:nvCxnSpPr>
        <p:spPr bwMode="auto">
          <a:xfrm flipH="1">
            <a:off x="4203661" y="4085665"/>
            <a:ext cx="1342394" cy="0"/>
          </a:xfrm>
          <a:prstGeom prst="straightConnector1">
            <a:avLst/>
          </a:prstGeom>
          <a:solidFill>
            <a:srgbClr val="00B8FF"/>
          </a:solidFill>
          <a:ln w="1905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3252942333"/>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 8" descr="Une image contenant capture d’écran&#10;&#10;Description générée automatiquement">
            <a:extLst>
              <a:ext uri="{FF2B5EF4-FFF2-40B4-BE49-F238E27FC236}">
                <a16:creationId xmlns:a16="http://schemas.microsoft.com/office/drawing/2014/main" id="{7B2441CE-FD25-413B-A4F3-E1AEAC3571E0}"/>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8878" y="3964681"/>
            <a:ext cx="9144000" cy="2533778"/>
          </a:xfrm>
          <a:prstGeom prst="rect">
            <a:avLst/>
          </a:prstGeom>
        </p:spPr>
      </p:pic>
      <p:pic>
        <p:nvPicPr>
          <p:cNvPr id="3" name="Image 2" descr="Une image contenant capture d’écran&#10;&#10;Description générée automatiquement">
            <a:extLst>
              <a:ext uri="{FF2B5EF4-FFF2-40B4-BE49-F238E27FC236}">
                <a16:creationId xmlns:a16="http://schemas.microsoft.com/office/drawing/2014/main" id="{929E10D4-627C-4BFB-A771-BEABF7AB6ACC}"/>
              </a:ext>
            </a:extLst>
          </p:cNvPr>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17756" y="1513360"/>
            <a:ext cx="9144000" cy="2291518"/>
          </a:xfrm>
          <a:prstGeom prst="rect">
            <a:avLst/>
          </a:prstGeom>
        </p:spPr>
      </p:pic>
      <p:cxnSp>
        <p:nvCxnSpPr>
          <p:cNvPr id="138244" name="AutoShape 3">
            <a:extLst>
              <a:ext uri="{FF2B5EF4-FFF2-40B4-BE49-F238E27FC236}">
                <a16:creationId xmlns:a16="http://schemas.microsoft.com/office/drawing/2014/main" id="{A0026E14-C608-4334-A821-29FF299A18F1}"/>
              </a:ext>
            </a:extLst>
          </p:cNvPr>
          <p:cNvCxnSpPr>
            <a:cxnSpLocks noChangeShapeType="1"/>
          </p:cNvCxnSpPr>
          <p:nvPr/>
        </p:nvCxnSpPr>
        <p:spPr bwMode="auto">
          <a:xfrm flipH="1">
            <a:off x="2713038" y="1433513"/>
            <a:ext cx="3181350" cy="1908175"/>
          </a:xfrm>
          <a:prstGeom prst="bentConnector3">
            <a:avLst>
              <a:gd name="adj1" fmla="val 49991"/>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138245" name="Text Box 5">
            <a:extLst>
              <a:ext uri="{FF2B5EF4-FFF2-40B4-BE49-F238E27FC236}">
                <a16:creationId xmlns:a16="http://schemas.microsoft.com/office/drawing/2014/main" id="{FB234591-E8FF-4611-A12C-BB82F0CC2D75}"/>
              </a:ext>
            </a:extLst>
          </p:cNvPr>
          <p:cNvSpPr txBox="1">
            <a:spLocks noChangeArrowheads="1"/>
          </p:cNvSpPr>
          <p:nvPr/>
        </p:nvSpPr>
        <p:spPr bwMode="auto">
          <a:xfrm>
            <a:off x="8604250" y="6524625"/>
            <a:ext cx="574675" cy="4048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9pPr>
          </a:lstStyle>
          <a:p>
            <a:pPr algn="r">
              <a:buSzPct val="100000"/>
            </a:pPr>
            <a:fld id="{4A955F39-CDAC-4951-8E39-83A4FCE0B3E1}" type="slidenum">
              <a:rPr lang="fr-FR" altLang="fr-FR" sz="1800" b="1">
                <a:solidFill>
                  <a:srgbClr val="404040"/>
                </a:solidFill>
                <a:latin typeface="Arial" panose="020B0604020202020204" pitchFamily="34" charset="0"/>
                <a:cs typeface="Arial" panose="020B0604020202020204" pitchFamily="34" charset="0"/>
              </a:rPr>
              <a:pPr algn="r">
                <a:buSzPct val="100000"/>
              </a:pPr>
              <a:t>111</a:t>
            </a:fld>
            <a:endParaRPr lang="fr-FR" altLang="fr-FR" sz="1800" b="1">
              <a:solidFill>
                <a:srgbClr val="404040"/>
              </a:solidFill>
              <a:latin typeface="Arial" panose="020B0604020202020204" pitchFamily="34" charset="0"/>
              <a:cs typeface="Arial" panose="020B0604020202020204" pitchFamily="34" charset="0"/>
            </a:endParaRPr>
          </a:p>
        </p:txBody>
      </p:sp>
      <p:sp>
        <p:nvSpPr>
          <p:cNvPr id="138246" name="Rectangle 6">
            <a:extLst>
              <a:ext uri="{FF2B5EF4-FFF2-40B4-BE49-F238E27FC236}">
                <a16:creationId xmlns:a16="http://schemas.microsoft.com/office/drawing/2014/main" id="{A89F851A-362C-491C-9DCC-AA2B2D5B33D0}"/>
              </a:ext>
            </a:extLst>
          </p:cNvPr>
          <p:cNvSpPr>
            <a:spLocks noChangeArrowheads="1"/>
          </p:cNvSpPr>
          <p:nvPr/>
        </p:nvSpPr>
        <p:spPr bwMode="auto">
          <a:xfrm>
            <a:off x="179388" y="188913"/>
            <a:ext cx="293687" cy="304800"/>
          </a:xfrm>
          <a:prstGeom prst="rect">
            <a:avLst/>
          </a:prstGeom>
          <a:solidFill>
            <a:srgbClr val="C00000"/>
          </a:solidFill>
          <a:ln>
            <a:noFill/>
          </a:ln>
          <a:effectLst/>
        </p:spPr>
        <p:txBody>
          <a:bodyPr wrap="none" anchor="ctr"/>
          <a:lstStyle/>
          <a:p>
            <a:pPr>
              <a:buClr>
                <a:srgbClr val="000000"/>
              </a:buClr>
              <a:buSzPct val="100000"/>
              <a:buFont typeface="Times New Roman" panose="02020603050405020304" pitchFamily="18" charset="0"/>
              <a:buNone/>
            </a:pPr>
            <a:endParaRPr lang="fr-FR" altLang="fr-FR"/>
          </a:p>
        </p:txBody>
      </p:sp>
      <p:sp>
        <p:nvSpPr>
          <p:cNvPr id="138247" name="Rectangle 7">
            <a:extLst>
              <a:ext uri="{FF2B5EF4-FFF2-40B4-BE49-F238E27FC236}">
                <a16:creationId xmlns:a16="http://schemas.microsoft.com/office/drawing/2014/main" id="{4DFD960B-1BCD-4487-A008-9D6625A61AC8}"/>
              </a:ext>
            </a:extLst>
          </p:cNvPr>
          <p:cNvSpPr>
            <a:spLocks noChangeArrowheads="1"/>
          </p:cNvSpPr>
          <p:nvPr/>
        </p:nvSpPr>
        <p:spPr bwMode="auto">
          <a:xfrm>
            <a:off x="571500" y="188913"/>
            <a:ext cx="293688" cy="304800"/>
          </a:xfrm>
          <a:prstGeom prst="rect">
            <a:avLst/>
          </a:prstGeom>
          <a:solidFill>
            <a:srgbClr val="93C139"/>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fr-FR" altLang="fr-FR"/>
          </a:p>
        </p:txBody>
      </p:sp>
      <p:sp>
        <p:nvSpPr>
          <p:cNvPr id="138248" name="Text Box 12">
            <a:extLst>
              <a:ext uri="{FF2B5EF4-FFF2-40B4-BE49-F238E27FC236}">
                <a16:creationId xmlns:a16="http://schemas.microsoft.com/office/drawing/2014/main" id="{2480BD9B-C15E-4762-9ADD-36F11633A620}"/>
              </a:ext>
            </a:extLst>
          </p:cNvPr>
          <p:cNvSpPr txBox="1">
            <a:spLocks noChangeArrowheads="1"/>
          </p:cNvSpPr>
          <p:nvPr/>
        </p:nvSpPr>
        <p:spPr bwMode="auto">
          <a:xfrm>
            <a:off x="911225" y="111125"/>
            <a:ext cx="7291742" cy="46384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9pPr>
          </a:lstStyle>
          <a:p>
            <a:pPr eaLnBrk="1" hangingPunct="1">
              <a:buSzPct val="100000"/>
            </a:pPr>
            <a:r>
              <a:rPr lang="fr-FR" altLang="fr-FR" b="1" dirty="0">
                <a:solidFill>
                  <a:srgbClr val="00733C"/>
                </a:solidFill>
                <a:latin typeface="Arial" panose="020B0604020202020204" pitchFamily="34" charset="0"/>
                <a:cs typeface="Arial" panose="020B0604020202020204" pitchFamily="34" charset="0"/>
              </a:rPr>
              <a:t>8 – Acheteurs publics – Facturation Chorus Pro</a:t>
            </a:r>
          </a:p>
        </p:txBody>
      </p:sp>
      <p:sp>
        <p:nvSpPr>
          <p:cNvPr id="138252" name="Text Box 2">
            <a:extLst>
              <a:ext uri="{FF2B5EF4-FFF2-40B4-BE49-F238E27FC236}">
                <a16:creationId xmlns:a16="http://schemas.microsoft.com/office/drawing/2014/main" id="{F4944B8C-EAE4-439F-A50F-DF8F40C483C1}"/>
              </a:ext>
            </a:extLst>
          </p:cNvPr>
          <p:cNvSpPr txBox="1">
            <a:spLocks noChangeArrowheads="1"/>
          </p:cNvSpPr>
          <p:nvPr/>
        </p:nvSpPr>
        <p:spPr bwMode="auto">
          <a:xfrm>
            <a:off x="107504" y="711436"/>
            <a:ext cx="8999538" cy="8331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9pPr>
          </a:lstStyle>
          <a:p>
            <a:pPr eaLnBrk="1" hangingPunct="1">
              <a:buSzPct val="100000"/>
            </a:pPr>
            <a:r>
              <a:rPr lang="fr-FR" altLang="fr-FR" sz="1600" dirty="0">
                <a:solidFill>
                  <a:srgbClr val="002060"/>
                </a:solidFill>
                <a:latin typeface="Arial" panose="020B0604020202020204" pitchFamily="34" charset="0"/>
                <a:cs typeface="Arial" panose="020B0604020202020204" pitchFamily="34" charset="0"/>
              </a:rPr>
              <a:t>2 - Code service Chorus Pro </a:t>
            </a:r>
            <a:r>
              <a:rPr lang="fr-FR" altLang="fr-FR" sz="1600" dirty="0">
                <a:solidFill>
                  <a:srgbClr val="0070C0"/>
                </a:solidFill>
                <a:latin typeface="Arial" panose="020B0604020202020204" pitchFamily="34" charset="0"/>
                <a:cs typeface="Arial" panose="020B0604020202020204" pitchFamily="34" charset="0"/>
              </a:rPr>
              <a:t>: Agrilocal détecte si votre établissement demande obligatoirement aux fournisseurs de renseigner le code service. Si tel est le cas, veuillez choisir le code correspondant à votre service. </a:t>
            </a:r>
          </a:p>
        </p:txBody>
      </p:sp>
      <p:sp>
        <p:nvSpPr>
          <p:cNvPr id="22" name="Rectangle 21">
            <a:extLst>
              <a:ext uri="{FF2B5EF4-FFF2-40B4-BE49-F238E27FC236}">
                <a16:creationId xmlns:a16="http://schemas.microsoft.com/office/drawing/2014/main" id="{6ADB16F0-CAD2-4A4F-9D47-B911ADEF4CB9}"/>
              </a:ext>
            </a:extLst>
          </p:cNvPr>
          <p:cNvSpPr/>
          <p:nvPr/>
        </p:nvSpPr>
        <p:spPr bwMode="auto">
          <a:xfrm>
            <a:off x="242162" y="2323857"/>
            <a:ext cx="4611458" cy="340735"/>
          </a:xfrm>
          <a:prstGeom prst="rect">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tabLst/>
            </a:pPr>
            <a:endParaRPr kumimoji="0" lang="fr-FR" sz="2400" b="0" i="0" u="none" strike="noStrike" cap="none" normalizeH="0" baseline="0">
              <a:ln>
                <a:noFill/>
              </a:ln>
              <a:solidFill>
                <a:schemeClr val="bg1"/>
              </a:solidFill>
              <a:effectLst/>
              <a:latin typeface="Times New Roman" panose="02020603050405020304" pitchFamily="18" charset="0"/>
              <a:cs typeface="ヒラギノ角ゴ Pro W3" charset="0"/>
            </a:endParaRPr>
          </a:p>
        </p:txBody>
      </p:sp>
      <p:sp>
        <p:nvSpPr>
          <p:cNvPr id="34" name="Text Box 11">
            <a:extLst>
              <a:ext uri="{FF2B5EF4-FFF2-40B4-BE49-F238E27FC236}">
                <a16:creationId xmlns:a16="http://schemas.microsoft.com/office/drawing/2014/main" id="{4D590F41-57C1-4DF3-B3B5-A98FDD6B2D64}"/>
              </a:ext>
            </a:extLst>
          </p:cNvPr>
          <p:cNvSpPr txBox="1">
            <a:spLocks noChangeArrowheads="1"/>
          </p:cNvSpPr>
          <p:nvPr/>
        </p:nvSpPr>
        <p:spPr bwMode="auto">
          <a:xfrm>
            <a:off x="5388746" y="3938515"/>
            <a:ext cx="3718296" cy="309958"/>
          </a:xfrm>
          <a:prstGeom prst="rect">
            <a:avLst/>
          </a:prstGeom>
          <a:solidFill>
            <a:srgbClr val="00733C"/>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9pPr>
          </a:lstStyle>
          <a:p>
            <a:pPr eaLnBrk="1" hangingPunct="1">
              <a:buSzPct val="100000"/>
            </a:pPr>
            <a:r>
              <a:rPr lang="fr-FR" altLang="fr-FR" sz="1400" b="1" dirty="0">
                <a:solidFill>
                  <a:srgbClr val="FFFFFF"/>
                </a:solidFill>
                <a:latin typeface="Arial" panose="020B0604020202020204" pitchFamily="34" charset="0"/>
                <a:cs typeface="Arial" panose="020B0604020202020204" pitchFamily="34" charset="0"/>
              </a:rPr>
              <a:t>Liste des services de votre établissement</a:t>
            </a:r>
          </a:p>
        </p:txBody>
      </p:sp>
      <p:cxnSp>
        <p:nvCxnSpPr>
          <p:cNvPr id="35" name="AutoShape 12">
            <a:extLst>
              <a:ext uri="{FF2B5EF4-FFF2-40B4-BE49-F238E27FC236}">
                <a16:creationId xmlns:a16="http://schemas.microsoft.com/office/drawing/2014/main" id="{F9A0294B-80CB-4EC0-A430-0AD3FD5F8542}"/>
              </a:ext>
            </a:extLst>
          </p:cNvPr>
          <p:cNvCxnSpPr>
            <a:cxnSpLocks noChangeShapeType="1"/>
            <a:stCxn id="34" idx="2"/>
          </p:cNvCxnSpPr>
          <p:nvPr/>
        </p:nvCxnSpPr>
        <p:spPr bwMode="auto">
          <a:xfrm flipH="1">
            <a:off x="5544632" y="4248473"/>
            <a:ext cx="1703262" cy="1214015"/>
          </a:xfrm>
          <a:prstGeom prst="straightConnector1">
            <a:avLst/>
          </a:prstGeom>
          <a:noFill/>
          <a:ln w="25560" cap="sq">
            <a:solidFill>
              <a:srgbClr val="00733C"/>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24" name="Text Box 6">
            <a:extLst>
              <a:ext uri="{FF2B5EF4-FFF2-40B4-BE49-F238E27FC236}">
                <a16:creationId xmlns:a16="http://schemas.microsoft.com/office/drawing/2014/main" id="{545EA5FE-2874-42DE-974D-189F039B601E}"/>
              </a:ext>
            </a:extLst>
          </p:cNvPr>
          <p:cNvSpPr txBox="1">
            <a:spLocks noChangeArrowheads="1"/>
          </p:cNvSpPr>
          <p:nvPr/>
        </p:nvSpPr>
        <p:spPr bwMode="auto">
          <a:xfrm>
            <a:off x="4900480" y="1509587"/>
            <a:ext cx="4238635" cy="586957"/>
          </a:xfrm>
          <a:prstGeom prst="rect">
            <a:avLst/>
          </a:prstGeom>
          <a:solidFill>
            <a:srgbClr val="E3001E"/>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9pPr>
          </a:lstStyle>
          <a:p>
            <a:pPr algn="ctr" eaLnBrk="1" hangingPunct="1">
              <a:buSzPct val="100000"/>
            </a:pPr>
            <a:r>
              <a:rPr lang="fr-FR" altLang="fr-FR" sz="1600" b="1" dirty="0">
                <a:solidFill>
                  <a:srgbClr val="FFFFFF"/>
                </a:solidFill>
                <a:latin typeface="Arial Narrow" panose="020B0606020202030204" pitchFamily="34" charset="0"/>
                <a:cs typeface="Calibri" panose="020F0502020204030204" pitchFamily="34" charset="0"/>
              </a:rPr>
              <a:t>Alerte : votre établissement demande un code service</a:t>
            </a:r>
          </a:p>
        </p:txBody>
      </p:sp>
      <p:cxnSp>
        <p:nvCxnSpPr>
          <p:cNvPr id="25" name="Connecteur droit avec flèche 24">
            <a:extLst>
              <a:ext uri="{FF2B5EF4-FFF2-40B4-BE49-F238E27FC236}">
                <a16:creationId xmlns:a16="http://schemas.microsoft.com/office/drawing/2014/main" id="{71BECC87-84A9-49BC-BB8F-AFF13A4AB69B}"/>
              </a:ext>
            </a:extLst>
          </p:cNvPr>
          <p:cNvCxnSpPr>
            <a:cxnSpLocks/>
            <a:stCxn id="24" idx="1"/>
          </p:cNvCxnSpPr>
          <p:nvPr/>
        </p:nvCxnSpPr>
        <p:spPr bwMode="auto">
          <a:xfrm flipH="1">
            <a:off x="2547891" y="1803066"/>
            <a:ext cx="2352589" cy="520791"/>
          </a:xfrm>
          <a:prstGeom prst="straightConnector1">
            <a:avLst/>
          </a:prstGeom>
          <a:solidFill>
            <a:srgbClr val="00B8FF"/>
          </a:solidFill>
          <a:ln w="1905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2" name="Rectangle 31">
            <a:extLst>
              <a:ext uri="{FF2B5EF4-FFF2-40B4-BE49-F238E27FC236}">
                <a16:creationId xmlns:a16="http://schemas.microsoft.com/office/drawing/2014/main" id="{79C7F6AA-1D5D-4088-B4E3-C5F44E1F4F7A}"/>
              </a:ext>
            </a:extLst>
          </p:cNvPr>
          <p:cNvSpPr/>
          <p:nvPr/>
        </p:nvSpPr>
        <p:spPr bwMode="auto">
          <a:xfrm>
            <a:off x="242161" y="6183890"/>
            <a:ext cx="1178265" cy="145889"/>
          </a:xfrm>
          <a:prstGeom prst="rect">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tabLst/>
            </a:pPr>
            <a:endParaRPr kumimoji="0" lang="fr-FR" sz="2400" b="0" i="0" u="none" strike="noStrike" cap="none" normalizeH="0" baseline="0">
              <a:ln>
                <a:noFill/>
              </a:ln>
              <a:solidFill>
                <a:schemeClr val="bg1"/>
              </a:solidFill>
              <a:effectLst/>
              <a:latin typeface="Times New Roman" panose="02020603050405020304" pitchFamily="18" charset="0"/>
              <a:cs typeface="ヒラギノ角ゴ Pro W3" charset="0"/>
            </a:endParaRPr>
          </a:p>
        </p:txBody>
      </p:sp>
    </p:spTree>
    <p:extLst>
      <p:ext uri="{BB962C8B-B14F-4D97-AF65-F5344CB8AC3E}">
        <p14:creationId xmlns:p14="http://schemas.microsoft.com/office/powerpoint/2010/main" val="2251007303"/>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8244" name="AutoShape 3">
            <a:extLst>
              <a:ext uri="{FF2B5EF4-FFF2-40B4-BE49-F238E27FC236}">
                <a16:creationId xmlns:a16="http://schemas.microsoft.com/office/drawing/2014/main" id="{A0026E14-C608-4334-A821-29FF299A18F1}"/>
              </a:ext>
            </a:extLst>
          </p:cNvPr>
          <p:cNvCxnSpPr>
            <a:cxnSpLocks noChangeShapeType="1"/>
          </p:cNvCxnSpPr>
          <p:nvPr/>
        </p:nvCxnSpPr>
        <p:spPr bwMode="auto">
          <a:xfrm flipH="1">
            <a:off x="2713038" y="1433513"/>
            <a:ext cx="3181350" cy="1908175"/>
          </a:xfrm>
          <a:prstGeom prst="bentConnector3">
            <a:avLst>
              <a:gd name="adj1" fmla="val 49991"/>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138245" name="Text Box 5">
            <a:extLst>
              <a:ext uri="{FF2B5EF4-FFF2-40B4-BE49-F238E27FC236}">
                <a16:creationId xmlns:a16="http://schemas.microsoft.com/office/drawing/2014/main" id="{FB234591-E8FF-4611-A12C-BB82F0CC2D75}"/>
              </a:ext>
            </a:extLst>
          </p:cNvPr>
          <p:cNvSpPr txBox="1">
            <a:spLocks noChangeArrowheads="1"/>
          </p:cNvSpPr>
          <p:nvPr/>
        </p:nvSpPr>
        <p:spPr bwMode="auto">
          <a:xfrm>
            <a:off x="8604250" y="6524625"/>
            <a:ext cx="574675" cy="4048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9pPr>
          </a:lstStyle>
          <a:p>
            <a:pPr algn="r">
              <a:buSzPct val="100000"/>
            </a:pPr>
            <a:fld id="{4A955F39-CDAC-4951-8E39-83A4FCE0B3E1}" type="slidenum">
              <a:rPr lang="fr-FR" altLang="fr-FR" sz="1800" b="1">
                <a:solidFill>
                  <a:srgbClr val="404040"/>
                </a:solidFill>
                <a:latin typeface="Arial" panose="020B0604020202020204" pitchFamily="34" charset="0"/>
                <a:cs typeface="Arial" panose="020B0604020202020204" pitchFamily="34" charset="0"/>
              </a:rPr>
              <a:pPr algn="r">
                <a:buSzPct val="100000"/>
              </a:pPr>
              <a:t>112</a:t>
            </a:fld>
            <a:endParaRPr lang="fr-FR" altLang="fr-FR" sz="1800" b="1">
              <a:solidFill>
                <a:srgbClr val="404040"/>
              </a:solidFill>
              <a:latin typeface="Arial" panose="020B0604020202020204" pitchFamily="34" charset="0"/>
              <a:cs typeface="Arial" panose="020B0604020202020204" pitchFamily="34" charset="0"/>
            </a:endParaRPr>
          </a:p>
        </p:txBody>
      </p:sp>
      <p:sp>
        <p:nvSpPr>
          <p:cNvPr id="138246" name="Rectangle 6">
            <a:extLst>
              <a:ext uri="{FF2B5EF4-FFF2-40B4-BE49-F238E27FC236}">
                <a16:creationId xmlns:a16="http://schemas.microsoft.com/office/drawing/2014/main" id="{A89F851A-362C-491C-9DCC-AA2B2D5B33D0}"/>
              </a:ext>
            </a:extLst>
          </p:cNvPr>
          <p:cNvSpPr>
            <a:spLocks noChangeArrowheads="1"/>
          </p:cNvSpPr>
          <p:nvPr/>
        </p:nvSpPr>
        <p:spPr bwMode="auto">
          <a:xfrm>
            <a:off x="179388" y="188913"/>
            <a:ext cx="293687" cy="304800"/>
          </a:xfrm>
          <a:prstGeom prst="rect">
            <a:avLst/>
          </a:prstGeom>
          <a:solidFill>
            <a:srgbClr val="C00000"/>
          </a:solidFill>
          <a:ln>
            <a:noFill/>
          </a:ln>
          <a:effectLst/>
        </p:spPr>
        <p:txBody>
          <a:bodyPr wrap="none" anchor="ctr"/>
          <a:lstStyle/>
          <a:p>
            <a:pPr>
              <a:buClr>
                <a:srgbClr val="000000"/>
              </a:buClr>
              <a:buSzPct val="100000"/>
              <a:buFont typeface="Times New Roman" panose="02020603050405020304" pitchFamily="18" charset="0"/>
              <a:buNone/>
            </a:pPr>
            <a:endParaRPr lang="fr-FR" altLang="fr-FR"/>
          </a:p>
        </p:txBody>
      </p:sp>
      <p:sp>
        <p:nvSpPr>
          <p:cNvPr id="138247" name="Rectangle 7">
            <a:extLst>
              <a:ext uri="{FF2B5EF4-FFF2-40B4-BE49-F238E27FC236}">
                <a16:creationId xmlns:a16="http://schemas.microsoft.com/office/drawing/2014/main" id="{4DFD960B-1BCD-4487-A008-9D6625A61AC8}"/>
              </a:ext>
            </a:extLst>
          </p:cNvPr>
          <p:cNvSpPr>
            <a:spLocks noChangeArrowheads="1"/>
          </p:cNvSpPr>
          <p:nvPr/>
        </p:nvSpPr>
        <p:spPr bwMode="auto">
          <a:xfrm>
            <a:off x="571500" y="188913"/>
            <a:ext cx="293688" cy="304800"/>
          </a:xfrm>
          <a:prstGeom prst="rect">
            <a:avLst/>
          </a:prstGeom>
          <a:solidFill>
            <a:srgbClr val="93C139"/>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fr-FR" altLang="fr-FR"/>
          </a:p>
        </p:txBody>
      </p:sp>
      <p:sp>
        <p:nvSpPr>
          <p:cNvPr id="138248" name="Text Box 12">
            <a:extLst>
              <a:ext uri="{FF2B5EF4-FFF2-40B4-BE49-F238E27FC236}">
                <a16:creationId xmlns:a16="http://schemas.microsoft.com/office/drawing/2014/main" id="{2480BD9B-C15E-4762-9ADD-36F11633A620}"/>
              </a:ext>
            </a:extLst>
          </p:cNvPr>
          <p:cNvSpPr txBox="1">
            <a:spLocks noChangeArrowheads="1"/>
          </p:cNvSpPr>
          <p:nvPr/>
        </p:nvSpPr>
        <p:spPr bwMode="auto">
          <a:xfrm>
            <a:off x="911225" y="111125"/>
            <a:ext cx="7291742" cy="46384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9pPr>
          </a:lstStyle>
          <a:p>
            <a:pPr eaLnBrk="1" hangingPunct="1">
              <a:buSzPct val="100000"/>
            </a:pPr>
            <a:r>
              <a:rPr lang="fr-FR" altLang="fr-FR" b="1" dirty="0">
                <a:solidFill>
                  <a:srgbClr val="00733C"/>
                </a:solidFill>
                <a:latin typeface="Arial" panose="020B0604020202020204" pitchFamily="34" charset="0"/>
                <a:cs typeface="Arial" panose="020B0604020202020204" pitchFamily="34" charset="0"/>
              </a:rPr>
              <a:t>9 – Acheteurs publics – Facturation Chorus Pro</a:t>
            </a:r>
          </a:p>
        </p:txBody>
      </p:sp>
      <p:sp>
        <p:nvSpPr>
          <p:cNvPr id="138252" name="Text Box 2">
            <a:extLst>
              <a:ext uri="{FF2B5EF4-FFF2-40B4-BE49-F238E27FC236}">
                <a16:creationId xmlns:a16="http://schemas.microsoft.com/office/drawing/2014/main" id="{F4944B8C-EAE4-439F-A50F-DF8F40C483C1}"/>
              </a:ext>
            </a:extLst>
          </p:cNvPr>
          <p:cNvSpPr txBox="1">
            <a:spLocks noChangeArrowheads="1"/>
          </p:cNvSpPr>
          <p:nvPr/>
        </p:nvSpPr>
        <p:spPr bwMode="auto">
          <a:xfrm>
            <a:off x="107504" y="711436"/>
            <a:ext cx="8999538" cy="15718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9pPr>
          </a:lstStyle>
          <a:p>
            <a:pPr eaLnBrk="1" hangingPunct="1">
              <a:buSzPct val="100000"/>
            </a:pPr>
            <a:r>
              <a:rPr lang="fr-FR" altLang="fr-FR" sz="1600" dirty="0">
                <a:solidFill>
                  <a:srgbClr val="002060"/>
                </a:solidFill>
                <a:latin typeface="Arial" panose="020B0604020202020204" pitchFamily="34" charset="0"/>
                <a:cs typeface="Arial" panose="020B0604020202020204" pitchFamily="34" charset="0"/>
              </a:rPr>
              <a:t>3 - Code d’engagement financier </a:t>
            </a:r>
            <a:r>
              <a:rPr lang="fr-FR" altLang="fr-FR" sz="1600" dirty="0">
                <a:solidFill>
                  <a:srgbClr val="0070C0"/>
                </a:solidFill>
                <a:latin typeface="Arial" panose="020B0604020202020204" pitchFamily="34" charset="0"/>
                <a:cs typeface="Arial" panose="020B0604020202020204" pitchFamily="34" charset="0"/>
              </a:rPr>
              <a:t>: le gestionnaire de votre établissement peut rendre obligatoire le renseignement par le fournisseur du code d’engagement financier pour chaque marché.</a:t>
            </a:r>
          </a:p>
          <a:p>
            <a:pPr eaLnBrk="1" hangingPunct="1">
              <a:buSzPct val="100000"/>
            </a:pPr>
            <a:endParaRPr lang="fr-FR" altLang="fr-FR" sz="1600" dirty="0">
              <a:solidFill>
                <a:srgbClr val="0070C0"/>
              </a:solidFill>
              <a:latin typeface="Arial" panose="020B0604020202020204" pitchFamily="34" charset="0"/>
              <a:cs typeface="Arial" panose="020B0604020202020204" pitchFamily="34" charset="0"/>
            </a:endParaRPr>
          </a:p>
          <a:p>
            <a:pPr eaLnBrk="1" hangingPunct="1">
              <a:buSzPct val="100000"/>
            </a:pPr>
            <a:r>
              <a:rPr lang="fr-FR" altLang="fr-FR" sz="1600" dirty="0">
                <a:solidFill>
                  <a:srgbClr val="0070C0"/>
                </a:solidFill>
                <a:latin typeface="Arial" panose="020B0604020202020204" pitchFamily="34" charset="0"/>
                <a:cs typeface="Arial" panose="020B0604020202020204" pitchFamily="34" charset="0"/>
              </a:rPr>
              <a:t>Pour ne pas bloquer le processus de facturation, au moment de valider votre marché, merci d’indiquer au fournisseur ce code. Il peut être mentionné dans les commentaires, dans le message d’attribution du marché.</a:t>
            </a:r>
          </a:p>
        </p:txBody>
      </p:sp>
      <p:pic>
        <p:nvPicPr>
          <p:cNvPr id="6" name="Image 5" descr="Une image contenant capture d’écran&#10;&#10;Description générée automatiquement">
            <a:extLst>
              <a:ext uri="{FF2B5EF4-FFF2-40B4-BE49-F238E27FC236}">
                <a16:creationId xmlns:a16="http://schemas.microsoft.com/office/drawing/2014/main" id="{7298460E-6114-44D8-92D4-50D95BFE484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634" y="2252305"/>
            <a:ext cx="9144000" cy="4004628"/>
          </a:xfrm>
          <a:prstGeom prst="rect">
            <a:avLst/>
          </a:prstGeom>
        </p:spPr>
      </p:pic>
    </p:spTree>
    <p:extLst>
      <p:ext uri="{BB962C8B-B14F-4D97-AF65-F5344CB8AC3E}">
        <p14:creationId xmlns:p14="http://schemas.microsoft.com/office/powerpoint/2010/main" val="3094474712"/>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rme libre : forme 1">
            <a:extLst>
              <a:ext uri="{FF2B5EF4-FFF2-40B4-BE49-F238E27FC236}">
                <a16:creationId xmlns:a16="http://schemas.microsoft.com/office/drawing/2014/main" id="{65135FA7-A75E-4002-87CA-CEC18422D6C8}"/>
              </a:ext>
            </a:extLst>
          </p:cNvPr>
          <p:cNvSpPr/>
          <p:nvPr/>
        </p:nvSpPr>
        <p:spPr>
          <a:xfrm>
            <a:off x="468360" y="2708280"/>
            <a:ext cx="7993080" cy="5763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3" name="Forme libre : forme 2">
            <a:extLst>
              <a:ext uri="{FF2B5EF4-FFF2-40B4-BE49-F238E27FC236}">
                <a16:creationId xmlns:a16="http://schemas.microsoft.com/office/drawing/2014/main" id="{B0F169B9-BF31-4282-9B2D-831999DA86EB}"/>
              </a:ext>
            </a:extLst>
          </p:cNvPr>
          <p:cNvSpPr/>
          <p:nvPr/>
        </p:nvSpPr>
        <p:spPr>
          <a:xfrm>
            <a:off x="0" y="3716280"/>
            <a:ext cx="9144000" cy="2592360"/>
          </a:xfrm>
          <a:custGeom>
            <a:avLst/>
            <a:gdLst>
              <a:gd name="f0" fmla="val 10800000"/>
              <a:gd name="f1" fmla="val 5400000"/>
              <a:gd name="f2" fmla="val 16200000"/>
              <a:gd name="f3" fmla="val 180"/>
              <a:gd name="f4" fmla="val w"/>
              <a:gd name="f5" fmla="val h"/>
              <a:gd name="f6" fmla="val 0"/>
              <a:gd name="f7" fmla="val 21600"/>
              <a:gd name="f8" fmla="+- 0 0 0"/>
              <a:gd name="f9" fmla="*/ f4 1 21600"/>
              <a:gd name="f10" fmla="*/ f5 1 21600"/>
              <a:gd name="f11" fmla="+- f6 2540 0"/>
              <a:gd name="f12" fmla="+- f7 0 2540"/>
              <a:gd name="f13" fmla="+- f6 800 0"/>
              <a:gd name="f14" fmla="+- f7 0 800"/>
              <a:gd name="f15" fmla="+- 0 0 f1"/>
              <a:gd name="f16" fmla="*/ f8 f0 1"/>
              <a:gd name="f17" fmla="*/ f13 f9 1"/>
              <a:gd name="f18" fmla="*/ f14 f9 1"/>
              <a:gd name="f19" fmla="*/ f14 f10 1"/>
              <a:gd name="f20" fmla="*/ f13 f10 1"/>
              <a:gd name="f21" fmla="+- f11 0 f6"/>
              <a:gd name="f22" fmla="+- 0 0 f11"/>
              <a:gd name="f23" fmla="+- 21600 0 f12"/>
              <a:gd name="f24" fmla="+- f12 0 f7"/>
              <a:gd name="f25" fmla="*/ 10800 f9 1"/>
              <a:gd name="f26" fmla="*/ 0 f10 1"/>
              <a:gd name="f27" fmla="*/ f16 1 f3"/>
              <a:gd name="f28" fmla="*/ 0 f9 1"/>
              <a:gd name="f29" fmla="*/ 10800 f10 1"/>
              <a:gd name="f30" fmla="*/ 21600 f10 1"/>
              <a:gd name="f31" fmla="*/ 21600 f9 1"/>
              <a:gd name="f32" fmla="abs f21"/>
              <a:gd name="f33" fmla="abs f22"/>
              <a:gd name="f34" fmla="?: f21 f15 f1"/>
              <a:gd name="f35" fmla="?: f21 f1 f15"/>
              <a:gd name="f36" fmla="?: f22 0 f0"/>
              <a:gd name="f37" fmla="?: f22 f0 0"/>
              <a:gd name="f38" fmla="abs f23"/>
              <a:gd name="f39" fmla="?: f23 f15 f1"/>
              <a:gd name="f40" fmla="?: f23 f1 f15"/>
              <a:gd name="f41" fmla="?: f23 f2 f1"/>
              <a:gd name="f42" fmla="?: f23 f1 f2"/>
              <a:gd name="f43" fmla="abs f24"/>
              <a:gd name="f44" fmla="?: f24 f15 f1"/>
              <a:gd name="f45" fmla="?: f24 f1 f15"/>
              <a:gd name="f46" fmla="?: f23 0 f0"/>
              <a:gd name="f47" fmla="?: f23 f0 0"/>
              <a:gd name="f48" fmla="?: f22 f15 f1"/>
              <a:gd name="f49" fmla="?: f22 f1 f15"/>
              <a:gd name="f50" fmla="?: f22 f2 f1"/>
              <a:gd name="f51" fmla="?: f22 f1 f2"/>
              <a:gd name="f52" fmla="+- f27 0 f1"/>
              <a:gd name="f53" fmla="?: f21 f37 f36"/>
              <a:gd name="f54" fmla="?: f21 f36 f37"/>
              <a:gd name="f55" fmla="?: f22 f34 f35"/>
              <a:gd name="f56" fmla="?: f23 f42 f41"/>
              <a:gd name="f57" fmla="?: f23 f41 f42"/>
              <a:gd name="f58" fmla="?: f21 f40 f39"/>
              <a:gd name="f59" fmla="?: f24 f47 f46"/>
              <a:gd name="f60" fmla="?: f24 f46 f47"/>
              <a:gd name="f61" fmla="?: f23 f44 f45"/>
              <a:gd name="f62" fmla="?: f22 f51 f50"/>
              <a:gd name="f63" fmla="?: f22 f50 f51"/>
              <a:gd name="f64" fmla="?: f24 f49 f48"/>
              <a:gd name="f65" fmla="?: f22 f53 f54"/>
              <a:gd name="f66" fmla="?: f21 f57 f56"/>
              <a:gd name="f67" fmla="?: f23 f59 f60"/>
              <a:gd name="f68" fmla="?: f24 f63 f62"/>
            </a:gdLst>
            <a:ahLst/>
            <a:cxnLst>
              <a:cxn ang="3cd4">
                <a:pos x="hc" y="t"/>
              </a:cxn>
              <a:cxn ang="0">
                <a:pos x="r" y="vc"/>
              </a:cxn>
              <a:cxn ang="cd4">
                <a:pos x="hc" y="b"/>
              </a:cxn>
              <a:cxn ang="cd2">
                <a:pos x="l" y="vc"/>
              </a:cxn>
              <a:cxn ang="f52">
                <a:pos x="f25" y="f26"/>
              </a:cxn>
              <a:cxn ang="f52">
                <a:pos x="f28" y="f29"/>
              </a:cxn>
              <a:cxn ang="f52">
                <a:pos x="f25" y="f30"/>
              </a:cxn>
              <a:cxn ang="f52">
                <a:pos x="f31" y="f29"/>
              </a:cxn>
            </a:cxnLst>
            <a:rect l="f17" t="f20" r="f18" b="f19"/>
            <a:pathLst>
              <a:path w="21600" h="21600">
                <a:moveTo>
                  <a:pt x="f6" y="f11"/>
                </a:moveTo>
                <a:arcTo wR="f32" hR="f33" stAng="f65" swAng="f55"/>
                <a:lnTo>
                  <a:pt x="f12" y="f6"/>
                </a:lnTo>
                <a:arcTo wR="f38" hR="f32" stAng="f66" swAng="f58"/>
                <a:lnTo>
                  <a:pt x="f7" y="f12"/>
                </a:lnTo>
                <a:arcTo wR="f43" hR="f38" stAng="f67" swAng="f61"/>
                <a:lnTo>
                  <a:pt x="f11" y="f7"/>
                </a:lnTo>
                <a:arcTo wR="f33" hR="f43" stAng="f68" swAng="f64"/>
                <a:close/>
              </a:path>
            </a:pathLst>
          </a:custGeom>
          <a:no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4" name="Forme libre : forme 3">
            <a:extLst>
              <a:ext uri="{FF2B5EF4-FFF2-40B4-BE49-F238E27FC236}">
                <a16:creationId xmlns:a16="http://schemas.microsoft.com/office/drawing/2014/main" id="{DC7085AA-4C63-4D2A-8157-2A41BFA8068D}"/>
              </a:ext>
            </a:extLst>
          </p:cNvPr>
          <p:cNvSpPr/>
          <p:nvPr/>
        </p:nvSpPr>
        <p:spPr>
          <a:xfrm>
            <a:off x="-19080" y="6426360"/>
            <a:ext cx="9144000" cy="431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noAutofit/>
          </a:bodyPr>
          <a:lstStyle/>
          <a:p>
            <a:pPr marL="0" marR="0" lvl="0" indent="0" algn="ct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09F9C18F-E7DD-4C6F-90EA-6EDD599B1622}" type="slidenum">
              <a:t>113</a:t>
            </a:fld>
            <a:endParaRPr lang="fr-FR" sz="1800" b="1" i="0" u="none" strike="noStrike" baseline="0" dirty="0">
              <a:ln>
                <a:noFill/>
              </a:ln>
              <a:solidFill>
                <a:srgbClr val="FFFFFF"/>
              </a:solidFill>
              <a:latin typeface="Arial" pitchFamily="18"/>
              <a:ea typeface="Arial" pitchFamily="2"/>
              <a:cs typeface="Arial" pitchFamily="2"/>
            </a:endParaRPr>
          </a:p>
        </p:txBody>
      </p:sp>
      <p:sp>
        <p:nvSpPr>
          <p:cNvPr id="5" name="Forme libre : forme 4">
            <a:extLst>
              <a:ext uri="{FF2B5EF4-FFF2-40B4-BE49-F238E27FC236}">
                <a16:creationId xmlns:a16="http://schemas.microsoft.com/office/drawing/2014/main" id="{B1F253D7-6C77-4B05-B1BD-29617C671DC7}"/>
              </a:ext>
            </a:extLst>
          </p:cNvPr>
          <p:cNvSpPr/>
          <p:nvPr/>
        </p:nvSpPr>
        <p:spPr>
          <a:xfrm>
            <a:off x="0" y="0"/>
            <a:ext cx="9144000" cy="6858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6" name="Forme libre : forme 5">
            <a:extLst>
              <a:ext uri="{FF2B5EF4-FFF2-40B4-BE49-F238E27FC236}">
                <a16:creationId xmlns:a16="http://schemas.microsoft.com/office/drawing/2014/main" id="{A3880EDD-E9D5-4F5B-9888-1E3A0B78DBE3}"/>
              </a:ext>
            </a:extLst>
          </p:cNvPr>
          <p:cNvSpPr/>
          <p:nvPr/>
        </p:nvSpPr>
        <p:spPr>
          <a:xfrm>
            <a:off x="34920" y="6524640"/>
            <a:ext cx="9144000" cy="404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noAutofit/>
          </a:bodyPr>
          <a:lstStyle/>
          <a:p>
            <a:pPr marL="0" marR="0" lvl="0" indent="0" algn="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F8233CD2-3177-440D-BCF0-C30A48B38D00}" type="slidenum">
              <a:t>113</a:t>
            </a:fld>
            <a:endParaRPr lang="fr-FR" sz="1800" b="1" i="0" u="none" strike="noStrike" baseline="0" dirty="0">
              <a:ln>
                <a:noFill/>
              </a:ln>
              <a:solidFill>
                <a:srgbClr val="948A54"/>
              </a:solidFill>
              <a:latin typeface="Arial" pitchFamily="18"/>
              <a:ea typeface="Arial" pitchFamily="2"/>
              <a:cs typeface="Arial" pitchFamily="2"/>
            </a:endParaRPr>
          </a:p>
        </p:txBody>
      </p:sp>
      <p:pic>
        <p:nvPicPr>
          <p:cNvPr id="7" name="Image 6">
            <a:extLst>
              <a:ext uri="{FF2B5EF4-FFF2-40B4-BE49-F238E27FC236}">
                <a16:creationId xmlns:a16="http://schemas.microsoft.com/office/drawing/2014/main" id="{07A894F1-7833-4347-A760-E5CE134E3836}"/>
              </a:ext>
            </a:extLst>
          </p:cNvPr>
          <p:cNvPicPr>
            <a:picLocks noChangeAspect="1"/>
          </p:cNvPicPr>
          <p:nvPr/>
        </p:nvPicPr>
        <p:blipFill>
          <a:blip r:embed="rId3">
            <a:lum/>
            <a:alphaModFix/>
            <a:extLst>
              <a:ext uri="{28A0092B-C50C-407E-A947-70E740481C1C}">
                <a14:useLocalDpi xmlns:a14="http://schemas.microsoft.com/office/drawing/2010/main" val="0"/>
              </a:ext>
            </a:extLst>
          </a:blip>
          <a:srcRect/>
          <a:stretch>
            <a:fillRect/>
          </a:stretch>
        </p:blipFill>
        <p:spPr>
          <a:xfrm>
            <a:off x="1258920" y="57240"/>
            <a:ext cx="6769080" cy="5027400"/>
          </a:xfrm>
          <a:prstGeom prst="rect">
            <a:avLst/>
          </a:prstGeom>
          <a:noFill/>
          <a:ln>
            <a:noFill/>
          </a:ln>
        </p:spPr>
      </p:pic>
      <p:sp>
        <p:nvSpPr>
          <p:cNvPr id="8" name="Forme libre : forme 7">
            <a:extLst>
              <a:ext uri="{FF2B5EF4-FFF2-40B4-BE49-F238E27FC236}">
                <a16:creationId xmlns:a16="http://schemas.microsoft.com/office/drawing/2014/main" id="{E613B0D7-6FC7-4F17-81FA-51CB66287364}"/>
              </a:ext>
            </a:extLst>
          </p:cNvPr>
          <p:cNvSpPr/>
          <p:nvPr/>
        </p:nvSpPr>
        <p:spPr>
          <a:xfrm>
            <a:off x="-38160" y="4178160"/>
            <a:ext cx="9217080" cy="20592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no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br>
              <a:rPr lang="fr-FR" sz="4000" b="1" i="0" u="none" strike="noStrike" baseline="0" dirty="0">
                <a:ln>
                  <a:noFill/>
                </a:ln>
                <a:solidFill>
                  <a:srgbClr val="E3001E"/>
                </a:solidFill>
                <a:latin typeface="Arial" pitchFamily="18"/>
                <a:ea typeface="ヒラギノ角ゴ Pro W3" pitchFamily="2"/>
                <a:cs typeface="ヒラギノ角ゴ Pro W3" pitchFamily="2"/>
              </a:rPr>
            </a:br>
            <a:r>
              <a:rPr lang="fr-FR" sz="4000" b="1" i="0" u="none" strike="noStrike" baseline="0" dirty="0">
                <a:ln>
                  <a:noFill/>
                </a:ln>
                <a:solidFill>
                  <a:srgbClr val="E3001E"/>
                </a:solidFill>
                <a:latin typeface="Arial" pitchFamily="18"/>
                <a:ea typeface="ヒラギノ角ゴ Pro W3" pitchFamily="2"/>
                <a:cs typeface="ヒラギノ角ゴ Pro W3" pitchFamily="2"/>
              </a:rPr>
              <a:t>10- Cartographie</a:t>
            </a:r>
          </a:p>
        </p:txBody>
      </p:sp>
    </p:spTree>
    <p:extLst>
      <p:ext uri="{BB962C8B-B14F-4D97-AF65-F5344CB8AC3E}">
        <p14:creationId xmlns:p14="http://schemas.microsoft.com/office/powerpoint/2010/main" val="3643235191"/>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descr="Une image contenant carte&#10;&#10;Description générée automatiquement">
            <a:extLst>
              <a:ext uri="{FF2B5EF4-FFF2-40B4-BE49-F238E27FC236}">
                <a16:creationId xmlns:a16="http://schemas.microsoft.com/office/drawing/2014/main" id="{11201985-E61F-4F47-B2E8-F726D7056D8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2738" y="1856226"/>
            <a:ext cx="8723312" cy="4620230"/>
          </a:xfrm>
          <a:prstGeom prst="rect">
            <a:avLst/>
          </a:prstGeom>
        </p:spPr>
      </p:pic>
      <p:cxnSp>
        <p:nvCxnSpPr>
          <p:cNvPr id="138244" name="AutoShape 3">
            <a:extLst>
              <a:ext uri="{FF2B5EF4-FFF2-40B4-BE49-F238E27FC236}">
                <a16:creationId xmlns:a16="http://schemas.microsoft.com/office/drawing/2014/main" id="{A0026E14-C608-4334-A821-29FF299A18F1}"/>
              </a:ext>
            </a:extLst>
          </p:cNvPr>
          <p:cNvCxnSpPr>
            <a:cxnSpLocks noChangeShapeType="1"/>
          </p:cNvCxnSpPr>
          <p:nvPr/>
        </p:nvCxnSpPr>
        <p:spPr bwMode="auto">
          <a:xfrm flipH="1">
            <a:off x="2713038" y="1433513"/>
            <a:ext cx="3181350" cy="1908175"/>
          </a:xfrm>
          <a:prstGeom prst="bentConnector3">
            <a:avLst>
              <a:gd name="adj1" fmla="val 49991"/>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138245" name="Text Box 5">
            <a:extLst>
              <a:ext uri="{FF2B5EF4-FFF2-40B4-BE49-F238E27FC236}">
                <a16:creationId xmlns:a16="http://schemas.microsoft.com/office/drawing/2014/main" id="{FB234591-E8FF-4611-A12C-BB82F0CC2D75}"/>
              </a:ext>
            </a:extLst>
          </p:cNvPr>
          <p:cNvSpPr txBox="1">
            <a:spLocks noChangeArrowheads="1"/>
          </p:cNvSpPr>
          <p:nvPr/>
        </p:nvSpPr>
        <p:spPr bwMode="auto">
          <a:xfrm>
            <a:off x="8604250" y="6524625"/>
            <a:ext cx="574675" cy="4048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9pPr>
          </a:lstStyle>
          <a:p>
            <a:pPr algn="r">
              <a:buSzPct val="100000"/>
            </a:pPr>
            <a:fld id="{4A955F39-CDAC-4951-8E39-83A4FCE0B3E1}" type="slidenum">
              <a:rPr lang="fr-FR" altLang="fr-FR" sz="1800" b="1">
                <a:solidFill>
                  <a:srgbClr val="404040"/>
                </a:solidFill>
                <a:latin typeface="Arial" panose="020B0604020202020204" pitchFamily="34" charset="0"/>
                <a:cs typeface="Arial" panose="020B0604020202020204" pitchFamily="34" charset="0"/>
              </a:rPr>
              <a:pPr algn="r">
                <a:buSzPct val="100000"/>
              </a:pPr>
              <a:t>114</a:t>
            </a:fld>
            <a:endParaRPr lang="fr-FR" altLang="fr-FR" sz="1800" b="1">
              <a:solidFill>
                <a:srgbClr val="404040"/>
              </a:solidFill>
              <a:latin typeface="Arial" panose="020B0604020202020204" pitchFamily="34" charset="0"/>
              <a:cs typeface="Arial" panose="020B0604020202020204" pitchFamily="34" charset="0"/>
            </a:endParaRPr>
          </a:p>
        </p:txBody>
      </p:sp>
      <p:sp>
        <p:nvSpPr>
          <p:cNvPr id="138246" name="Rectangle 6">
            <a:extLst>
              <a:ext uri="{FF2B5EF4-FFF2-40B4-BE49-F238E27FC236}">
                <a16:creationId xmlns:a16="http://schemas.microsoft.com/office/drawing/2014/main" id="{A89F851A-362C-491C-9DCC-AA2B2D5B33D0}"/>
              </a:ext>
            </a:extLst>
          </p:cNvPr>
          <p:cNvSpPr>
            <a:spLocks noChangeArrowheads="1"/>
          </p:cNvSpPr>
          <p:nvPr/>
        </p:nvSpPr>
        <p:spPr bwMode="auto">
          <a:xfrm>
            <a:off x="179388" y="188913"/>
            <a:ext cx="293687" cy="304800"/>
          </a:xfrm>
          <a:prstGeom prst="rect">
            <a:avLst/>
          </a:prstGeom>
          <a:solidFill>
            <a:srgbClr val="C00000"/>
          </a:solidFill>
          <a:ln>
            <a:noFill/>
          </a:ln>
          <a:effectLst/>
        </p:spPr>
        <p:txBody>
          <a:bodyPr wrap="none" anchor="ctr"/>
          <a:lstStyle/>
          <a:p>
            <a:pPr>
              <a:buClr>
                <a:srgbClr val="000000"/>
              </a:buClr>
              <a:buSzPct val="100000"/>
              <a:buFont typeface="Times New Roman" panose="02020603050405020304" pitchFamily="18" charset="0"/>
              <a:buNone/>
            </a:pPr>
            <a:endParaRPr lang="fr-FR" altLang="fr-FR"/>
          </a:p>
        </p:txBody>
      </p:sp>
      <p:sp>
        <p:nvSpPr>
          <p:cNvPr id="138247" name="Rectangle 7">
            <a:extLst>
              <a:ext uri="{FF2B5EF4-FFF2-40B4-BE49-F238E27FC236}">
                <a16:creationId xmlns:a16="http://schemas.microsoft.com/office/drawing/2014/main" id="{4DFD960B-1BCD-4487-A008-9D6625A61AC8}"/>
              </a:ext>
            </a:extLst>
          </p:cNvPr>
          <p:cNvSpPr>
            <a:spLocks noChangeArrowheads="1"/>
          </p:cNvSpPr>
          <p:nvPr/>
        </p:nvSpPr>
        <p:spPr bwMode="auto">
          <a:xfrm>
            <a:off x="571500" y="188913"/>
            <a:ext cx="293688" cy="304800"/>
          </a:xfrm>
          <a:prstGeom prst="rect">
            <a:avLst/>
          </a:prstGeom>
          <a:solidFill>
            <a:srgbClr val="93C139"/>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fr-FR" altLang="fr-FR"/>
          </a:p>
        </p:txBody>
      </p:sp>
      <p:sp>
        <p:nvSpPr>
          <p:cNvPr id="138248" name="Text Box 12">
            <a:extLst>
              <a:ext uri="{FF2B5EF4-FFF2-40B4-BE49-F238E27FC236}">
                <a16:creationId xmlns:a16="http://schemas.microsoft.com/office/drawing/2014/main" id="{2480BD9B-C15E-4762-9ADD-36F11633A620}"/>
              </a:ext>
            </a:extLst>
          </p:cNvPr>
          <p:cNvSpPr txBox="1">
            <a:spLocks noChangeArrowheads="1"/>
          </p:cNvSpPr>
          <p:nvPr/>
        </p:nvSpPr>
        <p:spPr bwMode="auto">
          <a:xfrm>
            <a:off x="911225" y="111125"/>
            <a:ext cx="6397625" cy="463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9pPr>
          </a:lstStyle>
          <a:p>
            <a:pPr eaLnBrk="1" hangingPunct="1">
              <a:buSzPct val="100000"/>
            </a:pPr>
            <a:r>
              <a:rPr lang="fr-FR" altLang="fr-FR" b="1" dirty="0">
                <a:solidFill>
                  <a:srgbClr val="00733C"/>
                </a:solidFill>
                <a:latin typeface="Arial" panose="020B0604020202020204" pitchFamily="34" charset="0"/>
                <a:cs typeface="Arial" panose="020B0604020202020204" pitchFamily="34" charset="0"/>
              </a:rPr>
              <a:t>10 – Cartographie</a:t>
            </a:r>
          </a:p>
        </p:txBody>
      </p:sp>
      <p:sp>
        <p:nvSpPr>
          <p:cNvPr id="26" name="Text Box 2">
            <a:extLst>
              <a:ext uri="{FF2B5EF4-FFF2-40B4-BE49-F238E27FC236}">
                <a16:creationId xmlns:a16="http://schemas.microsoft.com/office/drawing/2014/main" id="{C80AC8F4-59A2-438F-A5B7-E955B05F64ED}"/>
              </a:ext>
            </a:extLst>
          </p:cNvPr>
          <p:cNvSpPr txBox="1">
            <a:spLocks noChangeArrowheads="1"/>
          </p:cNvSpPr>
          <p:nvPr/>
        </p:nvSpPr>
        <p:spPr bwMode="auto">
          <a:xfrm>
            <a:off x="107950" y="635270"/>
            <a:ext cx="8999538" cy="10793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marL="285750" indent="-28575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9pPr>
          </a:lstStyle>
          <a:p>
            <a:pPr>
              <a:buSzPct val="100000"/>
            </a:pPr>
            <a:r>
              <a:rPr lang="fr-FR" altLang="fr-FR" sz="1600" dirty="0">
                <a:solidFill>
                  <a:srgbClr val="0070C0"/>
                </a:solidFill>
                <a:latin typeface="Arial" panose="020B0604020202020204" pitchFamily="34" charset="0"/>
                <a:cs typeface="Arial" panose="020B0604020202020204" pitchFamily="34" charset="0"/>
              </a:rPr>
              <a:t>Un module de cartographie vous permet de visualiser les établissements fournisseurs  Agrilocal dans un périmètre défini autour de votre établissement.</a:t>
            </a:r>
          </a:p>
          <a:p>
            <a:pPr>
              <a:buSzPct val="100000"/>
            </a:pPr>
            <a:r>
              <a:rPr lang="fr-FR" altLang="fr-FR" sz="1600" dirty="0">
                <a:solidFill>
                  <a:srgbClr val="0070C0"/>
                </a:solidFill>
                <a:latin typeface="Arial" panose="020B0604020202020204" pitchFamily="34" charset="0"/>
                <a:cs typeface="Arial" panose="020B0604020202020204" pitchFamily="34" charset="0"/>
              </a:rPr>
              <a:t>Une palette de filtres vous permet d’appliquer divers critères. Vous pouvez les croiser entre eux afin d’affiner vos recherches.</a:t>
            </a:r>
          </a:p>
        </p:txBody>
      </p:sp>
      <p:sp>
        <p:nvSpPr>
          <p:cNvPr id="13" name="Text Box 9">
            <a:extLst>
              <a:ext uri="{FF2B5EF4-FFF2-40B4-BE49-F238E27FC236}">
                <a16:creationId xmlns:a16="http://schemas.microsoft.com/office/drawing/2014/main" id="{0D1BB2DA-7CAE-4002-B855-C877F109EAA3}"/>
              </a:ext>
            </a:extLst>
          </p:cNvPr>
          <p:cNvSpPr txBox="1">
            <a:spLocks noChangeArrowheads="1"/>
          </p:cNvSpPr>
          <p:nvPr/>
        </p:nvSpPr>
        <p:spPr bwMode="auto">
          <a:xfrm>
            <a:off x="52387" y="6302492"/>
            <a:ext cx="3736975" cy="525401"/>
          </a:xfrm>
          <a:prstGeom prst="rect">
            <a:avLst/>
          </a:prstGeom>
          <a:solidFill>
            <a:srgbClr val="20B4EE"/>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9pPr>
          </a:lstStyle>
          <a:p>
            <a:pPr algn="ctr" eaLnBrk="1" hangingPunct="1">
              <a:buSzPct val="100000"/>
            </a:pPr>
            <a:r>
              <a:rPr lang="fr-FR" altLang="fr-FR" sz="1400" b="1" dirty="0">
                <a:solidFill>
                  <a:srgbClr val="FFFFFF"/>
                </a:solidFill>
                <a:latin typeface="Arial" panose="020B0604020202020204" pitchFamily="34" charset="0"/>
                <a:cs typeface="Arial" panose="020B0604020202020204" pitchFamily="34" charset="0"/>
              </a:rPr>
              <a:t>Cliquer sur le point pour plus d’information sur un fournisseur</a:t>
            </a:r>
          </a:p>
        </p:txBody>
      </p:sp>
      <p:cxnSp>
        <p:nvCxnSpPr>
          <p:cNvPr id="14" name="AutoShape 11">
            <a:extLst>
              <a:ext uri="{FF2B5EF4-FFF2-40B4-BE49-F238E27FC236}">
                <a16:creationId xmlns:a16="http://schemas.microsoft.com/office/drawing/2014/main" id="{928EC696-7578-482B-9A2C-42493C41432D}"/>
              </a:ext>
            </a:extLst>
          </p:cNvPr>
          <p:cNvCxnSpPr>
            <a:cxnSpLocks noChangeShapeType="1"/>
            <a:stCxn id="13" idx="0"/>
          </p:cNvCxnSpPr>
          <p:nvPr/>
        </p:nvCxnSpPr>
        <p:spPr bwMode="auto">
          <a:xfrm flipV="1">
            <a:off x="1920875" y="5317837"/>
            <a:ext cx="3220869" cy="984655"/>
          </a:xfrm>
          <a:prstGeom prst="straightConnector1">
            <a:avLst/>
          </a:prstGeom>
          <a:noFill/>
          <a:ln w="25560" cap="sq">
            <a:solidFill>
              <a:srgbClr val="20B4EE"/>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16" name="Rectangle 21">
            <a:extLst>
              <a:ext uri="{FF2B5EF4-FFF2-40B4-BE49-F238E27FC236}">
                <a16:creationId xmlns:a16="http://schemas.microsoft.com/office/drawing/2014/main" id="{04CFCFC3-7FB6-446A-AFFC-4FCD68F04FA2}"/>
              </a:ext>
            </a:extLst>
          </p:cNvPr>
          <p:cNvSpPr>
            <a:spLocks noChangeArrowheads="1"/>
          </p:cNvSpPr>
          <p:nvPr/>
        </p:nvSpPr>
        <p:spPr bwMode="auto">
          <a:xfrm>
            <a:off x="1056441" y="2666620"/>
            <a:ext cx="6285391" cy="1414951"/>
          </a:xfrm>
          <a:prstGeom prst="rect">
            <a:avLst/>
          </a:prstGeom>
          <a:noFill/>
          <a:ln w="1905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pPr>
              <a:buClr>
                <a:srgbClr val="000000"/>
              </a:buClr>
              <a:buSzPct val="100000"/>
              <a:buFont typeface="Times New Roman" panose="02020603050405020304" pitchFamily="18" charset="0"/>
              <a:buNone/>
            </a:pPr>
            <a:endParaRPr lang="fr-FR" altLang="fr-FR"/>
          </a:p>
        </p:txBody>
      </p:sp>
      <p:sp>
        <p:nvSpPr>
          <p:cNvPr id="17" name="Text Box 6">
            <a:extLst>
              <a:ext uri="{FF2B5EF4-FFF2-40B4-BE49-F238E27FC236}">
                <a16:creationId xmlns:a16="http://schemas.microsoft.com/office/drawing/2014/main" id="{2F5784B8-7E95-409A-8D84-C9F117D012E9}"/>
              </a:ext>
            </a:extLst>
          </p:cNvPr>
          <p:cNvSpPr txBox="1">
            <a:spLocks noChangeArrowheads="1"/>
          </p:cNvSpPr>
          <p:nvPr/>
        </p:nvSpPr>
        <p:spPr bwMode="auto">
          <a:xfrm>
            <a:off x="46831" y="2201863"/>
            <a:ext cx="1728788" cy="341312"/>
          </a:xfrm>
          <a:prstGeom prst="rect">
            <a:avLst/>
          </a:prstGeom>
          <a:solidFill>
            <a:srgbClr val="E3001E"/>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9pPr>
          </a:lstStyle>
          <a:p>
            <a:pPr algn="ctr" eaLnBrk="1" hangingPunct="1">
              <a:buSzPct val="100000"/>
            </a:pPr>
            <a:r>
              <a:rPr lang="fr-FR" altLang="fr-FR" sz="1600" b="1" dirty="0">
                <a:solidFill>
                  <a:srgbClr val="FFFFFF"/>
                </a:solidFill>
                <a:latin typeface="Arial Narrow" panose="020B0606020202030204" pitchFamily="34" charset="0"/>
                <a:cs typeface="Calibri" panose="020F0502020204030204" pitchFamily="34" charset="0"/>
              </a:rPr>
              <a:t>Filtres disponibles</a:t>
            </a:r>
          </a:p>
        </p:txBody>
      </p:sp>
      <p:cxnSp>
        <p:nvCxnSpPr>
          <p:cNvPr id="18" name="Connecteur droit avec flèche 11">
            <a:extLst>
              <a:ext uri="{FF2B5EF4-FFF2-40B4-BE49-F238E27FC236}">
                <a16:creationId xmlns:a16="http://schemas.microsoft.com/office/drawing/2014/main" id="{5D035BCA-A820-4A03-A0AD-6331D8248C74}"/>
              </a:ext>
            </a:extLst>
          </p:cNvPr>
          <p:cNvCxnSpPr>
            <a:cxnSpLocks noChangeShapeType="1"/>
            <a:endCxn id="16" idx="0"/>
          </p:cNvCxnSpPr>
          <p:nvPr/>
        </p:nvCxnSpPr>
        <p:spPr bwMode="auto">
          <a:xfrm>
            <a:off x="1775619" y="2359972"/>
            <a:ext cx="2423518" cy="306648"/>
          </a:xfrm>
          <a:prstGeom prst="straightConnector1">
            <a:avLst/>
          </a:prstGeom>
          <a:noFill/>
          <a:ln w="19050" algn="ctr">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9" name="Text Box 11">
            <a:extLst>
              <a:ext uri="{FF2B5EF4-FFF2-40B4-BE49-F238E27FC236}">
                <a16:creationId xmlns:a16="http://schemas.microsoft.com/office/drawing/2014/main" id="{2E7ABF27-17EB-4E95-9E5E-96AEC44B791A}"/>
              </a:ext>
            </a:extLst>
          </p:cNvPr>
          <p:cNvSpPr txBox="1">
            <a:spLocks noChangeArrowheads="1"/>
          </p:cNvSpPr>
          <p:nvPr/>
        </p:nvSpPr>
        <p:spPr bwMode="auto">
          <a:xfrm>
            <a:off x="7235825" y="6215063"/>
            <a:ext cx="1855788" cy="309562"/>
          </a:xfrm>
          <a:prstGeom prst="rect">
            <a:avLst/>
          </a:prstGeom>
          <a:solidFill>
            <a:srgbClr val="00733C"/>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9pPr>
          </a:lstStyle>
          <a:p>
            <a:pPr eaLnBrk="1" hangingPunct="1">
              <a:buSzPct val="100000"/>
            </a:pPr>
            <a:r>
              <a:rPr lang="fr-FR" altLang="fr-FR" sz="1400" b="1">
                <a:solidFill>
                  <a:srgbClr val="FFFFFF"/>
                </a:solidFill>
                <a:latin typeface="Arial" panose="020B0604020202020204" pitchFamily="34" charset="0"/>
                <a:cs typeface="Arial" panose="020B0604020202020204" pitchFamily="34" charset="0"/>
              </a:rPr>
              <a:t>Votre établissement</a:t>
            </a:r>
          </a:p>
        </p:txBody>
      </p:sp>
      <p:cxnSp>
        <p:nvCxnSpPr>
          <p:cNvPr id="21" name="AutoShape 12">
            <a:extLst>
              <a:ext uri="{FF2B5EF4-FFF2-40B4-BE49-F238E27FC236}">
                <a16:creationId xmlns:a16="http://schemas.microsoft.com/office/drawing/2014/main" id="{04263AA3-A8C7-4E44-8C8A-314E8B790013}"/>
              </a:ext>
            </a:extLst>
          </p:cNvPr>
          <p:cNvCxnSpPr>
            <a:cxnSpLocks noChangeShapeType="1"/>
            <a:stCxn id="19" idx="1"/>
          </p:cNvCxnSpPr>
          <p:nvPr/>
        </p:nvCxnSpPr>
        <p:spPr bwMode="auto">
          <a:xfrm flipH="1" flipV="1">
            <a:off x="5261685" y="5708759"/>
            <a:ext cx="1974140" cy="661085"/>
          </a:xfrm>
          <a:prstGeom prst="straightConnector1">
            <a:avLst/>
          </a:prstGeom>
          <a:noFill/>
          <a:ln w="25560" cap="sq">
            <a:solidFill>
              <a:srgbClr val="008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22" name="Text Box 6">
            <a:extLst>
              <a:ext uri="{FF2B5EF4-FFF2-40B4-BE49-F238E27FC236}">
                <a16:creationId xmlns:a16="http://schemas.microsoft.com/office/drawing/2014/main" id="{160781AC-40BD-47D4-8E8C-65EBF9345043}"/>
              </a:ext>
            </a:extLst>
          </p:cNvPr>
          <p:cNvSpPr txBox="1">
            <a:spLocks noChangeArrowheads="1"/>
          </p:cNvSpPr>
          <p:nvPr/>
        </p:nvSpPr>
        <p:spPr bwMode="auto">
          <a:xfrm>
            <a:off x="4787900" y="1860550"/>
            <a:ext cx="4248150" cy="341313"/>
          </a:xfrm>
          <a:prstGeom prst="rect">
            <a:avLst/>
          </a:prstGeom>
          <a:solidFill>
            <a:srgbClr val="E3001E"/>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9pPr>
          </a:lstStyle>
          <a:p>
            <a:pPr algn="ctr" eaLnBrk="1" hangingPunct="1">
              <a:buSzPct val="100000"/>
            </a:pPr>
            <a:r>
              <a:rPr lang="fr-FR" altLang="fr-FR" sz="1600" b="1">
                <a:solidFill>
                  <a:srgbClr val="FFFFFF"/>
                </a:solidFill>
                <a:latin typeface="Arial Narrow" panose="020B0606020202030204" pitchFamily="34" charset="0"/>
                <a:cs typeface="Calibri" panose="020F0502020204030204" pitchFamily="34" charset="0"/>
              </a:rPr>
              <a:t>Activer le(s) filtre(s) ou réinitialiser la recherche</a:t>
            </a:r>
          </a:p>
        </p:txBody>
      </p:sp>
      <p:cxnSp>
        <p:nvCxnSpPr>
          <p:cNvPr id="23" name="Connecteur droit avec flèche 18">
            <a:extLst>
              <a:ext uri="{FF2B5EF4-FFF2-40B4-BE49-F238E27FC236}">
                <a16:creationId xmlns:a16="http://schemas.microsoft.com/office/drawing/2014/main" id="{5EF932B9-CAA4-4926-B997-16B86CB475AB}"/>
              </a:ext>
            </a:extLst>
          </p:cNvPr>
          <p:cNvCxnSpPr>
            <a:cxnSpLocks/>
          </p:cNvCxnSpPr>
          <p:nvPr/>
        </p:nvCxnSpPr>
        <p:spPr bwMode="auto">
          <a:xfrm>
            <a:off x="6995604" y="2232177"/>
            <a:ext cx="994177" cy="813108"/>
          </a:xfrm>
          <a:prstGeom prst="straightConnector1">
            <a:avLst/>
          </a:prstGeom>
          <a:noFill/>
          <a:ln w="19050" algn="ctr">
            <a:solidFill>
              <a:srgbClr val="FF0000"/>
            </a:solidFill>
            <a:round/>
            <a:headEn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 name="Connecteur droit avec flèche 19">
            <a:extLst>
              <a:ext uri="{FF2B5EF4-FFF2-40B4-BE49-F238E27FC236}">
                <a16:creationId xmlns:a16="http://schemas.microsoft.com/office/drawing/2014/main" id="{193B2DAC-3C5B-44FC-8663-3D79492A4341}"/>
              </a:ext>
            </a:extLst>
          </p:cNvPr>
          <p:cNvCxnSpPr>
            <a:cxnSpLocks/>
            <a:stCxn id="22" idx="2"/>
          </p:cNvCxnSpPr>
          <p:nvPr/>
        </p:nvCxnSpPr>
        <p:spPr bwMode="auto">
          <a:xfrm>
            <a:off x="6911975" y="2201863"/>
            <a:ext cx="980274" cy="502109"/>
          </a:xfrm>
          <a:prstGeom prst="straightConnector1">
            <a:avLst/>
          </a:prstGeom>
          <a:noFill/>
          <a:ln w="19050" algn="ctr">
            <a:solidFill>
              <a:srgbClr val="FF0000"/>
            </a:solidFill>
            <a:round/>
            <a:headEn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1183115948"/>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8244" name="AutoShape 3">
            <a:extLst>
              <a:ext uri="{FF2B5EF4-FFF2-40B4-BE49-F238E27FC236}">
                <a16:creationId xmlns:a16="http://schemas.microsoft.com/office/drawing/2014/main" id="{A0026E14-C608-4334-A821-29FF299A18F1}"/>
              </a:ext>
            </a:extLst>
          </p:cNvPr>
          <p:cNvCxnSpPr>
            <a:cxnSpLocks noChangeShapeType="1"/>
          </p:cNvCxnSpPr>
          <p:nvPr/>
        </p:nvCxnSpPr>
        <p:spPr bwMode="auto">
          <a:xfrm flipH="1">
            <a:off x="2713038" y="1433513"/>
            <a:ext cx="3181350" cy="1908175"/>
          </a:xfrm>
          <a:prstGeom prst="bentConnector3">
            <a:avLst>
              <a:gd name="adj1" fmla="val 49991"/>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138245" name="Text Box 5">
            <a:extLst>
              <a:ext uri="{FF2B5EF4-FFF2-40B4-BE49-F238E27FC236}">
                <a16:creationId xmlns:a16="http://schemas.microsoft.com/office/drawing/2014/main" id="{FB234591-E8FF-4611-A12C-BB82F0CC2D75}"/>
              </a:ext>
            </a:extLst>
          </p:cNvPr>
          <p:cNvSpPr txBox="1">
            <a:spLocks noChangeArrowheads="1"/>
          </p:cNvSpPr>
          <p:nvPr/>
        </p:nvSpPr>
        <p:spPr bwMode="auto">
          <a:xfrm>
            <a:off x="8604250" y="6524625"/>
            <a:ext cx="574675" cy="4048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9pPr>
          </a:lstStyle>
          <a:p>
            <a:pPr algn="r">
              <a:buSzPct val="100000"/>
            </a:pPr>
            <a:fld id="{4A955F39-CDAC-4951-8E39-83A4FCE0B3E1}" type="slidenum">
              <a:rPr lang="fr-FR" altLang="fr-FR" sz="1800" b="1">
                <a:solidFill>
                  <a:srgbClr val="404040"/>
                </a:solidFill>
                <a:latin typeface="Arial" panose="020B0604020202020204" pitchFamily="34" charset="0"/>
                <a:cs typeface="Arial" panose="020B0604020202020204" pitchFamily="34" charset="0"/>
              </a:rPr>
              <a:pPr algn="r">
                <a:buSzPct val="100000"/>
              </a:pPr>
              <a:t>115</a:t>
            </a:fld>
            <a:endParaRPr lang="fr-FR" altLang="fr-FR" sz="1800" b="1">
              <a:solidFill>
                <a:srgbClr val="404040"/>
              </a:solidFill>
              <a:latin typeface="Arial" panose="020B0604020202020204" pitchFamily="34" charset="0"/>
              <a:cs typeface="Arial" panose="020B0604020202020204" pitchFamily="34" charset="0"/>
            </a:endParaRPr>
          </a:p>
        </p:txBody>
      </p:sp>
      <p:sp>
        <p:nvSpPr>
          <p:cNvPr id="138246" name="Rectangle 6">
            <a:extLst>
              <a:ext uri="{FF2B5EF4-FFF2-40B4-BE49-F238E27FC236}">
                <a16:creationId xmlns:a16="http://schemas.microsoft.com/office/drawing/2014/main" id="{A89F851A-362C-491C-9DCC-AA2B2D5B33D0}"/>
              </a:ext>
            </a:extLst>
          </p:cNvPr>
          <p:cNvSpPr>
            <a:spLocks noChangeArrowheads="1"/>
          </p:cNvSpPr>
          <p:nvPr/>
        </p:nvSpPr>
        <p:spPr bwMode="auto">
          <a:xfrm>
            <a:off x="179388" y="188913"/>
            <a:ext cx="293687" cy="304800"/>
          </a:xfrm>
          <a:prstGeom prst="rect">
            <a:avLst/>
          </a:prstGeom>
          <a:solidFill>
            <a:srgbClr val="C00000"/>
          </a:solidFill>
          <a:ln>
            <a:noFill/>
          </a:ln>
          <a:effectLst/>
        </p:spPr>
        <p:txBody>
          <a:bodyPr wrap="none" anchor="ctr"/>
          <a:lstStyle/>
          <a:p>
            <a:pPr>
              <a:buClr>
                <a:srgbClr val="000000"/>
              </a:buClr>
              <a:buSzPct val="100000"/>
              <a:buFont typeface="Times New Roman" panose="02020603050405020304" pitchFamily="18" charset="0"/>
              <a:buNone/>
            </a:pPr>
            <a:endParaRPr lang="fr-FR" altLang="fr-FR"/>
          </a:p>
        </p:txBody>
      </p:sp>
      <p:sp>
        <p:nvSpPr>
          <p:cNvPr id="138247" name="Rectangle 7">
            <a:extLst>
              <a:ext uri="{FF2B5EF4-FFF2-40B4-BE49-F238E27FC236}">
                <a16:creationId xmlns:a16="http://schemas.microsoft.com/office/drawing/2014/main" id="{4DFD960B-1BCD-4487-A008-9D6625A61AC8}"/>
              </a:ext>
            </a:extLst>
          </p:cNvPr>
          <p:cNvSpPr>
            <a:spLocks noChangeArrowheads="1"/>
          </p:cNvSpPr>
          <p:nvPr/>
        </p:nvSpPr>
        <p:spPr bwMode="auto">
          <a:xfrm>
            <a:off x="571500" y="188913"/>
            <a:ext cx="293688" cy="304800"/>
          </a:xfrm>
          <a:prstGeom prst="rect">
            <a:avLst/>
          </a:prstGeom>
          <a:solidFill>
            <a:srgbClr val="93C139"/>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fr-FR" altLang="fr-FR"/>
          </a:p>
        </p:txBody>
      </p:sp>
      <p:sp>
        <p:nvSpPr>
          <p:cNvPr id="138248" name="Text Box 12">
            <a:extLst>
              <a:ext uri="{FF2B5EF4-FFF2-40B4-BE49-F238E27FC236}">
                <a16:creationId xmlns:a16="http://schemas.microsoft.com/office/drawing/2014/main" id="{2480BD9B-C15E-4762-9ADD-36F11633A620}"/>
              </a:ext>
            </a:extLst>
          </p:cNvPr>
          <p:cNvSpPr txBox="1">
            <a:spLocks noChangeArrowheads="1"/>
          </p:cNvSpPr>
          <p:nvPr/>
        </p:nvSpPr>
        <p:spPr bwMode="auto">
          <a:xfrm>
            <a:off x="911225" y="111125"/>
            <a:ext cx="6397625" cy="463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9pPr>
          </a:lstStyle>
          <a:p>
            <a:pPr eaLnBrk="1" hangingPunct="1">
              <a:buSzPct val="100000"/>
            </a:pPr>
            <a:r>
              <a:rPr lang="fr-FR" altLang="fr-FR" b="1" dirty="0">
                <a:solidFill>
                  <a:srgbClr val="00733C"/>
                </a:solidFill>
                <a:latin typeface="Arial" panose="020B0604020202020204" pitchFamily="34" charset="0"/>
                <a:cs typeface="Arial" panose="020B0604020202020204" pitchFamily="34" charset="0"/>
              </a:rPr>
              <a:t>10 – Cartographie</a:t>
            </a:r>
          </a:p>
        </p:txBody>
      </p:sp>
      <p:sp>
        <p:nvSpPr>
          <p:cNvPr id="20" name="Text Box 2">
            <a:extLst>
              <a:ext uri="{FF2B5EF4-FFF2-40B4-BE49-F238E27FC236}">
                <a16:creationId xmlns:a16="http://schemas.microsoft.com/office/drawing/2014/main" id="{49FB004C-0238-47E2-963A-7BB2C92BF0A1}"/>
              </a:ext>
            </a:extLst>
          </p:cNvPr>
          <p:cNvSpPr txBox="1">
            <a:spLocks noChangeArrowheads="1"/>
          </p:cNvSpPr>
          <p:nvPr/>
        </p:nvSpPr>
        <p:spPr bwMode="auto">
          <a:xfrm>
            <a:off x="179388" y="692150"/>
            <a:ext cx="8999537" cy="34073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9pPr>
          </a:lstStyle>
          <a:p>
            <a:pPr eaLnBrk="1" hangingPunct="1">
              <a:buSzPct val="100000"/>
            </a:pPr>
            <a:r>
              <a:rPr lang="fr-FR" altLang="fr-FR" sz="1600" dirty="0">
                <a:solidFill>
                  <a:srgbClr val="002060"/>
                </a:solidFill>
                <a:latin typeface="Arial" panose="020B0604020202020204" pitchFamily="34" charset="0"/>
                <a:cs typeface="Arial" panose="020B0604020202020204" pitchFamily="34" charset="0"/>
              </a:rPr>
              <a:t>Filtres applicables</a:t>
            </a:r>
          </a:p>
        </p:txBody>
      </p:sp>
      <p:sp>
        <p:nvSpPr>
          <p:cNvPr id="26" name="Text Box 2">
            <a:extLst>
              <a:ext uri="{FF2B5EF4-FFF2-40B4-BE49-F238E27FC236}">
                <a16:creationId xmlns:a16="http://schemas.microsoft.com/office/drawing/2014/main" id="{C80AC8F4-59A2-438F-A5B7-E955B05F64ED}"/>
              </a:ext>
            </a:extLst>
          </p:cNvPr>
          <p:cNvSpPr txBox="1">
            <a:spLocks noChangeArrowheads="1"/>
          </p:cNvSpPr>
          <p:nvPr/>
        </p:nvSpPr>
        <p:spPr bwMode="auto">
          <a:xfrm>
            <a:off x="107950" y="1141293"/>
            <a:ext cx="8999538" cy="403405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marL="285750" indent="-28575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9pPr>
          </a:lstStyle>
          <a:p>
            <a:pPr>
              <a:buSzPct val="100000"/>
              <a:buFontTx/>
              <a:buChar char="-"/>
            </a:pPr>
            <a:r>
              <a:rPr lang="fr-FR" altLang="fr-FR" sz="1600" dirty="0">
                <a:solidFill>
                  <a:srgbClr val="0070C0"/>
                </a:solidFill>
                <a:latin typeface="Arial" panose="020B0604020202020204" pitchFamily="34" charset="0"/>
                <a:cs typeface="Arial" panose="020B0604020202020204" pitchFamily="34" charset="0"/>
              </a:rPr>
              <a:t> Rayon kilométrique : vous pouvez l’augmenter ou le diminuer dans la limite du rayon maximum configuré par l’animateur départemental.</a:t>
            </a:r>
          </a:p>
          <a:p>
            <a:pPr>
              <a:buSzPct val="100000"/>
              <a:buFontTx/>
              <a:buChar char="-"/>
            </a:pPr>
            <a:endParaRPr lang="fr-FR" altLang="fr-FR" sz="1600" dirty="0">
              <a:solidFill>
                <a:srgbClr val="0070C0"/>
              </a:solidFill>
              <a:latin typeface="Arial" panose="020B0604020202020204" pitchFamily="34" charset="0"/>
              <a:cs typeface="Arial" panose="020B0604020202020204" pitchFamily="34" charset="0"/>
            </a:endParaRPr>
          </a:p>
          <a:p>
            <a:pPr>
              <a:buSzPct val="100000"/>
              <a:buFontTx/>
              <a:buChar char="-"/>
            </a:pPr>
            <a:r>
              <a:rPr lang="fr-FR" altLang="fr-FR" sz="1600" dirty="0">
                <a:solidFill>
                  <a:srgbClr val="0070C0"/>
                </a:solidFill>
                <a:latin typeface="Arial" panose="020B0604020202020204" pitchFamily="34" charset="0"/>
                <a:cs typeface="Arial" panose="020B0604020202020204" pitchFamily="34" charset="0"/>
              </a:rPr>
              <a:t>Famille de produits : liste des 34 familles de produits Agrilocal. Vous pouvez en sélectionner une ou plusieurs.</a:t>
            </a:r>
          </a:p>
          <a:p>
            <a:pPr>
              <a:buSzPct val="100000"/>
              <a:buFontTx/>
              <a:buChar char="-"/>
            </a:pPr>
            <a:endParaRPr lang="fr-FR" altLang="fr-FR" sz="1600" dirty="0">
              <a:solidFill>
                <a:srgbClr val="0070C0"/>
              </a:solidFill>
              <a:latin typeface="Arial" panose="020B0604020202020204" pitchFamily="34" charset="0"/>
              <a:cs typeface="Arial" panose="020B0604020202020204" pitchFamily="34" charset="0"/>
            </a:endParaRPr>
          </a:p>
          <a:p>
            <a:pPr>
              <a:buSzPct val="100000"/>
              <a:buFontTx/>
              <a:buChar char="-"/>
            </a:pPr>
            <a:r>
              <a:rPr lang="fr-FR" altLang="fr-FR" sz="1600" dirty="0">
                <a:solidFill>
                  <a:srgbClr val="0070C0"/>
                </a:solidFill>
                <a:latin typeface="Arial" panose="020B0604020202020204" pitchFamily="34" charset="0"/>
                <a:cs typeface="Arial" panose="020B0604020202020204" pitchFamily="34" charset="0"/>
              </a:rPr>
              <a:t>Produit : vous pouvez sélectionner un ou plusieurs produits de liste des produits du catalogue de votre plate-forme. </a:t>
            </a:r>
          </a:p>
          <a:p>
            <a:pPr>
              <a:buSzPct val="100000"/>
              <a:buFontTx/>
              <a:buChar char="-"/>
            </a:pPr>
            <a:endParaRPr lang="fr-FR" altLang="fr-FR" sz="1600" dirty="0">
              <a:solidFill>
                <a:srgbClr val="0070C0"/>
              </a:solidFill>
              <a:latin typeface="Arial" panose="020B0604020202020204" pitchFamily="34" charset="0"/>
              <a:cs typeface="Arial" panose="020B0604020202020204" pitchFamily="34" charset="0"/>
            </a:endParaRPr>
          </a:p>
          <a:p>
            <a:pPr>
              <a:buSzPct val="100000"/>
              <a:buFontTx/>
              <a:buChar char="-"/>
            </a:pPr>
            <a:r>
              <a:rPr lang="fr-FR" altLang="fr-FR" sz="1600" dirty="0">
                <a:solidFill>
                  <a:srgbClr val="0070C0"/>
                </a:solidFill>
                <a:latin typeface="Arial" panose="020B0604020202020204" pitchFamily="34" charset="0"/>
                <a:cs typeface="Arial" panose="020B0604020202020204" pitchFamily="34" charset="0"/>
              </a:rPr>
              <a:t>SIQO : vous permet de trouver des fournisseurs qui produisent sous signe(s) de qualité (Bio, AOC, AOP, IGP, Label Rouge, STG).</a:t>
            </a:r>
          </a:p>
          <a:p>
            <a:pPr>
              <a:buSzPct val="100000"/>
              <a:buFontTx/>
              <a:buChar char="-"/>
            </a:pPr>
            <a:endParaRPr lang="fr-FR" altLang="fr-FR" sz="1600" dirty="0">
              <a:solidFill>
                <a:srgbClr val="0070C0"/>
              </a:solidFill>
              <a:latin typeface="Arial" panose="020B0604020202020204" pitchFamily="34" charset="0"/>
              <a:cs typeface="Arial" panose="020B0604020202020204" pitchFamily="34" charset="0"/>
            </a:endParaRPr>
          </a:p>
          <a:p>
            <a:pPr>
              <a:buSzPct val="100000"/>
              <a:buFontTx/>
              <a:buChar char="-"/>
            </a:pPr>
            <a:r>
              <a:rPr lang="fr-FR" altLang="fr-FR" sz="1600" dirty="0">
                <a:solidFill>
                  <a:srgbClr val="0070C0"/>
                </a:solidFill>
                <a:latin typeface="Arial" panose="020B0604020202020204" pitchFamily="34" charset="0"/>
                <a:cs typeface="Arial" panose="020B0604020202020204" pitchFamily="34" charset="0"/>
              </a:rPr>
              <a:t>Catégorie : vous pouvez sélectionner une ou plusieurs catégories de fournisseurs (agriculteurs, artisans, entreprises locales, autres fournisseurs) . </a:t>
            </a:r>
          </a:p>
          <a:p>
            <a:pPr>
              <a:buSzPct val="100000"/>
              <a:buFontTx/>
              <a:buChar char="-"/>
            </a:pPr>
            <a:endParaRPr lang="fr-FR" altLang="fr-FR" sz="1600" dirty="0">
              <a:solidFill>
                <a:srgbClr val="0070C0"/>
              </a:solidFill>
              <a:latin typeface="Arial" panose="020B0604020202020204" pitchFamily="34" charset="0"/>
              <a:cs typeface="Arial" panose="020B0604020202020204" pitchFamily="34" charset="0"/>
            </a:endParaRPr>
          </a:p>
          <a:p>
            <a:pPr>
              <a:buSzPct val="100000"/>
              <a:buFontTx/>
              <a:buChar char="-"/>
            </a:pPr>
            <a:r>
              <a:rPr lang="fr-FR" altLang="fr-FR" sz="1600" dirty="0">
                <a:solidFill>
                  <a:srgbClr val="0070C0"/>
                </a:solidFill>
                <a:latin typeface="Arial" panose="020B0604020202020204" pitchFamily="34" charset="0"/>
                <a:cs typeface="Arial" panose="020B0604020202020204" pitchFamily="34" charset="0"/>
              </a:rPr>
              <a:t>Mes fournisseurs : vous permet de sélectionner toute ou partie de vos fournisseurs Agrilocal. </a:t>
            </a:r>
          </a:p>
        </p:txBody>
      </p:sp>
    </p:spTree>
    <p:extLst>
      <p:ext uri="{BB962C8B-B14F-4D97-AF65-F5344CB8AC3E}">
        <p14:creationId xmlns:p14="http://schemas.microsoft.com/office/powerpoint/2010/main" val="2803303507"/>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 6" descr="Une image contenant carte, texte&#10;&#10;Description générée automatiquement">
            <a:extLst>
              <a:ext uri="{FF2B5EF4-FFF2-40B4-BE49-F238E27FC236}">
                <a16:creationId xmlns:a16="http://schemas.microsoft.com/office/drawing/2014/main" id="{7D10FEA4-452D-4FE1-AD89-BDF4469C9D9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788" y="1104122"/>
            <a:ext cx="8999538" cy="5424140"/>
          </a:xfrm>
          <a:prstGeom prst="rect">
            <a:avLst/>
          </a:prstGeom>
        </p:spPr>
      </p:pic>
      <p:cxnSp>
        <p:nvCxnSpPr>
          <p:cNvPr id="138244" name="AutoShape 3">
            <a:extLst>
              <a:ext uri="{FF2B5EF4-FFF2-40B4-BE49-F238E27FC236}">
                <a16:creationId xmlns:a16="http://schemas.microsoft.com/office/drawing/2014/main" id="{A0026E14-C608-4334-A821-29FF299A18F1}"/>
              </a:ext>
            </a:extLst>
          </p:cNvPr>
          <p:cNvCxnSpPr>
            <a:cxnSpLocks noChangeShapeType="1"/>
          </p:cNvCxnSpPr>
          <p:nvPr/>
        </p:nvCxnSpPr>
        <p:spPr bwMode="auto">
          <a:xfrm flipH="1">
            <a:off x="2713038" y="1433513"/>
            <a:ext cx="3181350" cy="1908175"/>
          </a:xfrm>
          <a:prstGeom prst="bentConnector3">
            <a:avLst>
              <a:gd name="adj1" fmla="val 49991"/>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138245" name="Text Box 5">
            <a:extLst>
              <a:ext uri="{FF2B5EF4-FFF2-40B4-BE49-F238E27FC236}">
                <a16:creationId xmlns:a16="http://schemas.microsoft.com/office/drawing/2014/main" id="{FB234591-E8FF-4611-A12C-BB82F0CC2D75}"/>
              </a:ext>
            </a:extLst>
          </p:cNvPr>
          <p:cNvSpPr txBox="1">
            <a:spLocks noChangeArrowheads="1"/>
          </p:cNvSpPr>
          <p:nvPr/>
        </p:nvSpPr>
        <p:spPr bwMode="auto">
          <a:xfrm>
            <a:off x="8604250" y="6524625"/>
            <a:ext cx="574675" cy="4048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9pPr>
          </a:lstStyle>
          <a:p>
            <a:pPr algn="r">
              <a:buSzPct val="100000"/>
            </a:pPr>
            <a:fld id="{4A955F39-CDAC-4951-8E39-83A4FCE0B3E1}" type="slidenum">
              <a:rPr lang="fr-FR" altLang="fr-FR" sz="1800" b="1">
                <a:solidFill>
                  <a:srgbClr val="404040"/>
                </a:solidFill>
                <a:latin typeface="Arial" panose="020B0604020202020204" pitchFamily="34" charset="0"/>
                <a:cs typeface="Arial" panose="020B0604020202020204" pitchFamily="34" charset="0"/>
              </a:rPr>
              <a:pPr algn="r">
                <a:buSzPct val="100000"/>
              </a:pPr>
              <a:t>116</a:t>
            </a:fld>
            <a:endParaRPr lang="fr-FR" altLang="fr-FR" sz="1800" b="1">
              <a:solidFill>
                <a:srgbClr val="404040"/>
              </a:solidFill>
              <a:latin typeface="Arial" panose="020B0604020202020204" pitchFamily="34" charset="0"/>
              <a:cs typeface="Arial" panose="020B0604020202020204" pitchFamily="34" charset="0"/>
            </a:endParaRPr>
          </a:p>
        </p:txBody>
      </p:sp>
      <p:sp>
        <p:nvSpPr>
          <p:cNvPr id="138246" name="Rectangle 6">
            <a:extLst>
              <a:ext uri="{FF2B5EF4-FFF2-40B4-BE49-F238E27FC236}">
                <a16:creationId xmlns:a16="http://schemas.microsoft.com/office/drawing/2014/main" id="{A89F851A-362C-491C-9DCC-AA2B2D5B33D0}"/>
              </a:ext>
            </a:extLst>
          </p:cNvPr>
          <p:cNvSpPr>
            <a:spLocks noChangeArrowheads="1"/>
          </p:cNvSpPr>
          <p:nvPr/>
        </p:nvSpPr>
        <p:spPr bwMode="auto">
          <a:xfrm>
            <a:off x="179388" y="188913"/>
            <a:ext cx="293687" cy="304800"/>
          </a:xfrm>
          <a:prstGeom prst="rect">
            <a:avLst/>
          </a:prstGeom>
          <a:solidFill>
            <a:srgbClr val="C00000"/>
          </a:solidFill>
          <a:ln>
            <a:noFill/>
          </a:ln>
          <a:effectLst/>
        </p:spPr>
        <p:txBody>
          <a:bodyPr wrap="none" anchor="ctr"/>
          <a:lstStyle/>
          <a:p>
            <a:pPr>
              <a:buClr>
                <a:srgbClr val="000000"/>
              </a:buClr>
              <a:buSzPct val="100000"/>
              <a:buFont typeface="Times New Roman" panose="02020603050405020304" pitchFamily="18" charset="0"/>
              <a:buNone/>
            </a:pPr>
            <a:endParaRPr lang="fr-FR" altLang="fr-FR"/>
          </a:p>
        </p:txBody>
      </p:sp>
      <p:sp>
        <p:nvSpPr>
          <p:cNvPr id="138247" name="Rectangle 7">
            <a:extLst>
              <a:ext uri="{FF2B5EF4-FFF2-40B4-BE49-F238E27FC236}">
                <a16:creationId xmlns:a16="http://schemas.microsoft.com/office/drawing/2014/main" id="{4DFD960B-1BCD-4487-A008-9D6625A61AC8}"/>
              </a:ext>
            </a:extLst>
          </p:cNvPr>
          <p:cNvSpPr>
            <a:spLocks noChangeArrowheads="1"/>
          </p:cNvSpPr>
          <p:nvPr/>
        </p:nvSpPr>
        <p:spPr bwMode="auto">
          <a:xfrm>
            <a:off x="571500" y="188913"/>
            <a:ext cx="293688" cy="304800"/>
          </a:xfrm>
          <a:prstGeom prst="rect">
            <a:avLst/>
          </a:prstGeom>
          <a:solidFill>
            <a:srgbClr val="93C139"/>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fr-FR" altLang="fr-FR"/>
          </a:p>
        </p:txBody>
      </p:sp>
      <p:sp>
        <p:nvSpPr>
          <p:cNvPr id="138248" name="Text Box 12">
            <a:extLst>
              <a:ext uri="{FF2B5EF4-FFF2-40B4-BE49-F238E27FC236}">
                <a16:creationId xmlns:a16="http://schemas.microsoft.com/office/drawing/2014/main" id="{2480BD9B-C15E-4762-9ADD-36F11633A620}"/>
              </a:ext>
            </a:extLst>
          </p:cNvPr>
          <p:cNvSpPr txBox="1">
            <a:spLocks noChangeArrowheads="1"/>
          </p:cNvSpPr>
          <p:nvPr/>
        </p:nvSpPr>
        <p:spPr bwMode="auto">
          <a:xfrm>
            <a:off x="911225" y="111125"/>
            <a:ext cx="6397625" cy="463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9pPr>
          </a:lstStyle>
          <a:p>
            <a:pPr eaLnBrk="1" hangingPunct="1">
              <a:buSzPct val="100000"/>
            </a:pPr>
            <a:r>
              <a:rPr lang="fr-FR" altLang="fr-FR" b="1" dirty="0">
                <a:solidFill>
                  <a:srgbClr val="00733C"/>
                </a:solidFill>
                <a:latin typeface="Arial" panose="020B0604020202020204" pitchFamily="34" charset="0"/>
                <a:cs typeface="Arial" panose="020B0604020202020204" pitchFamily="34" charset="0"/>
              </a:rPr>
              <a:t> 10 – Cartographie</a:t>
            </a:r>
          </a:p>
        </p:txBody>
      </p:sp>
      <p:sp>
        <p:nvSpPr>
          <p:cNvPr id="138250" name="Text Box 9">
            <a:extLst>
              <a:ext uri="{FF2B5EF4-FFF2-40B4-BE49-F238E27FC236}">
                <a16:creationId xmlns:a16="http://schemas.microsoft.com/office/drawing/2014/main" id="{84C3BE77-01FA-47CC-AFBF-AAB0677D9DEC}"/>
              </a:ext>
            </a:extLst>
          </p:cNvPr>
          <p:cNvSpPr txBox="1">
            <a:spLocks noChangeArrowheads="1"/>
          </p:cNvSpPr>
          <p:nvPr/>
        </p:nvSpPr>
        <p:spPr bwMode="auto">
          <a:xfrm>
            <a:off x="5849997" y="2844857"/>
            <a:ext cx="2997199" cy="525401"/>
          </a:xfrm>
          <a:prstGeom prst="rect">
            <a:avLst/>
          </a:prstGeom>
          <a:solidFill>
            <a:srgbClr val="20B4EE"/>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9pPr>
          </a:lstStyle>
          <a:p>
            <a:pPr algn="ctr" eaLnBrk="1" hangingPunct="1">
              <a:buSzPct val="100000"/>
            </a:pPr>
            <a:r>
              <a:rPr lang="fr-FR" altLang="fr-FR" sz="1400" b="1" dirty="0">
                <a:solidFill>
                  <a:srgbClr val="FFFFFF"/>
                </a:solidFill>
                <a:latin typeface="Arial" panose="020B0604020202020204" pitchFamily="34" charset="0"/>
                <a:cs typeface="Arial" panose="020B0604020202020204" pitchFamily="34" charset="0"/>
              </a:rPr>
              <a:t>Lien vers la fiche fournisseur</a:t>
            </a:r>
          </a:p>
          <a:p>
            <a:pPr algn="ctr" eaLnBrk="1" hangingPunct="1">
              <a:buSzPct val="100000"/>
            </a:pPr>
            <a:r>
              <a:rPr lang="fr-FR" altLang="fr-FR" sz="1400" b="1" dirty="0">
                <a:solidFill>
                  <a:srgbClr val="FFFFFF"/>
                </a:solidFill>
                <a:latin typeface="Arial" panose="020B0604020202020204" pitchFamily="34" charset="0"/>
                <a:cs typeface="Arial" panose="020B0604020202020204" pitchFamily="34" charset="0"/>
              </a:rPr>
              <a:t>Pour visualiser les coordonnées</a:t>
            </a:r>
          </a:p>
        </p:txBody>
      </p:sp>
      <p:sp>
        <p:nvSpPr>
          <p:cNvPr id="138252" name="Text Box 2">
            <a:extLst>
              <a:ext uri="{FF2B5EF4-FFF2-40B4-BE49-F238E27FC236}">
                <a16:creationId xmlns:a16="http://schemas.microsoft.com/office/drawing/2014/main" id="{F4944B8C-EAE4-439F-A50F-DF8F40C483C1}"/>
              </a:ext>
            </a:extLst>
          </p:cNvPr>
          <p:cNvSpPr txBox="1">
            <a:spLocks noChangeArrowheads="1"/>
          </p:cNvSpPr>
          <p:nvPr/>
        </p:nvSpPr>
        <p:spPr bwMode="auto">
          <a:xfrm>
            <a:off x="107504" y="711436"/>
            <a:ext cx="8999538" cy="34073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9pPr>
          </a:lstStyle>
          <a:p>
            <a:pPr eaLnBrk="1" hangingPunct="1">
              <a:buSzPct val="100000"/>
            </a:pPr>
            <a:r>
              <a:rPr lang="fr-FR" altLang="fr-FR" sz="1600" dirty="0">
                <a:solidFill>
                  <a:srgbClr val="0070C0"/>
                </a:solidFill>
                <a:latin typeface="Arial" panose="020B0604020202020204" pitchFamily="34" charset="0"/>
                <a:cs typeface="Arial" panose="020B0604020202020204" pitchFamily="34" charset="0"/>
              </a:rPr>
              <a:t>Exemple : la recherche effectuée porte sur les légumes bio dans un rayon de 60 km. </a:t>
            </a:r>
            <a:r>
              <a:rPr lang="fr-FR" altLang="fr-FR" sz="1400" b="1" dirty="0">
                <a:solidFill>
                  <a:srgbClr val="0070C0"/>
                </a:solidFill>
                <a:latin typeface="Arial" panose="020B0604020202020204" pitchFamily="34" charset="0"/>
                <a:cs typeface="Arial" panose="020B0604020202020204" pitchFamily="34" charset="0"/>
              </a:rPr>
              <a:t> </a:t>
            </a:r>
          </a:p>
        </p:txBody>
      </p:sp>
      <p:sp>
        <p:nvSpPr>
          <p:cNvPr id="23" name="Text Box 6">
            <a:extLst>
              <a:ext uri="{FF2B5EF4-FFF2-40B4-BE49-F238E27FC236}">
                <a16:creationId xmlns:a16="http://schemas.microsoft.com/office/drawing/2014/main" id="{2142FC38-BFD0-47F9-85A2-6787228CF8DD}"/>
              </a:ext>
            </a:extLst>
          </p:cNvPr>
          <p:cNvSpPr txBox="1">
            <a:spLocks noChangeArrowheads="1"/>
          </p:cNvSpPr>
          <p:nvPr/>
        </p:nvSpPr>
        <p:spPr bwMode="auto">
          <a:xfrm>
            <a:off x="2024110" y="2523451"/>
            <a:ext cx="1792759" cy="341312"/>
          </a:xfrm>
          <a:prstGeom prst="rect">
            <a:avLst/>
          </a:prstGeom>
          <a:solidFill>
            <a:srgbClr val="E3001E"/>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9pPr>
          </a:lstStyle>
          <a:p>
            <a:pPr algn="ctr" eaLnBrk="1" hangingPunct="1">
              <a:buSzPct val="100000"/>
            </a:pPr>
            <a:r>
              <a:rPr lang="fr-FR" altLang="fr-FR" sz="1600" b="1" dirty="0">
                <a:solidFill>
                  <a:srgbClr val="FFFFFF"/>
                </a:solidFill>
                <a:latin typeface="Arial Narrow" panose="020B0606020202030204" pitchFamily="34" charset="0"/>
                <a:cs typeface="Calibri" panose="020F0502020204030204" pitchFamily="34" charset="0"/>
              </a:rPr>
              <a:t>Filtres utilisés</a:t>
            </a:r>
          </a:p>
        </p:txBody>
      </p:sp>
      <p:cxnSp>
        <p:nvCxnSpPr>
          <p:cNvPr id="12" name="Connecteur droit avec flèche 11">
            <a:extLst>
              <a:ext uri="{FF2B5EF4-FFF2-40B4-BE49-F238E27FC236}">
                <a16:creationId xmlns:a16="http://schemas.microsoft.com/office/drawing/2014/main" id="{C9E635CD-4AC4-4830-995B-FE3FFBE2D40D}"/>
              </a:ext>
            </a:extLst>
          </p:cNvPr>
          <p:cNvCxnSpPr>
            <a:cxnSpLocks/>
          </p:cNvCxnSpPr>
          <p:nvPr/>
        </p:nvCxnSpPr>
        <p:spPr bwMode="auto">
          <a:xfrm flipH="1" flipV="1">
            <a:off x="2024110" y="2226598"/>
            <a:ext cx="976542" cy="296852"/>
          </a:xfrm>
          <a:prstGeom prst="straightConnector1">
            <a:avLst/>
          </a:prstGeom>
          <a:solidFill>
            <a:srgbClr val="00B8FF"/>
          </a:solidFill>
          <a:ln w="1905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1" name="AutoShape 11">
            <a:extLst>
              <a:ext uri="{FF2B5EF4-FFF2-40B4-BE49-F238E27FC236}">
                <a16:creationId xmlns:a16="http://schemas.microsoft.com/office/drawing/2014/main" id="{7E6B014E-AC7F-477D-A13C-35FBAF75B3A8}"/>
              </a:ext>
            </a:extLst>
          </p:cNvPr>
          <p:cNvCxnSpPr>
            <a:cxnSpLocks noChangeShapeType="1"/>
            <a:stCxn id="138250" idx="2"/>
          </p:cNvCxnSpPr>
          <p:nvPr/>
        </p:nvCxnSpPr>
        <p:spPr bwMode="auto">
          <a:xfrm flipH="1">
            <a:off x="6072883" y="3370258"/>
            <a:ext cx="1275714" cy="1476950"/>
          </a:xfrm>
          <a:prstGeom prst="straightConnector1">
            <a:avLst/>
          </a:prstGeom>
          <a:noFill/>
          <a:ln w="25560" cap="sq">
            <a:solidFill>
              <a:srgbClr val="20B4EE"/>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34" name="Text Box 11">
            <a:extLst>
              <a:ext uri="{FF2B5EF4-FFF2-40B4-BE49-F238E27FC236}">
                <a16:creationId xmlns:a16="http://schemas.microsoft.com/office/drawing/2014/main" id="{4D590F41-57C1-4DF3-B3B5-A98FDD6B2D64}"/>
              </a:ext>
            </a:extLst>
          </p:cNvPr>
          <p:cNvSpPr txBox="1">
            <a:spLocks noChangeArrowheads="1"/>
          </p:cNvSpPr>
          <p:nvPr/>
        </p:nvSpPr>
        <p:spPr bwMode="auto">
          <a:xfrm>
            <a:off x="6287678" y="5882205"/>
            <a:ext cx="2803364" cy="525401"/>
          </a:xfrm>
          <a:prstGeom prst="rect">
            <a:avLst/>
          </a:prstGeom>
          <a:solidFill>
            <a:srgbClr val="00733C"/>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9pPr>
          </a:lstStyle>
          <a:p>
            <a:pPr eaLnBrk="1" hangingPunct="1">
              <a:buSzPct val="100000"/>
            </a:pPr>
            <a:r>
              <a:rPr lang="fr-FR" altLang="fr-FR" sz="1400" b="1" dirty="0">
                <a:solidFill>
                  <a:srgbClr val="FFFFFF"/>
                </a:solidFill>
                <a:latin typeface="Arial" panose="020B0604020202020204" pitchFamily="34" charset="0"/>
                <a:cs typeface="Arial" panose="020B0604020202020204" pitchFamily="34" charset="0"/>
              </a:rPr>
              <a:t>Au survol du point, le fenêtre d’information s’affiche.</a:t>
            </a:r>
          </a:p>
        </p:txBody>
      </p:sp>
      <p:cxnSp>
        <p:nvCxnSpPr>
          <p:cNvPr id="35" name="AutoShape 12">
            <a:extLst>
              <a:ext uri="{FF2B5EF4-FFF2-40B4-BE49-F238E27FC236}">
                <a16:creationId xmlns:a16="http://schemas.microsoft.com/office/drawing/2014/main" id="{F9A0294B-80CB-4EC0-A430-0AD3FD5F8542}"/>
              </a:ext>
            </a:extLst>
          </p:cNvPr>
          <p:cNvCxnSpPr>
            <a:cxnSpLocks noChangeShapeType="1"/>
            <a:stCxn id="34" idx="0"/>
          </p:cNvCxnSpPr>
          <p:nvPr/>
        </p:nvCxnSpPr>
        <p:spPr bwMode="auto">
          <a:xfrm flipH="1" flipV="1">
            <a:off x="6613864" y="5110993"/>
            <a:ext cx="1075496" cy="771212"/>
          </a:xfrm>
          <a:prstGeom prst="straightConnector1">
            <a:avLst/>
          </a:prstGeom>
          <a:noFill/>
          <a:ln w="25560" cap="sq">
            <a:solidFill>
              <a:srgbClr val="008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32" name="Connecteur droit avec flèche 31">
            <a:extLst>
              <a:ext uri="{FF2B5EF4-FFF2-40B4-BE49-F238E27FC236}">
                <a16:creationId xmlns:a16="http://schemas.microsoft.com/office/drawing/2014/main" id="{55371BE7-F531-4479-9F59-1809C248C904}"/>
              </a:ext>
            </a:extLst>
          </p:cNvPr>
          <p:cNvCxnSpPr>
            <a:cxnSpLocks/>
          </p:cNvCxnSpPr>
          <p:nvPr/>
        </p:nvCxnSpPr>
        <p:spPr bwMode="auto">
          <a:xfrm flipV="1">
            <a:off x="3000652" y="1653908"/>
            <a:ext cx="275204" cy="869542"/>
          </a:xfrm>
          <a:prstGeom prst="straightConnector1">
            <a:avLst/>
          </a:prstGeom>
          <a:solidFill>
            <a:srgbClr val="00B8FF"/>
          </a:solidFill>
          <a:ln w="1905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8" name="Connecteur droit avec flèche 37">
            <a:extLst>
              <a:ext uri="{FF2B5EF4-FFF2-40B4-BE49-F238E27FC236}">
                <a16:creationId xmlns:a16="http://schemas.microsoft.com/office/drawing/2014/main" id="{A4643869-1A62-46BD-9918-097AA5E1263A}"/>
              </a:ext>
            </a:extLst>
          </p:cNvPr>
          <p:cNvCxnSpPr>
            <a:cxnSpLocks/>
          </p:cNvCxnSpPr>
          <p:nvPr/>
        </p:nvCxnSpPr>
        <p:spPr bwMode="auto">
          <a:xfrm flipH="1" flipV="1">
            <a:off x="1748906" y="1809391"/>
            <a:ext cx="1264860" cy="714059"/>
          </a:xfrm>
          <a:prstGeom prst="straightConnector1">
            <a:avLst/>
          </a:prstGeom>
          <a:solidFill>
            <a:srgbClr val="00B8FF"/>
          </a:solidFill>
          <a:ln w="1905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 name="Connecteur droit avec flèche 28">
            <a:extLst>
              <a:ext uri="{FF2B5EF4-FFF2-40B4-BE49-F238E27FC236}">
                <a16:creationId xmlns:a16="http://schemas.microsoft.com/office/drawing/2014/main" id="{EF231741-668A-4DC1-9B8C-A694F2CE70AC}"/>
              </a:ext>
            </a:extLst>
          </p:cNvPr>
          <p:cNvCxnSpPr/>
          <p:nvPr/>
        </p:nvCxnSpPr>
        <p:spPr>
          <a:xfrm>
            <a:off x="1500326" y="3275860"/>
            <a:ext cx="3915053" cy="532660"/>
          </a:xfrm>
          <a:prstGeom prst="straightConnector1">
            <a:avLst/>
          </a:prstGeom>
          <a:ln w="190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6" name="Connecteur droit avec flèche 45">
            <a:extLst>
              <a:ext uri="{FF2B5EF4-FFF2-40B4-BE49-F238E27FC236}">
                <a16:creationId xmlns:a16="http://schemas.microsoft.com/office/drawing/2014/main" id="{C535B1CB-AB22-41D7-811D-AF301A401596}"/>
              </a:ext>
            </a:extLst>
          </p:cNvPr>
          <p:cNvCxnSpPr>
            <a:cxnSpLocks/>
            <a:stCxn id="49" idx="2"/>
          </p:cNvCxnSpPr>
          <p:nvPr/>
        </p:nvCxnSpPr>
        <p:spPr bwMode="auto">
          <a:xfrm>
            <a:off x="1072744" y="5563369"/>
            <a:ext cx="1057898" cy="530123"/>
          </a:xfrm>
          <a:prstGeom prst="straightConnector1">
            <a:avLst/>
          </a:prstGeom>
          <a:solidFill>
            <a:srgbClr val="00B8FF"/>
          </a:solidFill>
          <a:ln w="1905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9" name="Text Box 6">
            <a:extLst>
              <a:ext uri="{FF2B5EF4-FFF2-40B4-BE49-F238E27FC236}">
                <a16:creationId xmlns:a16="http://schemas.microsoft.com/office/drawing/2014/main" id="{0F3BAD5A-9D01-49B0-BCEF-C7363E38007D}"/>
              </a:ext>
            </a:extLst>
          </p:cNvPr>
          <p:cNvSpPr txBox="1">
            <a:spLocks noChangeArrowheads="1"/>
          </p:cNvSpPr>
          <p:nvPr/>
        </p:nvSpPr>
        <p:spPr bwMode="auto">
          <a:xfrm>
            <a:off x="14845" y="4976412"/>
            <a:ext cx="2115797" cy="586957"/>
          </a:xfrm>
          <a:prstGeom prst="rect">
            <a:avLst/>
          </a:prstGeom>
          <a:solidFill>
            <a:srgbClr val="E3001E"/>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9pPr>
          </a:lstStyle>
          <a:p>
            <a:pPr algn="ctr" eaLnBrk="1" hangingPunct="1">
              <a:buSzPct val="100000"/>
            </a:pPr>
            <a:r>
              <a:rPr lang="fr-FR" altLang="fr-FR" sz="1600" b="1" dirty="0">
                <a:solidFill>
                  <a:srgbClr val="FFFFFF"/>
                </a:solidFill>
                <a:latin typeface="Arial Narrow" panose="020B0606020202030204" pitchFamily="34" charset="0"/>
                <a:cs typeface="Calibri" panose="020F0502020204030204" pitchFamily="34" charset="0"/>
              </a:rPr>
              <a:t>Impression de la carte  ou export en PDF</a:t>
            </a:r>
          </a:p>
        </p:txBody>
      </p:sp>
      <p:cxnSp>
        <p:nvCxnSpPr>
          <p:cNvPr id="51" name="Connecteur droit avec flèche 50">
            <a:extLst>
              <a:ext uri="{FF2B5EF4-FFF2-40B4-BE49-F238E27FC236}">
                <a16:creationId xmlns:a16="http://schemas.microsoft.com/office/drawing/2014/main" id="{B9AED2B1-BAD8-40B9-B58F-A40F733AFCBB}"/>
              </a:ext>
            </a:extLst>
          </p:cNvPr>
          <p:cNvCxnSpPr>
            <a:cxnSpLocks/>
          </p:cNvCxnSpPr>
          <p:nvPr/>
        </p:nvCxnSpPr>
        <p:spPr bwMode="auto">
          <a:xfrm>
            <a:off x="1072743" y="5563369"/>
            <a:ext cx="1716910" cy="530123"/>
          </a:xfrm>
          <a:prstGeom prst="straightConnector1">
            <a:avLst/>
          </a:prstGeom>
          <a:solidFill>
            <a:srgbClr val="00B8FF"/>
          </a:solidFill>
          <a:ln w="1905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3964419227"/>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rme libre : forme 1">
            <a:extLst>
              <a:ext uri="{FF2B5EF4-FFF2-40B4-BE49-F238E27FC236}">
                <a16:creationId xmlns:a16="http://schemas.microsoft.com/office/drawing/2014/main" id="{65135FA7-A75E-4002-87CA-CEC18422D6C8}"/>
              </a:ext>
            </a:extLst>
          </p:cNvPr>
          <p:cNvSpPr/>
          <p:nvPr/>
        </p:nvSpPr>
        <p:spPr>
          <a:xfrm>
            <a:off x="468360" y="2708280"/>
            <a:ext cx="7993080" cy="5763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3" name="Forme libre : forme 2">
            <a:extLst>
              <a:ext uri="{FF2B5EF4-FFF2-40B4-BE49-F238E27FC236}">
                <a16:creationId xmlns:a16="http://schemas.microsoft.com/office/drawing/2014/main" id="{B0F169B9-BF31-4282-9B2D-831999DA86EB}"/>
              </a:ext>
            </a:extLst>
          </p:cNvPr>
          <p:cNvSpPr/>
          <p:nvPr/>
        </p:nvSpPr>
        <p:spPr>
          <a:xfrm>
            <a:off x="0" y="3716280"/>
            <a:ext cx="9144000" cy="2592360"/>
          </a:xfrm>
          <a:custGeom>
            <a:avLst/>
            <a:gdLst>
              <a:gd name="f0" fmla="val 10800000"/>
              <a:gd name="f1" fmla="val 5400000"/>
              <a:gd name="f2" fmla="val 16200000"/>
              <a:gd name="f3" fmla="val 180"/>
              <a:gd name="f4" fmla="val w"/>
              <a:gd name="f5" fmla="val h"/>
              <a:gd name="f6" fmla="val 0"/>
              <a:gd name="f7" fmla="val 21600"/>
              <a:gd name="f8" fmla="+- 0 0 0"/>
              <a:gd name="f9" fmla="*/ f4 1 21600"/>
              <a:gd name="f10" fmla="*/ f5 1 21600"/>
              <a:gd name="f11" fmla="+- f6 2540 0"/>
              <a:gd name="f12" fmla="+- f7 0 2540"/>
              <a:gd name="f13" fmla="+- f6 800 0"/>
              <a:gd name="f14" fmla="+- f7 0 800"/>
              <a:gd name="f15" fmla="+- 0 0 f1"/>
              <a:gd name="f16" fmla="*/ f8 f0 1"/>
              <a:gd name="f17" fmla="*/ f13 f9 1"/>
              <a:gd name="f18" fmla="*/ f14 f9 1"/>
              <a:gd name="f19" fmla="*/ f14 f10 1"/>
              <a:gd name="f20" fmla="*/ f13 f10 1"/>
              <a:gd name="f21" fmla="+- f11 0 f6"/>
              <a:gd name="f22" fmla="+- 0 0 f11"/>
              <a:gd name="f23" fmla="+- 21600 0 f12"/>
              <a:gd name="f24" fmla="+- f12 0 f7"/>
              <a:gd name="f25" fmla="*/ 10800 f9 1"/>
              <a:gd name="f26" fmla="*/ 0 f10 1"/>
              <a:gd name="f27" fmla="*/ f16 1 f3"/>
              <a:gd name="f28" fmla="*/ 0 f9 1"/>
              <a:gd name="f29" fmla="*/ 10800 f10 1"/>
              <a:gd name="f30" fmla="*/ 21600 f10 1"/>
              <a:gd name="f31" fmla="*/ 21600 f9 1"/>
              <a:gd name="f32" fmla="abs f21"/>
              <a:gd name="f33" fmla="abs f22"/>
              <a:gd name="f34" fmla="?: f21 f15 f1"/>
              <a:gd name="f35" fmla="?: f21 f1 f15"/>
              <a:gd name="f36" fmla="?: f22 0 f0"/>
              <a:gd name="f37" fmla="?: f22 f0 0"/>
              <a:gd name="f38" fmla="abs f23"/>
              <a:gd name="f39" fmla="?: f23 f15 f1"/>
              <a:gd name="f40" fmla="?: f23 f1 f15"/>
              <a:gd name="f41" fmla="?: f23 f2 f1"/>
              <a:gd name="f42" fmla="?: f23 f1 f2"/>
              <a:gd name="f43" fmla="abs f24"/>
              <a:gd name="f44" fmla="?: f24 f15 f1"/>
              <a:gd name="f45" fmla="?: f24 f1 f15"/>
              <a:gd name="f46" fmla="?: f23 0 f0"/>
              <a:gd name="f47" fmla="?: f23 f0 0"/>
              <a:gd name="f48" fmla="?: f22 f15 f1"/>
              <a:gd name="f49" fmla="?: f22 f1 f15"/>
              <a:gd name="f50" fmla="?: f22 f2 f1"/>
              <a:gd name="f51" fmla="?: f22 f1 f2"/>
              <a:gd name="f52" fmla="+- f27 0 f1"/>
              <a:gd name="f53" fmla="?: f21 f37 f36"/>
              <a:gd name="f54" fmla="?: f21 f36 f37"/>
              <a:gd name="f55" fmla="?: f22 f34 f35"/>
              <a:gd name="f56" fmla="?: f23 f42 f41"/>
              <a:gd name="f57" fmla="?: f23 f41 f42"/>
              <a:gd name="f58" fmla="?: f21 f40 f39"/>
              <a:gd name="f59" fmla="?: f24 f47 f46"/>
              <a:gd name="f60" fmla="?: f24 f46 f47"/>
              <a:gd name="f61" fmla="?: f23 f44 f45"/>
              <a:gd name="f62" fmla="?: f22 f51 f50"/>
              <a:gd name="f63" fmla="?: f22 f50 f51"/>
              <a:gd name="f64" fmla="?: f24 f49 f48"/>
              <a:gd name="f65" fmla="?: f22 f53 f54"/>
              <a:gd name="f66" fmla="?: f21 f57 f56"/>
              <a:gd name="f67" fmla="?: f23 f59 f60"/>
              <a:gd name="f68" fmla="?: f24 f63 f62"/>
            </a:gdLst>
            <a:ahLst/>
            <a:cxnLst>
              <a:cxn ang="3cd4">
                <a:pos x="hc" y="t"/>
              </a:cxn>
              <a:cxn ang="0">
                <a:pos x="r" y="vc"/>
              </a:cxn>
              <a:cxn ang="cd4">
                <a:pos x="hc" y="b"/>
              </a:cxn>
              <a:cxn ang="cd2">
                <a:pos x="l" y="vc"/>
              </a:cxn>
              <a:cxn ang="f52">
                <a:pos x="f25" y="f26"/>
              </a:cxn>
              <a:cxn ang="f52">
                <a:pos x="f28" y="f29"/>
              </a:cxn>
              <a:cxn ang="f52">
                <a:pos x="f25" y="f30"/>
              </a:cxn>
              <a:cxn ang="f52">
                <a:pos x="f31" y="f29"/>
              </a:cxn>
            </a:cxnLst>
            <a:rect l="f17" t="f20" r="f18" b="f19"/>
            <a:pathLst>
              <a:path w="21600" h="21600">
                <a:moveTo>
                  <a:pt x="f6" y="f11"/>
                </a:moveTo>
                <a:arcTo wR="f32" hR="f33" stAng="f65" swAng="f55"/>
                <a:lnTo>
                  <a:pt x="f12" y="f6"/>
                </a:lnTo>
                <a:arcTo wR="f38" hR="f32" stAng="f66" swAng="f58"/>
                <a:lnTo>
                  <a:pt x="f7" y="f12"/>
                </a:lnTo>
                <a:arcTo wR="f43" hR="f38" stAng="f67" swAng="f61"/>
                <a:lnTo>
                  <a:pt x="f11" y="f7"/>
                </a:lnTo>
                <a:arcTo wR="f33" hR="f43" stAng="f68" swAng="f64"/>
                <a:close/>
              </a:path>
            </a:pathLst>
          </a:custGeom>
          <a:no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4" name="Forme libre : forme 3">
            <a:extLst>
              <a:ext uri="{FF2B5EF4-FFF2-40B4-BE49-F238E27FC236}">
                <a16:creationId xmlns:a16="http://schemas.microsoft.com/office/drawing/2014/main" id="{DC7085AA-4C63-4D2A-8157-2A41BFA8068D}"/>
              </a:ext>
            </a:extLst>
          </p:cNvPr>
          <p:cNvSpPr/>
          <p:nvPr/>
        </p:nvSpPr>
        <p:spPr>
          <a:xfrm>
            <a:off x="-19080" y="6426360"/>
            <a:ext cx="9144000" cy="431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noAutofit/>
          </a:bodyPr>
          <a:lstStyle/>
          <a:p>
            <a:pPr marL="0" marR="0" lvl="0" indent="0" algn="ct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09F9C18F-E7DD-4C6F-90EA-6EDD599B1622}" type="slidenum">
              <a:t>117</a:t>
            </a:fld>
            <a:endParaRPr lang="fr-FR" sz="1800" b="1" i="0" u="none" strike="noStrike" baseline="0" dirty="0">
              <a:ln>
                <a:noFill/>
              </a:ln>
              <a:solidFill>
                <a:srgbClr val="FFFFFF"/>
              </a:solidFill>
              <a:latin typeface="Arial" pitchFamily="18"/>
              <a:ea typeface="Arial" pitchFamily="2"/>
              <a:cs typeface="Arial" pitchFamily="2"/>
            </a:endParaRPr>
          </a:p>
        </p:txBody>
      </p:sp>
      <p:sp>
        <p:nvSpPr>
          <p:cNvPr id="5" name="Forme libre : forme 4">
            <a:extLst>
              <a:ext uri="{FF2B5EF4-FFF2-40B4-BE49-F238E27FC236}">
                <a16:creationId xmlns:a16="http://schemas.microsoft.com/office/drawing/2014/main" id="{B1F253D7-6C77-4B05-B1BD-29617C671DC7}"/>
              </a:ext>
            </a:extLst>
          </p:cNvPr>
          <p:cNvSpPr/>
          <p:nvPr/>
        </p:nvSpPr>
        <p:spPr>
          <a:xfrm>
            <a:off x="0" y="0"/>
            <a:ext cx="9144000" cy="6858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6" name="Forme libre : forme 5">
            <a:extLst>
              <a:ext uri="{FF2B5EF4-FFF2-40B4-BE49-F238E27FC236}">
                <a16:creationId xmlns:a16="http://schemas.microsoft.com/office/drawing/2014/main" id="{A3880EDD-E9D5-4F5B-9888-1E3A0B78DBE3}"/>
              </a:ext>
            </a:extLst>
          </p:cNvPr>
          <p:cNvSpPr/>
          <p:nvPr/>
        </p:nvSpPr>
        <p:spPr>
          <a:xfrm>
            <a:off x="34920" y="6524640"/>
            <a:ext cx="9144000" cy="404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noAutofit/>
          </a:bodyPr>
          <a:lstStyle/>
          <a:p>
            <a:pPr marL="0" marR="0" lvl="0" indent="0" algn="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F8233CD2-3177-440D-BCF0-C30A48B38D00}" type="slidenum">
              <a:t>117</a:t>
            </a:fld>
            <a:endParaRPr lang="fr-FR" sz="1800" b="1" i="0" u="none" strike="noStrike" baseline="0" dirty="0">
              <a:ln>
                <a:noFill/>
              </a:ln>
              <a:solidFill>
                <a:srgbClr val="948A54"/>
              </a:solidFill>
              <a:latin typeface="Arial" pitchFamily="18"/>
              <a:ea typeface="Arial" pitchFamily="2"/>
              <a:cs typeface="Arial" pitchFamily="2"/>
            </a:endParaRPr>
          </a:p>
        </p:txBody>
      </p:sp>
      <p:pic>
        <p:nvPicPr>
          <p:cNvPr id="7" name="Image 6">
            <a:extLst>
              <a:ext uri="{FF2B5EF4-FFF2-40B4-BE49-F238E27FC236}">
                <a16:creationId xmlns:a16="http://schemas.microsoft.com/office/drawing/2014/main" id="{07A894F1-7833-4347-A760-E5CE134E3836}"/>
              </a:ext>
            </a:extLst>
          </p:cNvPr>
          <p:cNvPicPr>
            <a:picLocks noChangeAspect="1"/>
          </p:cNvPicPr>
          <p:nvPr/>
        </p:nvPicPr>
        <p:blipFill>
          <a:blip r:embed="rId3">
            <a:lum/>
            <a:alphaModFix/>
            <a:extLst>
              <a:ext uri="{28A0092B-C50C-407E-A947-70E740481C1C}">
                <a14:useLocalDpi xmlns:a14="http://schemas.microsoft.com/office/drawing/2010/main" val="0"/>
              </a:ext>
            </a:extLst>
          </a:blip>
          <a:srcRect/>
          <a:stretch>
            <a:fillRect/>
          </a:stretch>
        </p:blipFill>
        <p:spPr>
          <a:xfrm>
            <a:off x="1258920" y="57240"/>
            <a:ext cx="6769080" cy="5027400"/>
          </a:xfrm>
          <a:prstGeom prst="rect">
            <a:avLst/>
          </a:prstGeom>
          <a:noFill/>
          <a:ln>
            <a:noFill/>
          </a:ln>
        </p:spPr>
      </p:pic>
      <p:sp>
        <p:nvSpPr>
          <p:cNvPr id="8" name="Forme libre : forme 7">
            <a:extLst>
              <a:ext uri="{FF2B5EF4-FFF2-40B4-BE49-F238E27FC236}">
                <a16:creationId xmlns:a16="http://schemas.microsoft.com/office/drawing/2014/main" id="{E613B0D7-6FC7-4F17-81FA-51CB66287364}"/>
              </a:ext>
            </a:extLst>
          </p:cNvPr>
          <p:cNvSpPr/>
          <p:nvPr/>
        </p:nvSpPr>
        <p:spPr>
          <a:xfrm>
            <a:off x="-38160" y="4178160"/>
            <a:ext cx="9217080" cy="20592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no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br>
              <a:rPr lang="fr-FR" sz="4000" b="1" i="0" u="none" strike="noStrike" baseline="0" dirty="0">
                <a:ln>
                  <a:noFill/>
                </a:ln>
                <a:solidFill>
                  <a:srgbClr val="E3001E"/>
                </a:solidFill>
                <a:latin typeface="Arial" pitchFamily="18"/>
                <a:ea typeface="ヒラギノ角ゴ Pro W3" pitchFamily="2"/>
                <a:cs typeface="ヒラギノ角ゴ Pro W3" pitchFamily="2"/>
              </a:rPr>
            </a:br>
            <a:r>
              <a:rPr lang="fr-FR" sz="4000" b="1" i="0" u="none" strike="noStrike" baseline="0" dirty="0">
                <a:ln>
                  <a:noFill/>
                </a:ln>
                <a:solidFill>
                  <a:srgbClr val="E3001E"/>
                </a:solidFill>
                <a:latin typeface="Arial" pitchFamily="18"/>
                <a:ea typeface="ヒラギノ角ゴ Pro W3" pitchFamily="2"/>
                <a:cs typeface="ヒラギノ角ゴ Pro W3" pitchFamily="2"/>
              </a:rPr>
              <a:t>11- Statistiques</a:t>
            </a:r>
          </a:p>
        </p:txBody>
      </p:sp>
    </p:spTree>
    <p:extLst>
      <p:ext uri="{BB962C8B-B14F-4D97-AF65-F5344CB8AC3E}">
        <p14:creationId xmlns:p14="http://schemas.microsoft.com/office/powerpoint/2010/main" val="2187753648"/>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6434" name="Picture 1">
            <a:extLst>
              <a:ext uri="{FF2B5EF4-FFF2-40B4-BE49-F238E27FC236}">
                <a16:creationId xmlns:a16="http://schemas.microsoft.com/office/drawing/2014/main" id="{213526D3-87D3-42CD-A4FB-AF673B95957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850" y="0"/>
            <a:ext cx="9231313" cy="68580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3" name="Image 2" descr="Une image contenant capture d’écran, route, ordinateur, portable&#10;&#10;Description générée automatiquement">
            <a:extLst>
              <a:ext uri="{FF2B5EF4-FFF2-40B4-BE49-F238E27FC236}">
                <a16:creationId xmlns:a16="http://schemas.microsoft.com/office/drawing/2014/main" id="{F9A71429-EAFE-44A2-955F-8F91C68E1AD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2107184"/>
            <a:ext cx="9144000" cy="4304215"/>
          </a:xfrm>
          <a:prstGeom prst="rect">
            <a:avLst/>
          </a:prstGeom>
        </p:spPr>
      </p:pic>
      <p:cxnSp>
        <p:nvCxnSpPr>
          <p:cNvPr id="146435" name="AutoShape 3">
            <a:extLst>
              <a:ext uri="{FF2B5EF4-FFF2-40B4-BE49-F238E27FC236}">
                <a16:creationId xmlns:a16="http://schemas.microsoft.com/office/drawing/2014/main" id="{ADAD1946-4555-4B3E-9063-8ABD569071A5}"/>
              </a:ext>
            </a:extLst>
          </p:cNvPr>
          <p:cNvCxnSpPr>
            <a:cxnSpLocks noChangeShapeType="1"/>
          </p:cNvCxnSpPr>
          <p:nvPr/>
        </p:nvCxnSpPr>
        <p:spPr bwMode="auto">
          <a:xfrm flipH="1">
            <a:off x="2713038" y="1433513"/>
            <a:ext cx="3181350" cy="1908175"/>
          </a:xfrm>
          <a:prstGeom prst="bentConnector3">
            <a:avLst>
              <a:gd name="adj1" fmla="val 49991"/>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146436" name="Text Box 5">
            <a:extLst>
              <a:ext uri="{FF2B5EF4-FFF2-40B4-BE49-F238E27FC236}">
                <a16:creationId xmlns:a16="http://schemas.microsoft.com/office/drawing/2014/main" id="{1CCBF791-A647-4718-99DD-5297CF15BC82}"/>
              </a:ext>
            </a:extLst>
          </p:cNvPr>
          <p:cNvSpPr txBox="1">
            <a:spLocks noChangeArrowheads="1"/>
          </p:cNvSpPr>
          <p:nvPr/>
        </p:nvSpPr>
        <p:spPr bwMode="auto">
          <a:xfrm>
            <a:off x="8604250" y="6524625"/>
            <a:ext cx="574675" cy="4048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9pPr>
          </a:lstStyle>
          <a:p>
            <a:pPr algn="r">
              <a:buSzPct val="100000"/>
            </a:pPr>
            <a:fld id="{2FD36460-C1D9-4DCA-801D-A9B2EF71B416}" type="slidenum">
              <a:rPr lang="fr-FR" altLang="fr-FR" sz="1800" b="1">
                <a:solidFill>
                  <a:srgbClr val="404040"/>
                </a:solidFill>
                <a:latin typeface="Arial" panose="020B0604020202020204" pitchFamily="34" charset="0"/>
                <a:cs typeface="Arial" panose="020B0604020202020204" pitchFamily="34" charset="0"/>
              </a:rPr>
              <a:pPr algn="r">
                <a:buSzPct val="100000"/>
              </a:pPr>
              <a:t>118</a:t>
            </a:fld>
            <a:endParaRPr lang="fr-FR" altLang="fr-FR" sz="1800" b="1">
              <a:solidFill>
                <a:srgbClr val="404040"/>
              </a:solidFill>
              <a:latin typeface="Arial" panose="020B0604020202020204" pitchFamily="34" charset="0"/>
              <a:cs typeface="Arial" panose="020B0604020202020204" pitchFamily="34" charset="0"/>
            </a:endParaRPr>
          </a:p>
        </p:txBody>
      </p:sp>
      <p:sp>
        <p:nvSpPr>
          <p:cNvPr id="146437" name="Rectangle 6">
            <a:extLst>
              <a:ext uri="{FF2B5EF4-FFF2-40B4-BE49-F238E27FC236}">
                <a16:creationId xmlns:a16="http://schemas.microsoft.com/office/drawing/2014/main" id="{2712FD0A-222C-4345-9E71-6C0A331A8868}"/>
              </a:ext>
            </a:extLst>
          </p:cNvPr>
          <p:cNvSpPr>
            <a:spLocks noChangeArrowheads="1"/>
          </p:cNvSpPr>
          <p:nvPr/>
        </p:nvSpPr>
        <p:spPr bwMode="auto">
          <a:xfrm>
            <a:off x="179388" y="188913"/>
            <a:ext cx="293687" cy="304800"/>
          </a:xfrm>
          <a:prstGeom prst="rect">
            <a:avLst/>
          </a:prstGeom>
          <a:solidFill>
            <a:srgbClr val="C00000"/>
          </a:solidFill>
          <a:ln>
            <a:noFill/>
          </a:ln>
          <a:effectLst/>
        </p:spPr>
        <p:txBody>
          <a:bodyPr wrap="none" anchor="ctr"/>
          <a:lstStyle/>
          <a:p>
            <a:pPr>
              <a:buClr>
                <a:srgbClr val="000000"/>
              </a:buClr>
              <a:buSzPct val="100000"/>
              <a:buFont typeface="Times New Roman" panose="02020603050405020304" pitchFamily="18" charset="0"/>
              <a:buNone/>
            </a:pPr>
            <a:endParaRPr lang="fr-FR" altLang="fr-FR"/>
          </a:p>
        </p:txBody>
      </p:sp>
      <p:sp>
        <p:nvSpPr>
          <p:cNvPr id="146438" name="Rectangle 7">
            <a:extLst>
              <a:ext uri="{FF2B5EF4-FFF2-40B4-BE49-F238E27FC236}">
                <a16:creationId xmlns:a16="http://schemas.microsoft.com/office/drawing/2014/main" id="{6BB2BDA3-D2EF-464B-B7F7-026694404DB4}"/>
              </a:ext>
            </a:extLst>
          </p:cNvPr>
          <p:cNvSpPr>
            <a:spLocks noChangeArrowheads="1"/>
          </p:cNvSpPr>
          <p:nvPr/>
        </p:nvSpPr>
        <p:spPr bwMode="auto">
          <a:xfrm>
            <a:off x="571500" y="188913"/>
            <a:ext cx="293688" cy="304800"/>
          </a:xfrm>
          <a:prstGeom prst="rect">
            <a:avLst/>
          </a:prstGeom>
          <a:solidFill>
            <a:srgbClr val="93C139"/>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fr-FR" altLang="fr-FR"/>
          </a:p>
        </p:txBody>
      </p:sp>
      <p:sp>
        <p:nvSpPr>
          <p:cNvPr id="146439" name="Text Box 12">
            <a:extLst>
              <a:ext uri="{FF2B5EF4-FFF2-40B4-BE49-F238E27FC236}">
                <a16:creationId xmlns:a16="http://schemas.microsoft.com/office/drawing/2014/main" id="{9046B491-7CA2-4627-A70B-93992ADA5C0A}"/>
              </a:ext>
            </a:extLst>
          </p:cNvPr>
          <p:cNvSpPr txBox="1">
            <a:spLocks noChangeArrowheads="1"/>
          </p:cNvSpPr>
          <p:nvPr/>
        </p:nvSpPr>
        <p:spPr bwMode="auto">
          <a:xfrm>
            <a:off x="911225" y="111125"/>
            <a:ext cx="6397625" cy="463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9pPr>
          </a:lstStyle>
          <a:p>
            <a:pPr eaLnBrk="1" hangingPunct="1">
              <a:buSzPct val="100000"/>
            </a:pPr>
            <a:r>
              <a:rPr lang="fr-FR" altLang="fr-FR" b="1" dirty="0">
                <a:solidFill>
                  <a:srgbClr val="00733C"/>
                </a:solidFill>
                <a:latin typeface="Arial" panose="020B0604020202020204" pitchFamily="34" charset="0"/>
                <a:cs typeface="Arial" panose="020B0604020202020204" pitchFamily="34" charset="0"/>
              </a:rPr>
              <a:t>11 – Statistiques</a:t>
            </a:r>
          </a:p>
        </p:txBody>
      </p:sp>
      <p:sp>
        <p:nvSpPr>
          <p:cNvPr id="146440" name="Text Box 9">
            <a:extLst>
              <a:ext uri="{FF2B5EF4-FFF2-40B4-BE49-F238E27FC236}">
                <a16:creationId xmlns:a16="http://schemas.microsoft.com/office/drawing/2014/main" id="{9388D07C-339E-487C-A9AD-99832D5DE532}"/>
              </a:ext>
            </a:extLst>
          </p:cNvPr>
          <p:cNvSpPr txBox="1">
            <a:spLocks noChangeArrowheads="1"/>
          </p:cNvSpPr>
          <p:nvPr/>
        </p:nvSpPr>
        <p:spPr bwMode="auto">
          <a:xfrm>
            <a:off x="6950338" y="4635135"/>
            <a:ext cx="2014276" cy="309958"/>
          </a:xfrm>
          <a:prstGeom prst="rect">
            <a:avLst/>
          </a:prstGeom>
          <a:solidFill>
            <a:srgbClr val="20B4EE"/>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9pPr>
          </a:lstStyle>
          <a:p>
            <a:pPr algn="ctr" eaLnBrk="1" hangingPunct="1">
              <a:buSzPct val="100000"/>
            </a:pPr>
            <a:r>
              <a:rPr lang="fr-FR" altLang="fr-FR" sz="1400" b="1" dirty="0">
                <a:solidFill>
                  <a:srgbClr val="FFFFFF"/>
                </a:solidFill>
                <a:latin typeface="Arial" panose="020B0604020202020204" pitchFamily="34" charset="0"/>
                <a:cs typeface="Arial" panose="020B0604020202020204" pitchFamily="34" charset="0"/>
              </a:rPr>
              <a:t>Export des fichiers</a:t>
            </a:r>
          </a:p>
        </p:txBody>
      </p:sp>
      <p:cxnSp>
        <p:nvCxnSpPr>
          <p:cNvPr id="146441" name="AutoShape 11">
            <a:extLst>
              <a:ext uri="{FF2B5EF4-FFF2-40B4-BE49-F238E27FC236}">
                <a16:creationId xmlns:a16="http://schemas.microsoft.com/office/drawing/2014/main" id="{3C1442F4-1C3D-4AE9-A9D5-1CE0282C982D}"/>
              </a:ext>
            </a:extLst>
          </p:cNvPr>
          <p:cNvCxnSpPr>
            <a:cxnSpLocks noChangeShapeType="1"/>
            <a:stCxn id="146440" idx="0"/>
          </p:cNvCxnSpPr>
          <p:nvPr/>
        </p:nvCxnSpPr>
        <p:spPr bwMode="auto">
          <a:xfrm flipH="1" flipV="1">
            <a:off x="5379868" y="4249373"/>
            <a:ext cx="2577608" cy="385762"/>
          </a:xfrm>
          <a:prstGeom prst="straightConnector1">
            <a:avLst/>
          </a:prstGeom>
          <a:noFill/>
          <a:ln w="25560" cap="sq">
            <a:solidFill>
              <a:srgbClr val="20B4EE"/>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144395" name="Text Box 2">
            <a:extLst>
              <a:ext uri="{FF2B5EF4-FFF2-40B4-BE49-F238E27FC236}">
                <a16:creationId xmlns:a16="http://schemas.microsoft.com/office/drawing/2014/main" id="{46F4EACC-A8EF-4865-A5A7-9979013DB23D}"/>
              </a:ext>
            </a:extLst>
          </p:cNvPr>
          <p:cNvSpPr txBox="1">
            <a:spLocks noChangeArrowheads="1"/>
          </p:cNvSpPr>
          <p:nvPr/>
        </p:nvSpPr>
        <p:spPr bwMode="auto">
          <a:xfrm>
            <a:off x="133350" y="765175"/>
            <a:ext cx="8974138" cy="1541064"/>
          </a:xfrm>
          <a:prstGeom prst="rect">
            <a:avLst/>
          </a:prstGeom>
          <a:noFill/>
          <a:ln>
            <a:noFill/>
          </a:ln>
          <a:effectLst/>
        </p:spPr>
        <p:txBody>
          <a:bodyPr lIns="90000" tIns="46800" rIns="90000" bIns="46800">
            <a:spAutoFit/>
          </a:bodyPr>
          <a:lstStyle>
            <a:lvl1pPr marL="285750" indent="-28575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9pPr>
          </a:lstStyle>
          <a:p>
            <a:pPr marL="0" indent="0" eaLnBrk="1" hangingPunct="1">
              <a:buSzPct val="100000"/>
              <a:defRPr/>
            </a:pPr>
            <a:r>
              <a:rPr lang="fr-FR" altLang="fr-FR" sz="1600" dirty="0">
                <a:solidFill>
                  <a:srgbClr val="0070C0"/>
                </a:solidFill>
                <a:latin typeface="Arial" panose="020B0604020202020204" pitchFamily="34" charset="0"/>
                <a:cs typeface="Arial" panose="020B0604020202020204" pitchFamily="34" charset="0"/>
              </a:rPr>
              <a:t>Le module Statistiques vous permet, de manière différenciée, grâce à des filtres : </a:t>
            </a:r>
          </a:p>
          <a:p>
            <a:pPr marL="0" indent="0" eaLnBrk="1" hangingPunct="1">
              <a:buSzPct val="100000"/>
              <a:defRPr/>
            </a:pPr>
            <a:endParaRPr lang="fr-FR" altLang="fr-FR" sz="1600" dirty="0">
              <a:solidFill>
                <a:srgbClr val="0070C0"/>
              </a:solidFill>
              <a:latin typeface="Arial" panose="020B0604020202020204" pitchFamily="34" charset="0"/>
              <a:cs typeface="Arial" panose="020B0604020202020204" pitchFamily="34" charset="0"/>
            </a:endParaRPr>
          </a:p>
          <a:p>
            <a:pPr eaLnBrk="1" hangingPunct="1">
              <a:buSzPct val="100000"/>
              <a:buFontTx/>
              <a:buChar char="-"/>
              <a:defRPr/>
            </a:pPr>
            <a:r>
              <a:rPr lang="fr-FR" altLang="fr-FR" sz="1600" dirty="0">
                <a:solidFill>
                  <a:srgbClr val="0070C0"/>
                </a:solidFill>
                <a:latin typeface="Arial" panose="020B0604020202020204" pitchFamily="34" charset="0"/>
                <a:cs typeface="Arial" panose="020B0604020202020204" pitchFamily="34" charset="0"/>
              </a:rPr>
              <a:t>d’accéder à des indicateurs des commandes que vous avez passées sur Agrilocal.</a:t>
            </a:r>
          </a:p>
          <a:p>
            <a:pPr marL="0" indent="0" eaLnBrk="1" hangingPunct="1">
              <a:buSzPct val="100000"/>
              <a:defRPr/>
            </a:pPr>
            <a:endParaRPr lang="fr-FR" altLang="fr-FR" sz="1600" dirty="0">
              <a:solidFill>
                <a:srgbClr val="0070C0"/>
              </a:solidFill>
              <a:latin typeface="Arial" panose="020B0604020202020204" pitchFamily="34" charset="0"/>
              <a:cs typeface="Arial" panose="020B0604020202020204" pitchFamily="34" charset="0"/>
            </a:endParaRPr>
          </a:p>
          <a:p>
            <a:pPr eaLnBrk="1" hangingPunct="1">
              <a:buSzPct val="100000"/>
              <a:buFontTx/>
              <a:buChar char="-"/>
              <a:defRPr/>
            </a:pPr>
            <a:r>
              <a:rPr lang="fr-FR" altLang="fr-FR" sz="1600" dirty="0">
                <a:solidFill>
                  <a:srgbClr val="0070C0"/>
                </a:solidFill>
                <a:latin typeface="Arial" panose="020B0604020202020204" pitchFamily="34" charset="0"/>
                <a:cs typeface="Arial" panose="020B0604020202020204" pitchFamily="34" charset="0"/>
              </a:rPr>
              <a:t>de sortir un  fichier d’export des commandes passées.</a:t>
            </a:r>
          </a:p>
          <a:p>
            <a:pPr marL="0" indent="0" eaLnBrk="1" hangingPunct="1">
              <a:buSzPct val="100000"/>
              <a:defRPr/>
            </a:pPr>
            <a:endParaRPr lang="fr-FR" altLang="fr-FR" sz="1400" b="1" dirty="0">
              <a:solidFill>
                <a:srgbClr val="0070C0"/>
              </a:solidFill>
              <a:latin typeface="Arial" panose="020B0604020202020204" pitchFamily="34" charset="0"/>
              <a:cs typeface="Arial" panose="020B0604020202020204" pitchFamily="34" charset="0"/>
            </a:endParaRPr>
          </a:p>
        </p:txBody>
      </p:sp>
      <p:sp>
        <p:nvSpPr>
          <p:cNvPr id="146443" name="Rectangle 5">
            <a:extLst>
              <a:ext uri="{FF2B5EF4-FFF2-40B4-BE49-F238E27FC236}">
                <a16:creationId xmlns:a16="http://schemas.microsoft.com/office/drawing/2014/main" id="{6E4C1376-D8BF-44A6-8E7A-5032D5AE3681}"/>
              </a:ext>
            </a:extLst>
          </p:cNvPr>
          <p:cNvSpPr>
            <a:spLocks noChangeArrowheads="1"/>
          </p:cNvSpPr>
          <p:nvPr/>
        </p:nvSpPr>
        <p:spPr bwMode="auto">
          <a:xfrm>
            <a:off x="1547813" y="4437063"/>
            <a:ext cx="1095375" cy="593725"/>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pPr>
              <a:buClr>
                <a:srgbClr val="000000"/>
              </a:buClr>
              <a:buSzPct val="100000"/>
              <a:buFont typeface="Times New Roman" panose="02020603050405020304" pitchFamily="18" charset="0"/>
              <a:buNone/>
            </a:pPr>
            <a:endParaRPr lang="fr-FR" altLang="fr-FR"/>
          </a:p>
        </p:txBody>
      </p:sp>
      <p:cxnSp>
        <p:nvCxnSpPr>
          <p:cNvPr id="146444" name="AutoShape 11">
            <a:extLst>
              <a:ext uri="{FF2B5EF4-FFF2-40B4-BE49-F238E27FC236}">
                <a16:creationId xmlns:a16="http://schemas.microsoft.com/office/drawing/2014/main" id="{49C5D02D-75BD-45FC-9D31-E27E14B021F6}"/>
              </a:ext>
            </a:extLst>
          </p:cNvPr>
          <p:cNvCxnSpPr>
            <a:cxnSpLocks noChangeShapeType="1"/>
          </p:cNvCxnSpPr>
          <p:nvPr/>
        </p:nvCxnSpPr>
        <p:spPr bwMode="auto">
          <a:xfrm flipV="1">
            <a:off x="7963270" y="4249373"/>
            <a:ext cx="64719" cy="455978"/>
          </a:xfrm>
          <a:prstGeom prst="straightConnector1">
            <a:avLst/>
          </a:prstGeom>
          <a:noFill/>
          <a:ln w="25560" cap="sq">
            <a:solidFill>
              <a:srgbClr val="20B4EE"/>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146445" name="Rectangle 25">
            <a:extLst>
              <a:ext uri="{FF2B5EF4-FFF2-40B4-BE49-F238E27FC236}">
                <a16:creationId xmlns:a16="http://schemas.microsoft.com/office/drawing/2014/main" id="{2D7E004F-ED37-4EBD-96CC-6F6CC3EC6424}"/>
              </a:ext>
            </a:extLst>
          </p:cNvPr>
          <p:cNvSpPr>
            <a:spLocks noChangeArrowheads="1"/>
          </p:cNvSpPr>
          <p:nvPr/>
        </p:nvSpPr>
        <p:spPr bwMode="auto">
          <a:xfrm>
            <a:off x="1782932" y="2679577"/>
            <a:ext cx="7112493" cy="1330448"/>
          </a:xfrm>
          <a:prstGeom prst="rect">
            <a:avLst/>
          </a:prstGeom>
          <a:noFill/>
          <a:ln w="1905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pPr>
              <a:buClr>
                <a:srgbClr val="000000"/>
              </a:buClr>
              <a:buSzPct val="100000"/>
              <a:buFont typeface="Times New Roman" panose="02020603050405020304" pitchFamily="18" charset="0"/>
              <a:buNone/>
            </a:pPr>
            <a:endParaRPr lang="fr-FR" altLang="fr-FR"/>
          </a:p>
        </p:txBody>
      </p:sp>
      <p:sp>
        <p:nvSpPr>
          <p:cNvPr id="146446" name="Text Box 6">
            <a:extLst>
              <a:ext uri="{FF2B5EF4-FFF2-40B4-BE49-F238E27FC236}">
                <a16:creationId xmlns:a16="http://schemas.microsoft.com/office/drawing/2014/main" id="{A47C84F2-21A4-4C50-91BD-B141D7AD59AD}"/>
              </a:ext>
            </a:extLst>
          </p:cNvPr>
          <p:cNvSpPr txBox="1">
            <a:spLocks noChangeArrowheads="1"/>
          </p:cNvSpPr>
          <p:nvPr/>
        </p:nvSpPr>
        <p:spPr bwMode="auto">
          <a:xfrm>
            <a:off x="-11113" y="2782888"/>
            <a:ext cx="1687514" cy="340735"/>
          </a:xfrm>
          <a:prstGeom prst="rect">
            <a:avLst/>
          </a:prstGeom>
          <a:solidFill>
            <a:srgbClr val="E3001E"/>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9pPr>
          </a:lstStyle>
          <a:p>
            <a:pPr eaLnBrk="1" hangingPunct="1">
              <a:buSzPct val="100000"/>
            </a:pPr>
            <a:r>
              <a:rPr lang="fr-FR" altLang="fr-FR" sz="1600" b="1" dirty="0">
                <a:solidFill>
                  <a:srgbClr val="FFFFFF"/>
                </a:solidFill>
                <a:latin typeface="Arial Narrow" panose="020B0606020202030204" pitchFamily="34" charset="0"/>
                <a:cs typeface="Calibri" panose="020F0502020204030204" pitchFamily="34" charset="0"/>
              </a:rPr>
              <a:t>Filtres de </a:t>
            </a:r>
            <a:r>
              <a:rPr lang="fr-FR" altLang="fr-FR" sz="1600" b="1" dirty="0" err="1">
                <a:solidFill>
                  <a:srgbClr val="FFFFFF"/>
                </a:solidFill>
                <a:latin typeface="Arial Narrow" panose="020B0606020202030204" pitchFamily="34" charset="0"/>
                <a:cs typeface="Calibri" panose="020F0502020204030204" pitchFamily="34" charset="0"/>
              </a:rPr>
              <a:t>rcherche</a:t>
            </a:r>
            <a:endParaRPr lang="fr-FR" altLang="fr-FR" sz="1600" b="1" dirty="0">
              <a:solidFill>
                <a:srgbClr val="FFFFFF"/>
              </a:solidFill>
              <a:latin typeface="Arial Narrow" panose="020B0606020202030204" pitchFamily="34" charset="0"/>
              <a:cs typeface="Calibri" panose="020F0502020204030204" pitchFamily="34" charset="0"/>
            </a:endParaRPr>
          </a:p>
        </p:txBody>
      </p:sp>
      <p:cxnSp>
        <p:nvCxnSpPr>
          <p:cNvPr id="146447" name="Connecteur droit avec flèche 27">
            <a:extLst>
              <a:ext uri="{FF2B5EF4-FFF2-40B4-BE49-F238E27FC236}">
                <a16:creationId xmlns:a16="http://schemas.microsoft.com/office/drawing/2014/main" id="{56D92B19-6D36-4448-8FA8-40CB5BE46D8B}"/>
              </a:ext>
            </a:extLst>
          </p:cNvPr>
          <p:cNvCxnSpPr>
            <a:cxnSpLocks noChangeShapeType="1"/>
            <a:stCxn id="146446" idx="3"/>
          </p:cNvCxnSpPr>
          <p:nvPr/>
        </p:nvCxnSpPr>
        <p:spPr bwMode="auto">
          <a:xfrm>
            <a:off x="1676401" y="2953256"/>
            <a:ext cx="134644" cy="0"/>
          </a:xfrm>
          <a:prstGeom prst="straightConnector1">
            <a:avLst/>
          </a:prstGeom>
          <a:noFill/>
          <a:ln w="19050" algn="ctr">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46448" name="Text Box 11">
            <a:extLst>
              <a:ext uri="{FF2B5EF4-FFF2-40B4-BE49-F238E27FC236}">
                <a16:creationId xmlns:a16="http://schemas.microsoft.com/office/drawing/2014/main" id="{D98ABEF9-ADAA-4036-8063-81632E96ADD8}"/>
              </a:ext>
            </a:extLst>
          </p:cNvPr>
          <p:cNvSpPr txBox="1">
            <a:spLocks noChangeArrowheads="1"/>
          </p:cNvSpPr>
          <p:nvPr/>
        </p:nvSpPr>
        <p:spPr bwMode="auto">
          <a:xfrm>
            <a:off x="37341" y="4981912"/>
            <a:ext cx="1128065" cy="309958"/>
          </a:xfrm>
          <a:prstGeom prst="rect">
            <a:avLst/>
          </a:prstGeom>
          <a:solidFill>
            <a:srgbClr val="00733C"/>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9pPr>
          </a:lstStyle>
          <a:p>
            <a:pPr eaLnBrk="1" hangingPunct="1">
              <a:buSzPct val="100000"/>
            </a:pPr>
            <a:r>
              <a:rPr lang="fr-FR" altLang="fr-FR" sz="1400" b="1" dirty="0">
                <a:solidFill>
                  <a:srgbClr val="FFFFFF"/>
                </a:solidFill>
                <a:latin typeface="Arial" panose="020B0604020202020204" pitchFamily="34" charset="0"/>
                <a:cs typeface="Arial" panose="020B0604020202020204" pitchFamily="34" charset="0"/>
              </a:rPr>
              <a:t>Indicateurs</a:t>
            </a:r>
          </a:p>
        </p:txBody>
      </p:sp>
      <p:cxnSp>
        <p:nvCxnSpPr>
          <p:cNvPr id="146449" name="AutoShape 12">
            <a:extLst>
              <a:ext uri="{FF2B5EF4-FFF2-40B4-BE49-F238E27FC236}">
                <a16:creationId xmlns:a16="http://schemas.microsoft.com/office/drawing/2014/main" id="{5DB43564-6FC8-4530-8FEA-59720BA6F139}"/>
              </a:ext>
            </a:extLst>
          </p:cNvPr>
          <p:cNvCxnSpPr>
            <a:cxnSpLocks noChangeShapeType="1"/>
            <a:endCxn id="15" idx="1"/>
          </p:cNvCxnSpPr>
          <p:nvPr/>
        </p:nvCxnSpPr>
        <p:spPr bwMode="auto">
          <a:xfrm>
            <a:off x="1165406" y="5144061"/>
            <a:ext cx="645640" cy="262193"/>
          </a:xfrm>
          <a:prstGeom prst="straightConnector1">
            <a:avLst/>
          </a:prstGeom>
          <a:noFill/>
          <a:ln w="25560" cap="sq">
            <a:solidFill>
              <a:srgbClr val="00733C"/>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27" name="AutoShape 11">
            <a:extLst>
              <a:ext uri="{FF2B5EF4-FFF2-40B4-BE49-F238E27FC236}">
                <a16:creationId xmlns:a16="http://schemas.microsoft.com/office/drawing/2014/main" id="{4B8A478A-E86E-457D-B29B-2C44984ADD0A}"/>
              </a:ext>
            </a:extLst>
          </p:cNvPr>
          <p:cNvCxnSpPr>
            <a:cxnSpLocks noChangeShapeType="1"/>
            <a:stCxn id="146440" idx="0"/>
          </p:cNvCxnSpPr>
          <p:nvPr/>
        </p:nvCxnSpPr>
        <p:spPr bwMode="auto">
          <a:xfrm flipH="1" flipV="1">
            <a:off x="6770952" y="4249373"/>
            <a:ext cx="1186524" cy="385762"/>
          </a:xfrm>
          <a:prstGeom prst="straightConnector1">
            <a:avLst/>
          </a:prstGeom>
          <a:noFill/>
          <a:ln w="25560" cap="sq">
            <a:solidFill>
              <a:srgbClr val="20B4EE"/>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15" name="Rectangle 14">
            <a:extLst>
              <a:ext uri="{FF2B5EF4-FFF2-40B4-BE49-F238E27FC236}">
                <a16:creationId xmlns:a16="http://schemas.microsoft.com/office/drawing/2014/main" id="{81E50AA1-FB7E-4D14-990C-181467D51E96}"/>
              </a:ext>
            </a:extLst>
          </p:cNvPr>
          <p:cNvSpPr/>
          <p:nvPr/>
        </p:nvSpPr>
        <p:spPr>
          <a:xfrm>
            <a:off x="1811046" y="4341593"/>
            <a:ext cx="7084380" cy="2129321"/>
          </a:xfrm>
          <a:prstGeom prst="rect">
            <a:avLst/>
          </a:prstGeom>
          <a:noFill/>
          <a:ln w="19050">
            <a:solidFill>
              <a:srgbClr val="0073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7" name="Rectangle 25">
            <a:extLst>
              <a:ext uri="{FF2B5EF4-FFF2-40B4-BE49-F238E27FC236}">
                <a16:creationId xmlns:a16="http://schemas.microsoft.com/office/drawing/2014/main" id="{73626715-A6CC-4119-9C27-6C304097897E}"/>
              </a:ext>
            </a:extLst>
          </p:cNvPr>
          <p:cNvSpPr>
            <a:spLocks noChangeArrowheads="1"/>
          </p:cNvSpPr>
          <p:nvPr/>
        </p:nvSpPr>
        <p:spPr bwMode="auto">
          <a:xfrm>
            <a:off x="-4299" y="5568404"/>
            <a:ext cx="1460238" cy="397138"/>
          </a:xfrm>
          <a:prstGeom prst="rect">
            <a:avLst/>
          </a:prstGeom>
          <a:noFill/>
          <a:ln w="1905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pPr>
              <a:buClr>
                <a:srgbClr val="000000"/>
              </a:buClr>
              <a:buSzPct val="100000"/>
              <a:buFont typeface="Times New Roman" panose="02020603050405020304" pitchFamily="18" charset="0"/>
              <a:buNone/>
            </a:pPr>
            <a:endParaRPr lang="fr-FR" altLang="fr-F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8482" name="Picture 1">
            <a:extLst>
              <a:ext uri="{FF2B5EF4-FFF2-40B4-BE49-F238E27FC236}">
                <a16:creationId xmlns:a16="http://schemas.microsoft.com/office/drawing/2014/main" id="{90A9E8CE-63D1-4A79-832F-A3A4E1AF764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850" y="0"/>
            <a:ext cx="9231313" cy="68580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cxnSp>
        <p:nvCxnSpPr>
          <p:cNvPr id="148483" name="AutoShape 3">
            <a:extLst>
              <a:ext uri="{FF2B5EF4-FFF2-40B4-BE49-F238E27FC236}">
                <a16:creationId xmlns:a16="http://schemas.microsoft.com/office/drawing/2014/main" id="{C6D0823B-79F4-474D-AB04-5FB0CA77FA71}"/>
              </a:ext>
            </a:extLst>
          </p:cNvPr>
          <p:cNvCxnSpPr>
            <a:cxnSpLocks noChangeShapeType="1"/>
          </p:cNvCxnSpPr>
          <p:nvPr/>
        </p:nvCxnSpPr>
        <p:spPr bwMode="auto">
          <a:xfrm flipH="1">
            <a:off x="2713038" y="1433513"/>
            <a:ext cx="3181350" cy="1908175"/>
          </a:xfrm>
          <a:prstGeom prst="bentConnector3">
            <a:avLst>
              <a:gd name="adj1" fmla="val 49991"/>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148484" name="Text Box 5">
            <a:extLst>
              <a:ext uri="{FF2B5EF4-FFF2-40B4-BE49-F238E27FC236}">
                <a16:creationId xmlns:a16="http://schemas.microsoft.com/office/drawing/2014/main" id="{38D7A943-BF79-4257-AEFA-96CE5EB8D805}"/>
              </a:ext>
            </a:extLst>
          </p:cNvPr>
          <p:cNvSpPr txBox="1">
            <a:spLocks noChangeArrowheads="1"/>
          </p:cNvSpPr>
          <p:nvPr/>
        </p:nvSpPr>
        <p:spPr bwMode="auto">
          <a:xfrm>
            <a:off x="8604250" y="6524625"/>
            <a:ext cx="574675" cy="4048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9pPr>
          </a:lstStyle>
          <a:p>
            <a:pPr algn="r">
              <a:buSzPct val="100000"/>
            </a:pPr>
            <a:fld id="{9DC52076-5BEA-434E-8738-BDF752C7225D}" type="slidenum">
              <a:rPr lang="fr-FR" altLang="fr-FR" sz="1800" b="1">
                <a:solidFill>
                  <a:srgbClr val="404040"/>
                </a:solidFill>
                <a:latin typeface="Arial" panose="020B0604020202020204" pitchFamily="34" charset="0"/>
                <a:cs typeface="Arial" panose="020B0604020202020204" pitchFamily="34" charset="0"/>
              </a:rPr>
              <a:pPr algn="r">
                <a:buSzPct val="100000"/>
              </a:pPr>
              <a:t>119</a:t>
            </a:fld>
            <a:endParaRPr lang="fr-FR" altLang="fr-FR" sz="1800" b="1">
              <a:solidFill>
                <a:srgbClr val="404040"/>
              </a:solidFill>
              <a:latin typeface="Arial" panose="020B0604020202020204" pitchFamily="34" charset="0"/>
              <a:cs typeface="Arial" panose="020B0604020202020204" pitchFamily="34" charset="0"/>
            </a:endParaRPr>
          </a:p>
        </p:txBody>
      </p:sp>
      <p:sp>
        <p:nvSpPr>
          <p:cNvPr id="148485" name="Rectangle 6">
            <a:extLst>
              <a:ext uri="{FF2B5EF4-FFF2-40B4-BE49-F238E27FC236}">
                <a16:creationId xmlns:a16="http://schemas.microsoft.com/office/drawing/2014/main" id="{B1993D83-9D18-40A1-9D30-2F4154EAD793}"/>
              </a:ext>
            </a:extLst>
          </p:cNvPr>
          <p:cNvSpPr>
            <a:spLocks noChangeArrowheads="1"/>
          </p:cNvSpPr>
          <p:nvPr/>
        </p:nvSpPr>
        <p:spPr bwMode="auto">
          <a:xfrm>
            <a:off x="179388" y="188913"/>
            <a:ext cx="293687" cy="304800"/>
          </a:xfrm>
          <a:prstGeom prst="rect">
            <a:avLst/>
          </a:prstGeom>
          <a:solidFill>
            <a:srgbClr val="C00000"/>
          </a:solidFill>
          <a:ln>
            <a:noFill/>
          </a:ln>
          <a:effectLst/>
        </p:spPr>
        <p:txBody>
          <a:bodyPr wrap="none" anchor="ctr"/>
          <a:lstStyle/>
          <a:p>
            <a:pPr>
              <a:buClr>
                <a:srgbClr val="000000"/>
              </a:buClr>
              <a:buSzPct val="100000"/>
              <a:buFont typeface="Times New Roman" panose="02020603050405020304" pitchFamily="18" charset="0"/>
              <a:buNone/>
            </a:pPr>
            <a:endParaRPr lang="fr-FR" altLang="fr-FR"/>
          </a:p>
        </p:txBody>
      </p:sp>
      <p:sp>
        <p:nvSpPr>
          <p:cNvPr id="148486" name="Rectangle 7">
            <a:extLst>
              <a:ext uri="{FF2B5EF4-FFF2-40B4-BE49-F238E27FC236}">
                <a16:creationId xmlns:a16="http://schemas.microsoft.com/office/drawing/2014/main" id="{D5B21773-A567-46FA-9240-5D9FE26BD0A1}"/>
              </a:ext>
            </a:extLst>
          </p:cNvPr>
          <p:cNvSpPr>
            <a:spLocks noChangeArrowheads="1"/>
          </p:cNvSpPr>
          <p:nvPr/>
        </p:nvSpPr>
        <p:spPr bwMode="auto">
          <a:xfrm>
            <a:off x="571500" y="188913"/>
            <a:ext cx="293688" cy="304800"/>
          </a:xfrm>
          <a:prstGeom prst="rect">
            <a:avLst/>
          </a:prstGeom>
          <a:solidFill>
            <a:srgbClr val="93C139"/>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fr-FR" altLang="fr-FR"/>
          </a:p>
        </p:txBody>
      </p:sp>
      <p:sp>
        <p:nvSpPr>
          <p:cNvPr id="148487" name="Text Box 12">
            <a:extLst>
              <a:ext uri="{FF2B5EF4-FFF2-40B4-BE49-F238E27FC236}">
                <a16:creationId xmlns:a16="http://schemas.microsoft.com/office/drawing/2014/main" id="{88883123-C85D-405E-9047-59406697D595}"/>
              </a:ext>
            </a:extLst>
          </p:cNvPr>
          <p:cNvSpPr txBox="1">
            <a:spLocks noChangeArrowheads="1"/>
          </p:cNvSpPr>
          <p:nvPr/>
        </p:nvSpPr>
        <p:spPr bwMode="auto">
          <a:xfrm>
            <a:off x="911225" y="111125"/>
            <a:ext cx="6397625" cy="463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9pPr>
          </a:lstStyle>
          <a:p>
            <a:pPr eaLnBrk="1" hangingPunct="1">
              <a:buSzPct val="100000"/>
            </a:pPr>
            <a:r>
              <a:rPr lang="fr-FR" altLang="fr-FR" b="1" dirty="0">
                <a:solidFill>
                  <a:srgbClr val="00733C"/>
                </a:solidFill>
                <a:latin typeface="Arial" panose="020B0604020202020204" pitchFamily="34" charset="0"/>
                <a:cs typeface="Arial" panose="020B0604020202020204" pitchFamily="34" charset="0"/>
              </a:rPr>
              <a:t>11 – Statistiques</a:t>
            </a:r>
          </a:p>
        </p:txBody>
      </p:sp>
      <p:sp>
        <p:nvSpPr>
          <p:cNvPr id="144395" name="Text Box 2">
            <a:extLst>
              <a:ext uri="{FF2B5EF4-FFF2-40B4-BE49-F238E27FC236}">
                <a16:creationId xmlns:a16="http://schemas.microsoft.com/office/drawing/2014/main" id="{09024D43-B0A7-4774-9524-421241473270}"/>
              </a:ext>
            </a:extLst>
          </p:cNvPr>
          <p:cNvSpPr txBox="1">
            <a:spLocks noChangeArrowheads="1"/>
          </p:cNvSpPr>
          <p:nvPr/>
        </p:nvSpPr>
        <p:spPr bwMode="auto">
          <a:xfrm>
            <a:off x="84931" y="1482383"/>
            <a:ext cx="8974138" cy="6434711"/>
          </a:xfrm>
          <a:prstGeom prst="rect">
            <a:avLst/>
          </a:prstGeom>
          <a:noFill/>
          <a:ln>
            <a:noFill/>
          </a:ln>
          <a:effectLst/>
        </p:spPr>
        <p:txBody>
          <a:bodyPr lIns="90000" tIns="46800" rIns="90000" bIns="46800">
            <a:spAutoFit/>
          </a:bodyPr>
          <a:lstStyle>
            <a:lvl1pPr marL="285750" indent="-28575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9pPr>
          </a:lstStyle>
          <a:p>
            <a:pPr eaLnBrk="1" hangingPunct="1">
              <a:buSzPct val="100000"/>
              <a:buFontTx/>
              <a:buChar char="-"/>
              <a:defRPr/>
            </a:pPr>
            <a:r>
              <a:rPr lang="fr-FR" altLang="fr-FR" sz="1600" dirty="0">
                <a:solidFill>
                  <a:srgbClr val="0070C0"/>
                </a:solidFill>
                <a:latin typeface="Arial" panose="020B0604020202020204" pitchFamily="34" charset="0"/>
                <a:cs typeface="Arial" panose="020B0604020202020204" pitchFamily="34" charset="0"/>
              </a:rPr>
              <a:t>Commandé à partir de : sert à filtrer les commandes effectuées à partir de la date indiquée</a:t>
            </a:r>
          </a:p>
          <a:p>
            <a:pPr marL="0" indent="0" eaLnBrk="1" hangingPunct="1">
              <a:buSzPct val="100000"/>
              <a:defRPr/>
            </a:pPr>
            <a:endParaRPr lang="fr-FR" altLang="fr-FR" sz="1600" dirty="0">
              <a:solidFill>
                <a:srgbClr val="0070C0"/>
              </a:solidFill>
              <a:latin typeface="Arial" panose="020B0604020202020204" pitchFamily="34" charset="0"/>
              <a:cs typeface="Arial" panose="020B0604020202020204" pitchFamily="34" charset="0"/>
            </a:endParaRPr>
          </a:p>
          <a:p>
            <a:pPr eaLnBrk="1" hangingPunct="1">
              <a:buSzPct val="100000"/>
              <a:buFontTx/>
              <a:buChar char="-"/>
              <a:defRPr/>
            </a:pPr>
            <a:r>
              <a:rPr lang="fr-FR" altLang="fr-FR" sz="1600" dirty="0">
                <a:solidFill>
                  <a:srgbClr val="0070C0"/>
                </a:solidFill>
                <a:latin typeface="Arial" panose="020B0604020202020204" pitchFamily="34" charset="0"/>
                <a:cs typeface="Arial" panose="020B0604020202020204" pitchFamily="34" charset="0"/>
              </a:rPr>
              <a:t>Commandé jusqu’au : sert à indiquer la date maximale des commandes que l’on souhaite calculer</a:t>
            </a:r>
          </a:p>
          <a:p>
            <a:pPr marL="0" indent="0" eaLnBrk="1" hangingPunct="1">
              <a:buSzPct val="100000"/>
              <a:defRPr/>
            </a:pPr>
            <a:endParaRPr lang="fr-FR" altLang="fr-FR" sz="1600" dirty="0">
              <a:solidFill>
                <a:srgbClr val="0070C0"/>
              </a:solidFill>
              <a:latin typeface="Arial" panose="020B0604020202020204" pitchFamily="34" charset="0"/>
              <a:cs typeface="Arial" panose="020B0604020202020204" pitchFamily="34" charset="0"/>
            </a:endParaRPr>
          </a:p>
          <a:p>
            <a:pPr eaLnBrk="1" hangingPunct="1">
              <a:buSzPct val="100000"/>
              <a:buFontTx/>
              <a:buChar char="-"/>
              <a:defRPr/>
            </a:pPr>
            <a:r>
              <a:rPr lang="fr-FR" altLang="fr-FR" sz="1600" dirty="0">
                <a:solidFill>
                  <a:srgbClr val="0070C0"/>
                </a:solidFill>
                <a:latin typeface="Arial" panose="020B0604020202020204" pitchFamily="34" charset="0"/>
                <a:cs typeface="Arial" panose="020B0604020202020204" pitchFamily="34" charset="0"/>
              </a:rPr>
              <a:t>Catégorie fournisseur : permet de filtrer les commande sur une catégorie de fournisseur Agrilocal spécifique</a:t>
            </a:r>
          </a:p>
          <a:p>
            <a:pPr eaLnBrk="1" hangingPunct="1">
              <a:buSzPct val="100000"/>
              <a:buFontTx/>
              <a:buChar char="-"/>
              <a:defRPr/>
            </a:pPr>
            <a:endParaRPr lang="fr-FR" altLang="fr-FR" sz="1600" dirty="0">
              <a:solidFill>
                <a:srgbClr val="0070C0"/>
              </a:solidFill>
              <a:latin typeface="Arial" panose="020B0604020202020204" pitchFamily="34" charset="0"/>
              <a:cs typeface="Arial" panose="020B0604020202020204" pitchFamily="34" charset="0"/>
            </a:endParaRPr>
          </a:p>
          <a:p>
            <a:pPr eaLnBrk="1" hangingPunct="1">
              <a:buSzPct val="100000"/>
              <a:buFontTx/>
              <a:buChar char="-"/>
              <a:defRPr/>
            </a:pPr>
            <a:r>
              <a:rPr lang="fr-FR" altLang="fr-FR" sz="1600" dirty="0">
                <a:solidFill>
                  <a:srgbClr val="0070C0"/>
                </a:solidFill>
                <a:latin typeface="Arial" panose="020B0604020202020204" pitchFamily="34" charset="0"/>
                <a:cs typeface="Arial" panose="020B0604020202020204" pitchFamily="34" charset="0"/>
              </a:rPr>
              <a:t>Mes fournisseurs : liste des fournisseurs auprès de qui vous ont passé au moins une commande</a:t>
            </a:r>
          </a:p>
          <a:p>
            <a:pPr eaLnBrk="1" hangingPunct="1">
              <a:buSzPct val="100000"/>
              <a:buFontTx/>
              <a:buChar char="-"/>
              <a:defRPr/>
            </a:pPr>
            <a:endParaRPr lang="fr-FR" altLang="fr-FR" sz="1600" dirty="0">
              <a:solidFill>
                <a:srgbClr val="0070C0"/>
              </a:solidFill>
              <a:latin typeface="Arial" panose="020B0604020202020204" pitchFamily="34" charset="0"/>
              <a:cs typeface="Arial" panose="020B0604020202020204" pitchFamily="34" charset="0"/>
            </a:endParaRPr>
          </a:p>
          <a:p>
            <a:pPr>
              <a:buSzPct val="100000"/>
              <a:buFontTx/>
              <a:buChar char="-"/>
              <a:defRPr/>
            </a:pPr>
            <a:r>
              <a:rPr lang="fr-FR" altLang="fr-FR" sz="1600" dirty="0">
                <a:solidFill>
                  <a:srgbClr val="0070C0"/>
                </a:solidFill>
                <a:latin typeface="Arial" panose="020B0604020202020204" pitchFamily="34" charset="0"/>
                <a:cs typeface="Arial" panose="020B0604020202020204" pitchFamily="34" charset="0"/>
              </a:rPr>
              <a:t>Type de marché : permet de filtrer la recherche par forme de marché (Gré à gré, Accord-cadre à bons de commandes, accord-cadre </a:t>
            </a:r>
            <a:r>
              <a:rPr lang="fr-FR" altLang="fr-FR" sz="1600">
                <a:solidFill>
                  <a:srgbClr val="0070C0"/>
                </a:solidFill>
                <a:latin typeface="Arial" panose="020B0604020202020204" pitchFamily="34" charset="0"/>
                <a:cs typeface="Arial" panose="020B0604020202020204" pitchFamily="34" charset="0"/>
              </a:rPr>
              <a:t>à marchés subséquents)</a:t>
            </a:r>
            <a:endParaRPr lang="fr-FR" altLang="fr-FR" sz="1600" dirty="0">
              <a:solidFill>
                <a:srgbClr val="0070C0"/>
              </a:solidFill>
              <a:latin typeface="Arial" panose="020B0604020202020204" pitchFamily="34" charset="0"/>
              <a:cs typeface="Arial" panose="020B0604020202020204" pitchFamily="34" charset="0"/>
            </a:endParaRPr>
          </a:p>
          <a:p>
            <a:pPr eaLnBrk="1" hangingPunct="1">
              <a:buSzPct val="100000"/>
              <a:buFontTx/>
              <a:buChar char="-"/>
              <a:defRPr/>
            </a:pPr>
            <a:endParaRPr lang="fr-FR" altLang="fr-FR" sz="1600" dirty="0">
              <a:solidFill>
                <a:srgbClr val="0070C0"/>
              </a:solidFill>
              <a:latin typeface="Arial" panose="020B0604020202020204" pitchFamily="34" charset="0"/>
              <a:cs typeface="Arial" panose="020B0604020202020204" pitchFamily="34" charset="0"/>
            </a:endParaRPr>
          </a:p>
          <a:p>
            <a:pPr>
              <a:buSzPct val="100000"/>
              <a:buFontTx/>
              <a:buChar char="-"/>
              <a:defRPr/>
            </a:pPr>
            <a:r>
              <a:rPr lang="fr-FR" altLang="fr-FR" sz="1600" dirty="0">
                <a:solidFill>
                  <a:srgbClr val="0070C0"/>
                </a:solidFill>
                <a:latin typeface="Arial" panose="020B0604020202020204" pitchFamily="34" charset="0"/>
                <a:cs typeface="Arial" panose="020B0604020202020204" pitchFamily="34" charset="0"/>
              </a:rPr>
              <a:t>Famille de produits : sélection d’une ou plusieurs familles de produits</a:t>
            </a:r>
          </a:p>
          <a:p>
            <a:pPr>
              <a:buSzPct val="100000"/>
              <a:buFontTx/>
              <a:buChar char="-"/>
              <a:defRPr/>
            </a:pPr>
            <a:endParaRPr lang="fr-FR" altLang="fr-FR" sz="1600" dirty="0">
              <a:solidFill>
                <a:srgbClr val="0070C0"/>
              </a:solidFill>
              <a:latin typeface="Arial" panose="020B0604020202020204" pitchFamily="34" charset="0"/>
              <a:cs typeface="Arial" panose="020B0604020202020204" pitchFamily="34" charset="0"/>
            </a:endParaRPr>
          </a:p>
          <a:p>
            <a:pPr>
              <a:buSzPct val="100000"/>
              <a:buFontTx/>
              <a:buChar char="-"/>
              <a:defRPr/>
            </a:pPr>
            <a:r>
              <a:rPr lang="fr-FR" altLang="fr-FR" sz="1600" dirty="0">
                <a:solidFill>
                  <a:srgbClr val="0070C0"/>
                </a:solidFill>
                <a:latin typeface="Arial" panose="020B0604020202020204" pitchFamily="34" charset="0"/>
                <a:cs typeface="Arial" panose="020B0604020202020204" pitchFamily="34" charset="0"/>
              </a:rPr>
              <a:t>Produit : sélection d’un ou plusieurs produits</a:t>
            </a:r>
          </a:p>
          <a:p>
            <a:pPr>
              <a:buSzPct val="100000"/>
              <a:buFontTx/>
              <a:buChar char="-"/>
              <a:defRPr/>
            </a:pPr>
            <a:endParaRPr lang="fr-FR" altLang="fr-FR" sz="1600" dirty="0">
              <a:solidFill>
                <a:srgbClr val="0070C0"/>
              </a:solidFill>
              <a:latin typeface="Arial" panose="020B0604020202020204" pitchFamily="34" charset="0"/>
              <a:cs typeface="Arial" panose="020B0604020202020204" pitchFamily="34" charset="0"/>
            </a:endParaRPr>
          </a:p>
          <a:p>
            <a:pPr>
              <a:buSzPct val="100000"/>
              <a:buFontTx/>
              <a:buChar char="-"/>
              <a:defRPr/>
            </a:pPr>
            <a:r>
              <a:rPr lang="fr-FR" altLang="fr-FR" sz="1600" dirty="0">
                <a:solidFill>
                  <a:srgbClr val="0070C0"/>
                </a:solidFill>
                <a:latin typeface="Arial" panose="020B0604020202020204" pitchFamily="34" charset="0"/>
                <a:cs typeface="Arial" panose="020B0604020202020204" pitchFamily="34" charset="0"/>
              </a:rPr>
              <a:t>SIQO : sélection d’aucun, un ou plusieurs signes de qualité (Bio, Label rouge, STG, IGP, AOP, AOC, Sans SIQO)</a:t>
            </a:r>
          </a:p>
          <a:p>
            <a:pPr>
              <a:buSzPct val="100000"/>
              <a:buFontTx/>
              <a:buChar char="-"/>
              <a:defRPr/>
            </a:pPr>
            <a:endParaRPr lang="fr-FR" altLang="fr-FR" sz="1600" dirty="0">
              <a:solidFill>
                <a:srgbClr val="0070C0"/>
              </a:solidFill>
              <a:latin typeface="Arial" panose="020B0604020202020204" pitchFamily="34" charset="0"/>
              <a:cs typeface="Arial" panose="020B0604020202020204" pitchFamily="34" charset="0"/>
            </a:endParaRPr>
          </a:p>
          <a:p>
            <a:pPr>
              <a:buSzPct val="100000"/>
              <a:buFontTx/>
              <a:buChar char="-"/>
              <a:defRPr/>
            </a:pPr>
            <a:r>
              <a:rPr lang="fr-FR" altLang="fr-FR" sz="1600" dirty="0">
                <a:solidFill>
                  <a:srgbClr val="0070C0"/>
                </a:solidFill>
                <a:latin typeface="Arial" panose="020B0604020202020204" pitchFamily="34" charset="0"/>
                <a:cs typeface="Arial" panose="020B0604020202020204" pitchFamily="34" charset="0"/>
              </a:rPr>
              <a:t>Origine du produit (liste multi-sélection) : Filtre sur le département d’origine des produits commandés</a:t>
            </a:r>
          </a:p>
          <a:p>
            <a:pPr eaLnBrk="1" hangingPunct="1">
              <a:buSzPct val="100000"/>
              <a:buFontTx/>
              <a:buChar char="-"/>
              <a:defRPr/>
            </a:pPr>
            <a:endParaRPr lang="fr-FR" altLang="fr-FR" sz="1400" b="1" dirty="0">
              <a:solidFill>
                <a:srgbClr val="0070C0"/>
              </a:solidFill>
              <a:latin typeface="Arial" panose="020B0604020202020204" pitchFamily="34" charset="0"/>
              <a:cs typeface="Arial" panose="020B0604020202020204" pitchFamily="34" charset="0"/>
            </a:endParaRPr>
          </a:p>
          <a:p>
            <a:pPr marL="0" indent="0" eaLnBrk="1" hangingPunct="1">
              <a:buSzPct val="100000"/>
              <a:defRPr/>
            </a:pPr>
            <a:endParaRPr lang="fr-FR" altLang="fr-FR" sz="1400" b="1" dirty="0">
              <a:solidFill>
                <a:srgbClr val="0070C0"/>
              </a:solidFill>
              <a:latin typeface="Arial" panose="020B0604020202020204" pitchFamily="34" charset="0"/>
              <a:cs typeface="Arial" panose="020B0604020202020204" pitchFamily="34" charset="0"/>
            </a:endParaRPr>
          </a:p>
        </p:txBody>
      </p:sp>
      <p:sp>
        <p:nvSpPr>
          <p:cNvPr id="148498" name="Text Box 2">
            <a:extLst>
              <a:ext uri="{FF2B5EF4-FFF2-40B4-BE49-F238E27FC236}">
                <a16:creationId xmlns:a16="http://schemas.microsoft.com/office/drawing/2014/main" id="{6841BC92-1E01-4CB8-AE61-11B79CE1BDAB}"/>
              </a:ext>
            </a:extLst>
          </p:cNvPr>
          <p:cNvSpPr txBox="1">
            <a:spLocks noChangeArrowheads="1"/>
          </p:cNvSpPr>
          <p:nvPr/>
        </p:nvSpPr>
        <p:spPr bwMode="auto">
          <a:xfrm>
            <a:off x="179388" y="692150"/>
            <a:ext cx="8999537" cy="34073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9pPr>
          </a:lstStyle>
          <a:p>
            <a:pPr eaLnBrk="1" hangingPunct="1">
              <a:buSzPct val="100000"/>
            </a:pPr>
            <a:r>
              <a:rPr lang="fr-FR" altLang="fr-FR" sz="1600" dirty="0">
                <a:solidFill>
                  <a:srgbClr val="002060"/>
                </a:solidFill>
                <a:latin typeface="Arial" panose="020B0604020202020204" pitchFamily="34" charset="0"/>
                <a:cs typeface="Arial" panose="020B0604020202020204" pitchFamily="34" charset="0"/>
              </a:rPr>
              <a:t>Filtres applicables et cumulables : ces filtres s’appliquent aux indicateurs et aux fichiers d’exports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name="page10">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48396CA5-3CB7-41AB-A6D0-48440F088D0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0705" y="547560"/>
            <a:ext cx="1793717" cy="6242333"/>
          </a:xfrm>
          <a:prstGeom prst="rect">
            <a:avLst/>
          </a:prstGeom>
        </p:spPr>
      </p:pic>
      <p:cxnSp>
        <p:nvCxnSpPr>
          <p:cNvPr id="5" name="Connecteur droit avec flèche 4">
            <a:extLst>
              <a:ext uri="{FF2B5EF4-FFF2-40B4-BE49-F238E27FC236}">
                <a16:creationId xmlns:a16="http://schemas.microsoft.com/office/drawing/2014/main" id="{3C82EE79-65A2-419D-8500-AD94C574AF0E}"/>
              </a:ext>
            </a:extLst>
          </p:cNvPr>
          <p:cNvCxnSpPr/>
          <p:nvPr/>
        </p:nvCxnSpPr>
        <p:spPr>
          <a:xfrm>
            <a:off x="2050919" y="1341000"/>
            <a:ext cx="2348281" cy="3600"/>
          </a:xfrm>
          <a:prstGeom prst="straightConnector1">
            <a:avLst/>
          </a:prstGeom>
          <a:noFill/>
          <a:ln>
            <a:noFill/>
            <a:prstDash val="solid"/>
          </a:ln>
        </p:spPr>
      </p:cxnSp>
      <p:sp>
        <p:nvSpPr>
          <p:cNvPr id="6" name="Forme libre : forme 5">
            <a:extLst>
              <a:ext uri="{FF2B5EF4-FFF2-40B4-BE49-F238E27FC236}">
                <a16:creationId xmlns:a16="http://schemas.microsoft.com/office/drawing/2014/main" id="{80AE1A5D-FBB0-4638-975D-AAC309156D9A}"/>
              </a:ext>
            </a:extLst>
          </p:cNvPr>
          <p:cNvSpPr/>
          <p:nvPr/>
        </p:nvSpPr>
        <p:spPr>
          <a:xfrm>
            <a:off x="994300" y="133200"/>
            <a:ext cx="7102136" cy="520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 pos="10328040" algn="l"/>
                <a:tab pos="10779119" algn="l"/>
                <a:tab pos="10780560" algn="l"/>
                <a:tab pos="10782000" algn="l"/>
              </a:tabLst>
            </a:pPr>
            <a:r>
              <a:rPr lang="fr-FR" sz="2800" b="1" i="0" u="none" strike="noStrike" baseline="0" dirty="0">
                <a:ln>
                  <a:noFill/>
                </a:ln>
                <a:solidFill>
                  <a:srgbClr val="00733C"/>
                </a:solidFill>
                <a:latin typeface="Arial" pitchFamily="18"/>
                <a:ea typeface="Arial" pitchFamily="2"/>
                <a:cs typeface="Arial" pitchFamily="2"/>
              </a:rPr>
              <a:t>	 Interface d’administration acheteur</a:t>
            </a:r>
          </a:p>
        </p:txBody>
      </p:sp>
      <p:sp>
        <p:nvSpPr>
          <p:cNvPr id="7" name="Forme libre : forme 6">
            <a:extLst>
              <a:ext uri="{FF2B5EF4-FFF2-40B4-BE49-F238E27FC236}">
                <a16:creationId xmlns:a16="http://schemas.microsoft.com/office/drawing/2014/main" id="{9341631E-16E4-4F4D-A6B2-433618731911}"/>
              </a:ext>
            </a:extLst>
          </p:cNvPr>
          <p:cNvSpPr/>
          <p:nvPr/>
        </p:nvSpPr>
        <p:spPr>
          <a:xfrm>
            <a:off x="4503600" y="4288727"/>
            <a:ext cx="3868042" cy="52540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78E03"/>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Suivi et gestion des bons de commande des marchés à bons de commandes</a:t>
            </a:r>
          </a:p>
        </p:txBody>
      </p:sp>
      <p:cxnSp>
        <p:nvCxnSpPr>
          <p:cNvPr id="8" name="Connecteur droit avec flèche 7">
            <a:extLst>
              <a:ext uri="{FF2B5EF4-FFF2-40B4-BE49-F238E27FC236}">
                <a16:creationId xmlns:a16="http://schemas.microsoft.com/office/drawing/2014/main" id="{2B7FB656-E557-4F0D-84CB-4CB74A3E225E}"/>
              </a:ext>
            </a:extLst>
          </p:cNvPr>
          <p:cNvCxnSpPr>
            <a:cxnSpLocks/>
            <a:stCxn id="11" idx="3"/>
          </p:cNvCxnSpPr>
          <p:nvPr/>
        </p:nvCxnSpPr>
        <p:spPr>
          <a:xfrm flipH="1" flipV="1">
            <a:off x="1826217" y="941762"/>
            <a:ext cx="2688542" cy="104846"/>
          </a:xfrm>
          <a:prstGeom prst="straightConnector1">
            <a:avLst/>
          </a:prstGeom>
          <a:noFill/>
          <a:ln w="25560" cap="sq">
            <a:solidFill>
              <a:srgbClr val="E3001E"/>
            </a:solidFill>
            <a:prstDash val="solid"/>
            <a:miter/>
            <a:tailEnd type="arrow"/>
          </a:ln>
        </p:spPr>
      </p:cxnSp>
      <p:cxnSp>
        <p:nvCxnSpPr>
          <p:cNvPr id="9" name="Connecteur droit avec flèche 8">
            <a:extLst>
              <a:ext uri="{FF2B5EF4-FFF2-40B4-BE49-F238E27FC236}">
                <a16:creationId xmlns:a16="http://schemas.microsoft.com/office/drawing/2014/main" id="{8FF668D1-9714-46C5-AD06-4CAA92AE6098}"/>
              </a:ext>
            </a:extLst>
          </p:cNvPr>
          <p:cNvCxnSpPr>
            <a:cxnSpLocks/>
            <a:stCxn id="10" idx="3"/>
          </p:cNvCxnSpPr>
          <p:nvPr/>
        </p:nvCxnSpPr>
        <p:spPr>
          <a:xfrm flipH="1">
            <a:off x="1838538" y="3007621"/>
            <a:ext cx="2651022" cy="270808"/>
          </a:xfrm>
          <a:prstGeom prst="straightConnector1">
            <a:avLst/>
          </a:prstGeom>
          <a:noFill/>
          <a:ln w="25560" cap="sq">
            <a:solidFill>
              <a:srgbClr val="00733C"/>
            </a:solidFill>
            <a:prstDash val="solid"/>
            <a:miter/>
            <a:tailEnd type="arrow"/>
          </a:ln>
        </p:spPr>
      </p:cxnSp>
      <p:sp>
        <p:nvSpPr>
          <p:cNvPr id="10" name="Forme libre : forme 9">
            <a:extLst>
              <a:ext uri="{FF2B5EF4-FFF2-40B4-BE49-F238E27FC236}">
                <a16:creationId xmlns:a16="http://schemas.microsoft.com/office/drawing/2014/main" id="{A6A0AE82-B714-45BC-9255-C2BF64419BB0}"/>
              </a:ext>
            </a:extLst>
          </p:cNvPr>
          <p:cNvSpPr/>
          <p:nvPr/>
        </p:nvSpPr>
        <p:spPr>
          <a:xfrm>
            <a:off x="4489560" y="2852642"/>
            <a:ext cx="3882082" cy="309958"/>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733C"/>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Lancement de nouvelles consultations</a:t>
            </a:r>
          </a:p>
        </p:txBody>
      </p:sp>
      <p:sp>
        <p:nvSpPr>
          <p:cNvPr id="11" name="Forme libre : forme 10">
            <a:extLst>
              <a:ext uri="{FF2B5EF4-FFF2-40B4-BE49-F238E27FC236}">
                <a16:creationId xmlns:a16="http://schemas.microsoft.com/office/drawing/2014/main" id="{F8C131EE-B5A6-4D34-961D-045DC2B76948}"/>
              </a:ext>
            </a:extLst>
          </p:cNvPr>
          <p:cNvSpPr/>
          <p:nvPr/>
        </p:nvSpPr>
        <p:spPr>
          <a:xfrm>
            <a:off x="4514759" y="676185"/>
            <a:ext cx="3856884" cy="740845"/>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E3001E"/>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Page de profil contenant les informations sur votre établissement (coordonnées de contact, facturation, photos…)</a:t>
            </a:r>
          </a:p>
        </p:txBody>
      </p:sp>
      <p:sp>
        <p:nvSpPr>
          <p:cNvPr id="12" name="Forme libre : forme 11">
            <a:extLst>
              <a:ext uri="{FF2B5EF4-FFF2-40B4-BE49-F238E27FC236}">
                <a16:creationId xmlns:a16="http://schemas.microsoft.com/office/drawing/2014/main" id="{6352AD9A-149C-4BF2-8C35-9BD7490EF090}"/>
              </a:ext>
            </a:extLst>
          </p:cNvPr>
          <p:cNvSpPr/>
          <p:nvPr/>
        </p:nvSpPr>
        <p:spPr>
          <a:xfrm>
            <a:off x="4483079" y="2139842"/>
            <a:ext cx="3888563" cy="309958"/>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20B4EE"/>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Tableau de suivi des consultations en cours</a:t>
            </a:r>
          </a:p>
        </p:txBody>
      </p:sp>
      <p:cxnSp>
        <p:nvCxnSpPr>
          <p:cNvPr id="13" name="Connecteur droit avec flèche 12">
            <a:extLst>
              <a:ext uri="{FF2B5EF4-FFF2-40B4-BE49-F238E27FC236}">
                <a16:creationId xmlns:a16="http://schemas.microsoft.com/office/drawing/2014/main" id="{94D4BB65-7942-4358-878E-7E6A2B683051}"/>
              </a:ext>
            </a:extLst>
          </p:cNvPr>
          <p:cNvCxnSpPr>
            <a:cxnSpLocks/>
            <a:stCxn id="12" idx="3"/>
          </p:cNvCxnSpPr>
          <p:nvPr/>
        </p:nvCxnSpPr>
        <p:spPr>
          <a:xfrm flipH="1">
            <a:off x="1796598" y="2294821"/>
            <a:ext cx="2686481" cy="408929"/>
          </a:xfrm>
          <a:prstGeom prst="straightConnector1">
            <a:avLst/>
          </a:prstGeom>
          <a:noFill/>
          <a:ln w="25560" cap="sq">
            <a:solidFill>
              <a:srgbClr val="20B4EE"/>
            </a:solidFill>
            <a:prstDash val="solid"/>
            <a:miter/>
            <a:tailEnd type="arrow"/>
          </a:ln>
        </p:spPr>
      </p:cxnSp>
      <p:cxnSp>
        <p:nvCxnSpPr>
          <p:cNvPr id="14" name="Connecteur droit avec flèche 13">
            <a:extLst>
              <a:ext uri="{FF2B5EF4-FFF2-40B4-BE49-F238E27FC236}">
                <a16:creationId xmlns:a16="http://schemas.microsoft.com/office/drawing/2014/main" id="{93A70D39-358D-41D3-ADFA-3D8C736232F3}"/>
              </a:ext>
            </a:extLst>
          </p:cNvPr>
          <p:cNvCxnSpPr>
            <a:cxnSpLocks/>
            <a:stCxn id="7" idx="3"/>
          </p:cNvCxnSpPr>
          <p:nvPr/>
        </p:nvCxnSpPr>
        <p:spPr>
          <a:xfrm flipH="1" flipV="1">
            <a:off x="1796598" y="4428828"/>
            <a:ext cx="2707002" cy="122600"/>
          </a:xfrm>
          <a:prstGeom prst="straightConnector1">
            <a:avLst/>
          </a:prstGeom>
          <a:noFill/>
          <a:ln w="25560" cap="sq">
            <a:solidFill>
              <a:srgbClr val="F78E03"/>
            </a:solidFill>
            <a:prstDash val="solid"/>
            <a:miter/>
            <a:tailEnd type="arrow"/>
          </a:ln>
        </p:spPr>
      </p:cxnSp>
      <p:sp>
        <p:nvSpPr>
          <p:cNvPr id="15" name="Forme libre : forme 14">
            <a:extLst>
              <a:ext uri="{FF2B5EF4-FFF2-40B4-BE49-F238E27FC236}">
                <a16:creationId xmlns:a16="http://schemas.microsoft.com/office/drawing/2014/main" id="{157E9AC8-6C28-425B-A7C7-D05193F1AC01}"/>
              </a:ext>
            </a:extLst>
          </p:cNvPr>
          <p:cNvSpPr/>
          <p:nvPr/>
        </p:nvSpPr>
        <p:spPr>
          <a:xfrm>
            <a:off x="-17640" y="6443640"/>
            <a:ext cx="9144000" cy="405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noAutofit/>
          </a:bodyPr>
          <a:lstStyle/>
          <a:p>
            <a:pPr marL="0" marR="0" lvl="0" indent="0" algn="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94302987-8C05-4C8A-BCEA-03AA8AA8001F}" type="slidenum">
              <a:rPr/>
              <a:t>12</a:t>
            </a:fld>
            <a:endParaRPr lang="fr-FR" sz="1800" b="1" i="0" u="none" strike="noStrike" baseline="0" dirty="0">
              <a:ln>
                <a:noFill/>
              </a:ln>
              <a:solidFill>
                <a:srgbClr val="948A54"/>
              </a:solidFill>
              <a:latin typeface="Arial" pitchFamily="18"/>
              <a:ea typeface="Arial" pitchFamily="2"/>
              <a:cs typeface="Arial" pitchFamily="2"/>
            </a:endParaRPr>
          </a:p>
        </p:txBody>
      </p:sp>
      <p:sp>
        <p:nvSpPr>
          <p:cNvPr id="16" name="Forme libre : forme 15">
            <a:extLst>
              <a:ext uri="{FF2B5EF4-FFF2-40B4-BE49-F238E27FC236}">
                <a16:creationId xmlns:a16="http://schemas.microsoft.com/office/drawing/2014/main" id="{1FA662CD-1F10-4014-BF5C-D81E887B3261}"/>
              </a:ext>
            </a:extLst>
          </p:cNvPr>
          <p:cNvSpPr/>
          <p:nvPr/>
        </p:nvSpPr>
        <p:spPr>
          <a:xfrm>
            <a:off x="4483080" y="3456002"/>
            <a:ext cx="3882082" cy="740845"/>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70C0"/>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Tableau de suivi des consultations fermées: « à valider », « sans suite » et « commandées »</a:t>
            </a:r>
          </a:p>
        </p:txBody>
      </p:sp>
      <p:cxnSp>
        <p:nvCxnSpPr>
          <p:cNvPr id="17" name="Connecteur droit avec flèche 16">
            <a:extLst>
              <a:ext uri="{FF2B5EF4-FFF2-40B4-BE49-F238E27FC236}">
                <a16:creationId xmlns:a16="http://schemas.microsoft.com/office/drawing/2014/main" id="{34B6C3A5-2BBD-4713-9952-B24BA86870AB}"/>
              </a:ext>
            </a:extLst>
          </p:cNvPr>
          <p:cNvCxnSpPr>
            <a:cxnSpLocks/>
            <a:stCxn id="16" idx="3"/>
          </p:cNvCxnSpPr>
          <p:nvPr/>
        </p:nvCxnSpPr>
        <p:spPr>
          <a:xfrm flipH="1">
            <a:off x="1838538" y="3826425"/>
            <a:ext cx="2644542" cy="0"/>
          </a:xfrm>
          <a:prstGeom prst="straightConnector1">
            <a:avLst/>
          </a:prstGeom>
          <a:noFill/>
          <a:ln w="25560" cap="sq">
            <a:solidFill>
              <a:srgbClr val="0064A0"/>
            </a:solidFill>
            <a:prstDash val="solid"/>
            <a:miter/>
            <a:tailEnd type="arrow"/>
          </a:ln>
        </p:spPr>
      </p:cxnSp>
      <p:sp>
        <p:nvSpPr>
          <p:cNvPr id="18" name="Forme libre : forme 17">
            <a:extLst>
              <a:ext uri="{FF2B5EF4-FFF2-40B4-BE49-F238E27FC236}">
                <a16:creationId xmlns:a16="http://schemas.microsoft.com/office/drawing/2014/main" id="{16988887-9D85-4FED-A9D1-6C87B8502346}"/>
              </a:ext>
            </a:extLst>
          </p:cNvPr>
          <p:cNvSpPr/>
          <p:nvPr/>
        </p:nvSpPr>
        <p:spPr>
          <a:xfrm>
            <a:off x="304920" y="243000"/>
            <a:ext cx="293400" cy="304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0000"/>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9" name="Forme libre : forme 18">
            <a:extLst>
              <a:ext uri="{FF2B5EF4-FFF2-40B4-BE49-F238E27FC236}">
                <a16:creationId xmlns:a16="http://schemas.microsoft.com/office/drawing/2014/main" id="{3CFBD664-81AD-47F7-8E9C-44EB936269E6}"/>
              </a:ext>
            </a:extLst>
          </p:cNvPr>
          <p:cNvSpPr/>
          <p:nvPr/>
        </p:nvSpPr>
        <p:spPr>
          <a:xfrm>
            <a:off x="696960" y="243000"/>
            <a:ext cx="293760" cy="304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3C139"/>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20" name="Forme libre : forme 19">
            <a:extLst>
              <a:ext uri="{FF2B5EF4-FFF2-40B4-BE49-F238E27FC236}">
                <a16:creationId xmlns:a16="http://schemas.microsoft.com/office/drawing/2014/main" id="{774AA663-553F-41DB-95C4-8EE9E5CF9DAC}"/>
              </a:ext>
            </a:extLst>
          </p:cNvPr>
          <p:cNvSpPr/>
          <p:nvPr/>
        </p:nvSpPr>
        <p:spPr>
          <a:xfrm>
            <a:off x="4491958" y="4881405"/>
            <a:ext cx="3868042" cy="52540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7C00E"/>
          </a:solidFill>
          <a:ln>
            <a:noFill/>
            <a:prstDash val="solid"/>
          </a:ln>
        </p:spPr>
        <p:txBody>
          <a:bodyPr vert="horz" wrap="squar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Suivi des messages d’information des fournisseurs</a:t>
            </a:r>
          </a:p>
        </p:txBody>
      </p:sp>
      <p:cxnSp>
        <p:nvCxnSpPr>
          <p:cNvPr id="21" name="Connecteur droit avec flèche 20">
            <a:extLst>
              <a:ext uri="{FF2B5EF4-FFF2-40B4-BE49-F238E27FC236}">
                <a16:creationId xmlns:a16="http://schemas.microsoft.com/office/drawing/2014/main" id="{8E3B7744-B233-4571-8F91-DC38726A980A}"/>
              </a:ext>
            </a:extLst>
          </p:cNvPr>
          <p:cNvCxnSpPr>
            <a:cxnSpLocks/>
            <a:stCxn id="20" idx="3"/>
          </p:cNvCxnSpPr>
          <p:nvPr/>
        </p:nvCxnSpPr>
        <p:spPr>
          <a:xfrm flipH="1" flipV="1">
            <a:off x="1805476" y="4881406"/>
            <a:ext cx="2686482" cy="262700"/>
          </a:xfrm>
          <a:prstGeom prst="straightConnector1">
            <a:avLst/>
          </a:prstGeom>
          <a:noFill/>
          <a:ln w="25560" cap="sq">
            <a:solidFill>
              <a:srgbClr val="B3DC1E"/>
            </a:solidFill>
            <a:prstDash val="solid"/>
            <a:miter/>
            <a:tailEnd type="arrow"/>
          </a:ln>
        </p:spPr>
      </p:cxnSp>
      <p:sp>
        <p:nvSpPr>
          <p:cNvPr id="27" name="Forme libre : forme 26">
            <a:extLst>
              <a:ext uri="{FF2B5EF4-FFF2-40B4-BE49-F238E27FC236}">
                <a16:creationId xmlns:a16="http://schemas.microsoft.com/office/drawing/2014/main" id="{CA01C6DB-3F84-434B-B10C-835E10B96B9F}"/>
              </a:ext>
            </a:extLst>
          </p:cNvPr>
          <p:cNvSpPr/>
          <p:nvPr/>
        </p:nvSpPr>
        <p:spPr>
          <a:xfrm>
            <a:off x="4503600" y="1516632"/>
            <a:ext cx="3868043" cy="309958"/>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7C00E"/>
          </a:solidFill>
          <a:ln>
            <a:noFill/>
            <a:prstDash val="solid"/>
          </a:ln>
        </p:spPr>
        <p:txBody>
          <a:bodyPr vert="horz" wrap="squar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Coordonnées de </a:t>
            </a:r>
            <a:r>
              <a:rPr lang="fr-FR" sz="1400" b="1" dirty="0">
                <a:solidFill>
                  <a:srgbClr val="FFFFFF"/>
                </a:solidFill>
                <a:latin typeface="Arial" pitchFamily="18"/>
                <a:ea typeface="Arial" pitchFamily="2"/>
                <a:cs typeface="Arial" pitchFamily="2"/>
              </a:rPr>
              <a:t>l’</a:t>
            </a:r>
            <a:r>
              <a:rPr lang="fr-FR" sz="1400" b="1" i="0" u="none" strike="noStrike" baseline="0" dirty="0">
                <a:ln>
                  <a:noFill/>
                </a:ln>
                <a:solidFill>
                  <a:srgbClr val="FFFFFF"/>
                </a:solidFill>
                <a:latin typeface="Arial" pitchFamily="18"/>
                <a:ea typeface="Arial" pitchFamily="2"/>
                <a:cs typeface="Arial" pitchFamily="2"/>
              </a:rPr>
              <a:t>animateur départemental</a:t>
            </a:r>
          </a:p>
        </p:txBody>
      </p:sp>
      <p:cxnSp>
        <p:nvCxnSpPr>
          <p:cNvPr id="31" name="Connecteur droit avec flèche 30">
            <a:extLst>
              <a:ext uri="{FF2B5EF4-FFF2-40B4-BE49-F238E27FC236}">
                <a16:creationId xmlns:a16="http://schemas.microsoft.com/office/drawing/2014/main" id="{195481E8-9725-4C1A-8DC2-1A6A0E8FA4DF}"/>
              </a:ext>
            </a:extLst>
          </p:cNvPr>
          <p:cNvCxnSpPr>
            <a:cxnSpLocks/>
          </p:cNvCxnSpPr>
          <p:nvPr/>
        </p:nvCxnSpPr>
        <p:spPr>
          <a:xfrm flipH="1">
            <a:off x="1838538" y="1797332"/>
            <a:ext cx="2644541" cy="51547"/>
          </a:xfrm>
          <a:prstGeom prst="straightConnector1">
            <a:avLst/>
          </a:prstGeom>
          <a:noFill/>
          <a:ln w="25560" cap="sq">
            <a:solidFill>
              <a:srgbClr val="B3DC1E"/>
            </a:solidFill>
            <a:prstDash val="solid"/>
            <a:miter/>
            <a:tailEnd type="arrow"/>
          </a:ln>
        </p:spPr>
      </p:cxnSp>
      <p:cxnSp>
        <p:nvCxnSpPr>
          <p:cNvPr id="43" name="Connecteur droit avec flèche 42">
            <a:extLst>
              <a:ext uri="{FF2B5EF4-FFF2-40B4-BE49-F238E27FC236}">
                <a16:creationId xmlns:a16="http://schemas.microsoft.com/office/drawing/2014/main" id="{DEB29AD0-4E0E-4F70-8D07-DBF3F2C05CB8}"/>
              </a:ext>
            </a:extLst>
          </p:cNvPr>
          <p:cNvCxnSpPr>
            <a:cxnSpLocks/>
            <a:stCxn id="44" idx="3"/>
          </p:cNvCxnSpPr>
          <p:nvPr/>
        </p:nvCxnSpPr>
        <p:spPr>
          <a:xfrm flipH="1" flipV="1">
            <a:off x="1826217" y="5462746"/>
            <a:ext cx="2619005" cy="154979"/>
          </a:xfrm>
          <a:prstGeom prst="straightConnector1">
            <a:avLst/>
          </a:prstGeom>
          <a:noFill/>
          <a:ln w="25560" cap="sq">
            <a:solidFill>
              <a:srgbClr val="E3001E"/>
            </a:solidFill>
            <a:prstDash val="solid"/>
            <a:miter/>
            <a:tailEnd type="arrow"/>
          </a:ln>
        </p:spPr>
      </p:cxnSp>
      <p:sp>
        <p:nvSpPr>
          <p:cNvPr id="44" name="Forme libre : forme 43">
            <a:extLst>
              <a:ext uri="{FF2B5EF4-FFF2-40B4-BE49-F238E27FC236}">
                <a16:creationId xmlns:a16="http://schemas.microsoft.com/office/drawing/2014/main" id="{91FD9D3C-460B-40F5-87DF-D184DD80E8C3}"/>
              </a:ext>
            </a:extLst>
          </p:cNvPr>
          <p:cNvSpPr/>
          <p:nvPr/>
        </p:nvSpPr>
        <p:spPr>
          <a:xfrm>
            <a:off x="4445222" y="5462746"/>
            <a:ext cx="3919940" cy="309958"/>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E3001E"/>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Carte des fournisseurs Agrilocal</a:t>
            </a:r>
          </a:p>
        </p:txBody>
      </p:sp>
      <p:sp>
        <p:nvSpPr>
          <p:cNvPr id="46" name="Forme libre : forme 45">
            <a:extLst>
              <a:ext uri="{FF2B5EF4-FFF2-40B4-BE49-F238E27FC236}">
                <a16:creationId xmlns:a16="http://schemas.microsoft.com/office/drawing/2014/main" id="{D6E69C46-C9B3-41B4-9611-A76769FDDCFE}"/>
              </a:ext>
            </a:extLst>
          </p:cNvPr>
          <p:cNvSpPr/>
          <p:nvPr/>
        </p:nvSpPr>
        <p:spPr>
          <a:xfrm>
            <a:off x="4457923" y="5816683"/>
            <a:ext cx="3888563" cy="52540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20B4EE"/>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Statistiques de vos commandes sur Agrilocal</a:t>
            </a:r>
          </a:p>
        </p:txBody>
      </p:sp>
      <p:cxnSp>
        <p:nvCxnSpPr>
          <p:cNvPr id="47" name="Connecteur droit avec flèche 46">
            <a:extLst>
              <a:ext uri="{FF2B5EF4-FFF2-40B4-BE49-F238E27FC236}">
                <a16:creationId xmlns:a16="http://schemas.microsoft.com/office/drawing/2014/main" id="{C3AABE50-36B4-4338-AEE8-955DF05AC723}"/>
              </a:ext>
            </a:extLst>
          </p:cNvPr>
          <p:cNvCxnSpPr>
            <a:cxnSpLocks/>
            <a:stCxn id="46" idx="3"/>
          </p:cNvCxnSpPr>
          <p:nvPr/>
        </p:nvCxnSpPr>
        <p:spPr>
          <a:xfrm flipH="1" flipV="1">
            <a:off x="1838539" y="6003188"/>
            <a:ext cx="2619384" cy="76196"/>
          </a:xfrm>
          <a:prstGeom prst="straightConnector1">
            <a:avLst/>
          </a:prstGeom>
          <a:noFill/>
          <a:ln w="25560" cap="sq">
            <a:solidFill>
              <a:srgbClr val="20B4EE"/>
            </a:solidFill>
            <a:prstDash val="solid"/>
            <a:miter/>
            <a:tailEnd type="arrow"/>
          </a:ln>
        </p:spPr>
      </p:cxnSp>
    </p:spTree>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8482" name="Picture 1">
            <a:extLst>
              <a:ext uri="{FF2B5EF4-FFF2-40B4-BE49-F238E27FC236}">
                <a16:creationId xmlns:a16="http://schemas.microsoft.com/office/drawing/2014/main" id="{90A9E8CE-63D1-4A79-832F-A3A4E1AF764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850" y="0"/>
            <a:ext cx="9231313" cy="68580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3" name="Image 2" descr="Une image contenant capture d’écran, ordinateur, portable, écran&#10;&#10;Description générée automatiquement">
            <a:extLst>
              <a:ext uri="{FF2B5EF4-FFF2-40B4-BE49-F238E27FC236}">
                <a16:creationId xmlns:a16="http://schemas.microsoft.com/office/drawing/2014/main" id="{2DD5DAB3-990D-4F59-BC18-2331BE51E25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194" y="1478366"/>
            <a:ext cx="9170194" cy="2140898"/>
          </a:xfrm>
          <a:prstGeom prst="rect">
            <a:avLst/>
          </a:prstGeom>
        </p:spPr>
      </p:pic>
      <p:cxnSp>
        <p:nvCxnSpPr>
          <p:cNvPr id="148483" name="AutoShape 3">
            <a:extLst>
              <a:ext uri="{FF2B5EF4-FFF2-40B4-BE49-F238E27FC236}">
                <a16:creationId xmlns:a16="http://schemas.microsoft.com/office/drawing/2014/main" id="{C6D0823B-79F4-474D-AB04-5FB0CA77FA71}"/>
              </a:ext>
            </a:extLst>
          </p:cNvPr>
          <p:cNvCxnSpPr>
            <a:cxnSpLocks noChangeShapeType="1"/>
          </p:cNvCxnSpPr>
          <p:nvPr/>
        </p:nvCxnSpPr>
        <p:spPr bwMode="auto">
          <a:xfrm flipH="1">
            <a:off x="2713038" y="1433513"/>
            <a:ext cx="3181350" cy="1908175"/>
          </a:xfrm>
          <a:prstGeom prst="bentConnector3">
            <a:avLst>
              <a:gd name="adj1" fmla="val 49991"/>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148484" name="Text Box 5">
            <a:extLst>
              <a:ext uri="{FF2B5EF4-FFF2-40B4-BE49-F238E27FC236}">
                <a16:creationId xmlns:a16="http://schemas.microsoft.com/office/drawing/2014/main" id="{38D7A943-BF79-4257-AEFA-96CE5EB8D805}"/>
              </a:ext>
            </a:extLst>
          </p:cNvPr>
          <p:cNvSpPr txBox="1">
            <a:spLocks noChangeArrowheads="1"/>
          </p:cNvSpPr>
          <p:nvPr/>
        </p:nvSpPr>
        <p:spPr bwMode="auto">
          <a:xfrm>
            <a:off x="8604250" y="6524625"/>
            <a:ext cx="574675" cy="4048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9pPr>
          </a:lstStyle>
          <a:p>
            <a:pPr algn="r">
              <a:buSzPct val="100000"/>
            </a:pPr>
            <a:fld id="{9DC52076-5BEA-434E-8738-BDF752C7225D}" type="slidenum">
              <a:rPr lang="fr-FR" altLang="fr-FR" sz="1800" b="1">
                <a:solidFill>
                  <a:srgbClr val="404040"/>
                </a:solidFill>
                <a:latin typeface="Arial" panose="020B0604020202020204" pitchFamily="34" charset="0"/>
                <a:cs typeface="Arial" panose="020B0604020202020204" pitchFamily="34" charset="0"/>
              </a:rPr>
              <a:pPr algn="r">
                <a:buSzPct val="100000"/>
              </a:pPr>
              <a:t>120</a:t>
            </a:fld>
            <a:endParaRPr lang="fr-FR" altLang="fr-FR" sz="1800" b="1">
              <a:solidFill>
                <a:srgbClr val="404040"/>
              </a:solidFill>
              <a:latin typeface="Arial" panose="020B0604020202020204" pitchFamily="34" charset="0"/>
              <a:cs typeface="Arial" panose="020B0604020202020204" pitchFamily="34" charset="0"/>
            </a:endParaRPr>
          </a:p>
        </p:txBody>
      </p:sp>
      <p:sp>
        <p:nvSpPr>
          <p:cNvPr id="148485" name="Rectangle 6">
            <a:extLst>
              <a:ext uri="{FF2B5EF4-FFF2-40B4-BE49-F238E27FC236}">
                <a16:creationId xmlns:a16="http://schemas.microsoft.com/office/drawing/2014/main" id="{B1993D83-9D18-40A1-9D30-2F4154EAD793}"/>
              </a:ext>
            </a:extLst>
          </p:cNvPr>
          <p:cNvSpPr>
            <a:spLocks noChangeArrowheads="1"/>
          </p:cNvSpPr>
          <p:nvPr/>
        </p:nvSpPr>
        <p:spPr bwMode="auto">
          <a:xfrm>
            <a:off x="179388" y="188913"/>
            <a:ext cx="293687" cy="304800"/>
          </a:xfrm>
          <a:prstGeom prst="rect">
            <a:avLst/>
          </a:prstGeom>
          <a:solidFill>
            <a:srgbClr val="C00000"/>
          </a:solidFill>
          <a:ln>
            <a:noFill/>
          </a:ln>
          <a:effectLst/>
        </p:spPr>
        <p:txBody>
          <a:bodyPr wrap="none" anchor="ctr"/>
          <a:lstStyle/>
          <a:p>
            <a:pPr>
              <a:buClr>
                <a:srgbClr val="000000"/>
              </a:buClr>
              <a:buSzPct val="100000"/>
              <a:buFont typeface="Times New Roman" panose="02020603050405020304" pitchFamily="18" charset="0"/>
              <a:buNone/>
            </a:pPr>
            <a:endParaRPr lang="fr-FR" altLang="fr-FR"/>
          </a:p>
        </p:txBody>
      </p:sp>
      <p:sp>
        <p:nvSpPr>
          <p:cNvPr id="148486" name="Rectangle 7">
            <a:extLst>
              <a:ext uri="{FF2B5EF4-FFF2-40B4-BE49-F238E27FC236}">
                <a16:creationId xmlns:a16="http://schemas.microsoft.com/office/drawing/2014/main" id="{D5B21773-A567-46FA-9240-5D9FE26BD0A1}"/>
              </a:ext>
            </a:extLst>
          </p:cNvPr>
          <p:cNvSpPr>
            <a:spLocks noChangeArrowheads="1"/>
          </p:cNvSpPr>
          <p:nvPr/>
        </p:nvSpPr>
        <p:spPr bwMode="auto">
          <a:xfrm>
            <a:off x="571500" y="188913"/>
            <a:ext cx="293688" cy="304800"/>
          </a:xfrm>
          <a:prstGeom prst="rect">
            <a:avLst/>
          </a:prstGeom>
          <a:solidFill>
            <a:srgbClr val="93C139"/>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fr-FR" altLang="fr-FR"/>
          </a:p>
        </p:txBody>
      </p:sp>
      <p:sp>
        <p:nvSpPr>
          <p:cNvPr id="148487" name="Text Box 12">
            <a:extLst>
              <a:ext uri="{FF2B5EF4-FFF2-40B4-BE49-F238E27FC236}">
                <a16:creationId xmlns:a16="http://schemas.microsoft.com/office/drawing/2014/main" id="{88883123-C85D-405E-9047-59406697D595}"/>
              </a:ext>
            </a:extLst>
          </p:cNvPr>
          <p:cNvSpPr txBox="1">
            <a:spLocks noChangeArrowheads="1"/>
          </p:cNvSpPr>
          <p:nvPr/>
        </p:nvSpPr>
        <p:spPr bwMode="auto">
          <a:xfrm>
            <a:off x="911225" y="111125"/>
            <a:ext cx="6397625" cy="463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9pPr>
          </a:lstStyle>
          <a:p>
            <a:pPr eaLnBrk="1" hangingPunct="1">
              <a:buSzPct val="100000"/>
            </a:pPr>
            <a:r>
              <a:rPr lang="fr-FR" altLang="fr-FR" b="1" dirty="0">
                <a:solidFill>
                  <a:srgbClr val="00733C"/>
                </a:solidFill>
                <a:latin typeface="Arial" panose="020B0604020202020204" pitchFamily="34" charset="0"/>
                <a:cs typeface="Arial" panose="020B0604020202020204" pitchFamily="34" charset="0"/>
              </a:rPr>
              <a:t>11 – Statistiques</a:t>
            </a:r>
          </a:p>
        </p:txBody>
      </p:sp>
      <p:sp>
        <p:nvSpPr>
          <p:cNvPr id="148493" name="Text Box 11">
            <a:extLst>
              <a:ext uri="{FF2B5EF4-FFF2-40B4-BE49-F238E27FC236}">
                <a16:creationId xmlns:a16="http://schemas.microsoft.com/office/drawing/2014/main" id="{8814A9C5-E941-409F-8C22-26B8D9BCDA16}"/>
              </a:ext>
            </a:extLst>
          </p:cNvPr>
          <p:cNvSpPr txBox="1">
            <a:spLocks noChangeArrowheads="1"/>
          </p:cNvSpPr>
          <p:nvPr/>
        </p:nvSpPr>
        <p:spPr bwMode="auto">
          <a:xfrm>
            <a:off x="7037387" y="4479616"/>
            <a:ext cx="1854200" cy="309958"/>
          </a:xfrm>
          <a:prstGeom prst="rect">
            <a:avLst/>
          </a:prstGeom>
          <a:solidFill>
            <a:srgbClr val="00733C"/>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9pPr>
          </a:lstStyle>
          <a:p>
            <a:pPr eaLnBrk="1" hangingPunct="1">
              <a:buSzPct val="100000"/>
            </a:pPr>
            <a:r>
              <a:rPr lang="fr-FR" altLang="fr-FR" sz="1400" b="1" dirty="0">
                <a:solidFill>
                  <a:srgbClr val="FFFFFF"/>
                </a:solidFill>
                <a:latin typeface="Arial" panose="020B0604020202020204" pitchFamily="34" charset="0"/>
                <a:cs typeface="Arial" panose="020B0604020202020204" pitchFamily="34" charset="0"/>
              </a:rPr>
              <a:t>Appliquer le filtre</a:t>
            </a:r>
          </a:p>
        </p:txBody>
      </p:sp>
      <p:cxnSp>
        <p:nvCxnSpPr>
          <p:cNvPr id="148494" name="AutoShape 12">
            <a:extLst>
              <a:ext uri="{FF2B5EF4-FFF2-40B4-BE49-F238E27FC236}">
                <a16:creationId xmlns:a16="http://schemas.microsoft.com/office/drawing/2014/main" id="{9FFDC570-7DE8-4A44-8F9D-765BB0E565F5}"/>
              </a:ext>
            </a:extLst>
          </p:cNvPr>
          <p:cNvCxnSpPr>
            <a:cxnSpLocks noChangeShapeType="1"/>
          </p:cNvCxnSpPr>
          <p:nvPr/>
        </p:nvCxnSpPr>
        <p:spPr bwMode="auto">
          <a:xfrm flipV="1">
            <a:off x="7937239" y="3530088"/>
            <a:ext cx="661975" cy="949528"/>
          </a:xfrm>
          <a:prstGeom prst="straightConnector1">
            <a:avLst/>
          </a:prstGeom>
          <a:noFill/>
          <a:ln w="25560" cap="sq">
            <a:solidFill>
              <a:srgbClr val="008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148495" name="Rectangle 36">
            <a:extLst>
              <a:ext uri="{FF2B5EF4-FFF2-40B4-BE49-F238E27FC236}">
                <a16:creationId xmlns:a16="http://schemas.microsoft.com/office/drawing/2014/main" id="{DBE49137-DB59-4B83-BC90-F8FE5BF8CFF5}"/>
              </a:ext>
            </a:extLst>
          </p:cNvPr>
          <p:cNvSpPr>
            <a:spLocks noChangeArrowheads="1"/>
          </p:cNvSpPr>
          <p:nvPr/>
        </p:nvSpPr>
        <p:spPr bwMode="auto">
          <a:xfrm>
            <a:off x="7308850" y="3295415"/>
            <a:ext cx="1100137" cy="239712"/>
          </a:xfrm>
          <a:prstGeom prst="rect">
            <a:avLst/>
          </a:prstGeom>
          <a:noFill/>
          <a:ln w="1905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pPr>
              <a:buClr>
                <a:srgbClr val="000000"/>
              </a:buClr>
              <a:buSzPct val="100000"/>
              <a:buFont typeface="Times New Roman" panose="02020603050405020304" pitchFamily="18" charset="0"/>
              <a:buNone/>
            </a:pPr>
            <a:endParaRPr lang="fr-FR" altLang="fr-FR"/>
          </a:p>
        </p:txBody>
      </p:sp>
      <p:cxnSp>
        <p:nvCxnSpPr>
          <p:cNvPr id="148496" name="Connecteur droit avec flèche 37">
            <a:extLst>
              <a:ext uri="{FF2B5EF4-FFF2-40B4-BE49-F238E27FC236}">
                <a16:creationId xmlns:a16="http://schemas.microsoft.com/office/drawing/2014/main" id="{269EA9B7-E2E5-4EA8-8FD9-8D828E78BEC7}"/>
              </a:ext>
            </a:extLst>
          </p:cNvPr>
          <p:cNvCxnSpPr>
            <a:cxnSpLocks/>
            <a:stCxn id="148497" idx="3"/>
            <a:endCxn id="148495" idx="1"/>
          </p:cNvCxnSpPr>
          <p:nvPr/>
        </p:nvCxnSpPr>
        <p:spPr bwMode="auto">
          <a:xfrm flipV="1">
            <a:off x="4128117" y="3415271"/>
            <a:ext cx="3180733" cy="419214"/>
          </a:xfrm>
          <a:prstGeom prst="straightConnector1">
            <a:avLst/>
          </a:prstGeom>
          <a:noFill/>
          <a:ln w="19050" algn="ctr">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48497" name="Text Box 6">
            <a:extLst>
              <a:ext uri="{FF2B5EF4-FFF2-40B4-BE49-F238E27FC236}">
                <a16:creationId xmlns:a16="http://schemas.microsoft.com/office/drawing/2014/main" id="{5758E7D3-F666-4311-ACE3-D0F286792F15}"/>
              </a:ext>
            </a:extLst>
          </p:cNvPr>
          <p:cNvSpPr txBox="1">
            <a:spLocks noChangeArrowheads="1"/>
          </p:cNvSpPr>
          <p:nvPr/>
        </p:nvSpPr>
        <p:spPr bwMode="auto">
          <a:xfrm>
            <a:off x="318995" y="3664117"/>
            <a:ext cx="3809122" cy="340735"/>
          </a:xfrm>
          <a:prstGeom prst="rect">
            <a:avLst/>
          </a:prstGeom>
          <a:solidFill>
            <a:srgbClr val="E3001E"/>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9pPr>
          </a:lstStyle>
          <a:p>
            <a:pPr eaLnBrk="1" hangingPunct="1">
              <a:buSzPct val="100000"/>
            </a:pPr>
            <a:r>
              <a:rPr lang="fr-FR" altLang="fr-FR" sz="1600" b="1" dirty="0">
                <a:solidFill>
                  <a:srgbClr val="FFFFFF"/>
                </a:solidFill>
                <a:latin typeface="Arial Narrow" panose="020B0606020202030204" pitchFamily="34" charset="0"/>
                <a:cs typeface="Calibri" panose="020F0502020204030204" pitchFamily="34" charset="0"/>
              </a:rPr>
              <a:t>Remise à zéro de tous les filtres de recherche</a:t>
            </a:r>
          </a:p>
        </p:txBody>
      </p:sp>
      <p:sp>
        <p:nvSpPr>
          <p:cNvPr id="148498" name="Text Box 2">
            <a:extLst>
              <a:ext uri="{FF2B5EF4-FFF2-40B4-BE49-F238E27FC236}">
                <a16:creationId xmlns:a16="http://schemas.microsoft.com/office/drawing/2014/main" id="{6841BC92-1E01-4CB8-AE61-11B79CE1BDAB}"/>
              </a:ext>
            </a:extLst>
          </p:cNvPr>
          <p:cNvSpPr txBox="1">
            <a:spLocks noChangeArrowheads="1"/>
          </p:cNvSpPr>
          <p:nvPr/>
        </p:nvSpPr>
        <p:spPr bwMode="auto">
          <a:xfrm>
            <a:off x="179388" y="692150"/>
            <a:ext cx="8999537" cy="34073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9pPr>
          </a:lstStyle>
          <a:p>
            <a:pPr eaLnBrk="1" hangingPunct="1">
              <a:buSzPct val="100000"/>
            </a:pPr>
            <a:r>
              <a:rPr lang="fr-FR" altLang="fr-FR" sz="1600" dirty="0">
                <a:solidFill>
                  <a:srgbClr val="002060"/>
                </a:solidFill>
                <a:latin typeface="Arial" panose="020B0604020202020204" pitchFamily="34" charset="0"/>
                <a:cs typeface="Arial" panose="020B0604020202020204" pitchFamily="34" charset="0"/>
              </a:rPr>
              <a:t>Filtres applicables et cumulables : ces filtres s’appliquent aux indicateurs et aux fichiers d’exports</a:t>
            </a:r>
          </a:p>
        </p:txBody>
      </p:sp>
      <p:sp>
        <p:nvSpPr>
          <p:cNvPr id="10" name="Rectangle 9">
            <a:extLst>
              <a:ext uri="{FF2B5EF4-FFF2-40B4-BE49-F238E27FC236}">
                <a16:creationId xmlns:a16="http://schemas.microsoft.com/office/drawing/2014/main" id="{C9790E8B-E27A-4386-AE5F-0DBA0A44B9F5}"/>
              </a:ext>
            </a:extLst>
          </p:cNvPr>
          <p:cNvSpPr/>
          <p:nvPr/>
        </p:nvSpPr>
        <p:spPr>
          <a:xfrm>
            <a:off x="8408987" y="3295414"/>
            <a:ext cx="406539" cy="234673"/>
          </a:xfrm>
          <a:prstGeom prst="rect">
            <a:avLst/>
          </a:prstGeom>
          <a:noFill/>
          <a:ln w="19050">
            <a:solidFill>
              <a:srgbClr val="0073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1814162494"/>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0530" name="Picture 1">
            <a:extLst>
              <a:ext uri="{FF2B5EF4-FFF2-40B4-BE49-F238E27FC236}">
                <a16:creationId xmlns:a16="http://schemas.microsoft.com/office/drawing/2014/main" id="{C116D51E-A6A2-47CD-A9B5-89090F27ECF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850" y="0"/>
            <a:ext cx="9231313" cy="68580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5" name="Image 4" descr="Une image contenant capture d’écran, route, ordinateur, portable&#10;&#10;Description générée automatiquement">
            <a:extLst>
              <a:ext uri="{FF2B5EF4-FFF2-40B4-BE49-F238E27FC236}">
                <a16:creationId xmlns:a16="http://schemas.microsoft.com/office/drawing/2014/main" id="{2BF6C8B1-0963-48B1-B6C8-EEE316575C6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3081" y="1958914"/>
            <a:ext cx="8814156" cy="4920895"/>
          </a:xfrm>
          <a:prstGeom prst="rect">
            <a:avLst/>
          </a:prstGeom>
        </p:spPr>
      </p:pic>
      <p:cxnSp>
        <p:nvCxnSpPr>
          <p:cNvPr id="150531" name="AutoShape 3">
            <a:extLst>
              <a:ext uri="{FF2B5EF4-FFF2-40B4-BE49-F238E27FC236}">
                <a16:creationId xmlns:a16="http://schemas.microsoft.com/office/drawing/2014/main" id="{6EECD8B7-DE8D-44E8-A3C8-4E64266A1309}"/>
              </a:ext>
            </a:extLst>
          </p:cNvPr>
          <p:cNvCxnSpPr>
            <a:cxnSpLocks noChangeShapeType="1"/>
          </p:cNvCxnSpPr>
          <p:nvPr/>
        </p:nvCxnSpPr>
        <p:spPr bwMode="auto">
          <a:xfrm flipH="1">
            <a:off x="2713038" y="1433513"/>
            <a:ext cx="3181350" cy="1908175"/>
          </a:xfrm>
          <a:prstGeom prst="bentConnector3">
            <a:avLst>
              <a:gd name="adj1" fmla="val 49991"/>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150532" name="Text Box 5">
            <a:extLst>
              <a:ext uri="{FF2B5EF4-FFF2-40B4-BE49-F238E27FC236}">
                <a16:creationId xmlns:a16="http://schemas.microsoft.com/office/drawing/2014/main" id="{90AEB0D0-72E1-4F23-AA9B-E5EDD84B5FA5}"/>
              </a:ext>
            </a:extLst>
          </p:cNvPr>
          <p:cNvSpPr txBox="1">
            <a:spLocks noChangeArrowheads="1"/>
          </p:cNvSpPr>
          <p:nvPr/>
        </p:nvSpPr>
        <p:spPr bwMode="auto">
          <a:xfrm>
            <a:off x="8604250" y="6524625"/>
            <a:ext cx="574675" cy="4048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9pPr>
          </a:lstStyle>
          <a:p>
            <a:pPr algn="r">
              <a:buSzPct val="100000"/>
            </a:pPr>
            <a:fld id="{4B086DE1-0E03-4F55-A25A-2071860EF06D}" type="slidenum">
              <a:rPr lang="fr-FR" altLang="fr-FR" sz="1800" b="1">
                <a:solidFill>
                  <a:srgbClr val="404040"/>
                </a:solidFill>
                <a:latin typeface="Arial" panose="020B0604020202020204" pitchFamily="34" charset="0"/>
                <a:cs typeface="Arial" panose="020B0604020202020204" pitchFamily="34" charset="0"/>
              </a:rPr>
              <a:pPr algn="r">
                <a:buSzPct val="100000"/>
              </a:pPr>
              <a:t>121</a:t>
            </a:fld>
            <a:endParaRPr lang="fr-FR" altLang="fr-FR" sz="1800" b="1">
              <a:solidFill>
                <a:srgbClr val="404040"/>
              </a:solidFill>
              <a:latin typeface="Arial" panose="020B0604020202020204" pitchFamily="34" charset="0"/>
              <a:cs typeface="Arial" panose="020B0604020202020204" pitchFamily="34" charset="0"/>
            </a:endParaRPr>
          </a:p>
        </p:txBody>
      </p:sp>
      <p:sp>
        <p:nvSpPr>
          <p:cNvPr id="150533" name="Rectangle 6">
            <a:extLst>
              <a:ext uri="{FF2B5EF4-FFF2-40B4-BE49-F238E27FC236}">
                <a16:creationId xmlns:a16="http://schemas.microsoft.com/office/drawing/2014/main" id="{68358C06-AE6C-4526-8E97-EFD29FC105B2}"/>
              </a:ext>
            </a:extLst>
          </p:cNvPr>
          <p:cNvSpPr>
            <a:spLocks noChangeArrowheads="1"/>
          </p:cNvSpPr>
          <p:nvPr/>
        </p:nvSpPr>
        <p:spPr bwMode="auto">
          <a:xfrm>
            <a:off x="179388" y="188913"/>
            <a:ext cx="293687" cy="304800"/>
          </a:xfrm>
          <a:prstGeom prst="rect">
            <a:avLst/>
          </a:prstGeom>
          <a:solidFill>
            <a:srgbClr val="C00000"/>
          </a:solidFill>
          <a:ln>
            <a:noFill/>
          </a:ln>
          <a:effectLst/>
        </p:spPr>
        <p:txBody>
          <a:bodyPr wrap="none" anchor="ctr"/>
          <a:lstStyle/>
          <a:p>
            <a:pPr>
              <a:buClr>
                <a:srgbClr val="000000"/>
              </a:buClr>
              <a:buSzPct val="100000"/>
              <a:buFont typeface="Times New Roman" panose="02020603050405020304" pitchFamily="18" charset="0"/>
              <a:buNone/>
            </a:pPr>
            <a:endParaRPr lang="fr-FR" altLang="fr-FR"/>
          </a:p>
        </p:txBody>
      </p:sp>
      <p:sp>
        <p:nvSpPr>
          <p:cNvPr id="150534" name="Rectangle 7">
            <a:extLst>
              <a:ext uri="{FF2B5EF4-FFF2-40B4-BE49-F238E27FC236}">
                <a16:creationId xmlns:a16="http://schemas.microsoft.com/office/drawing/2014/main" id="{418720CF-86D1-419E-9D7F-56AE5C1D1C83}"/>
              </a:ext>
            </a:extLst>
          </p:cNvPr>
          <p:cNvSpPr>
            <a:spLocks noChangeArrowheads="1"/>
          </p:cNvSpPr>
          <p:nvPr/>
        </p:nvSpPr>
        <p:spPr bwMode="auto">
          <a:xfrm>
            <a:off x="571500" y="188913"/>
            <a:ext cx="293688" cy="304800"/>
          </a:xfrm>
          <a:prstGeom prst="rect">
            <a:avLst/>
          </a:prstGeom>
          <a:solidFill>
            <a:srgbClr val="93C139"/>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fr-FR" altLang="fr-FR"/>
          </a:p>
        </p:txBody>
      </p:sp>
      <p:sp>
        <p:nvSpPr>
          <p:cNvPr id="150535" name="Text Box 12">
            <a:extLst>
              <a:ext uri="{FF2B5EF4-FFF2-40B4-BE49-F238E27FC236}">
                <a16:creationId xmlns:a16="http://schemas.microsoft.com/office/drawing/2014/main" id="{8756E210-6899-42D3-B31D-D90968AF8C3B}"/>
              </a:ext>
            </a:extLst>
          </p:cNvPr>
          <p:cNvSpPr txBox="1">
            <a:spLocks noChangeArrowheads="1"/>
          </p:cNvSpPr>
          <p:nvPr/>
        </p:nvSpPr>
        <p:spPr bwMode="auto">
          <a:xfrm>
            <a:off x="911225" y="111125"/>
            <a:ext cx="6397625" cy="463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9pPr>
          </a:lstStyle>
          <a:p>
            <a:pPr eaLnBrk="1" hangingPunct="1">
              <a:buSzPct val="100000"/>
            </a:pPr>
            <a:r>
              <a:rPr lang="fr-FR" altLang="fr-FR" b="1" dirty="0">
                <a:solidFill>
                  <a:srgbClr val="00733C"/>
                </a:solidFill>
                <a:latin typeface="Arial" panose="020B0604020202020204" pitchFamily="34" charset="0"/>
                <a:cs typeface="Arial" panose="020B0604020202020204" pitchFamily="34" charset="0"/>
              </a:rPr>
              <a:t>11 – Statistiques</a:t>
            </a:r>
          </a:p>
        </p:txBody>
      </p:sp>
      <p:sp>
        <p:nvSpPr>
          <p:cNvPr id="150536" name="Text Box 9">
            <a:extLst>
              <a:ext uri="{FF2B5EF4-FFF2-40B4-BE49-F238E27FC236}">
                <a16:creationId xmlns:a16="http://schemas.microsoft.com/office/drawing/2014/main" id="{D9EA4310-058F-46A3-BE7D-909E3FC89135}"/>
              </a:ext>
            </a:extLst>
          </p:cNvPr>
          <p:cNvSpPr txBox="1">
            <a:spLocks noChangeArrowheads="1"/>
          </p:cNvSpPr>
          <p:nvPr/>
        </p:nvSpPr>
        <p:spPr bwMode="auto">
          <a:xfrm>
            <a:off x="673893" y="4241006"/>
            <a:ext cx="3181350" cy="309958"/>
          </a:xfrm>
          <a:prstGeom prst="rect">
            <a:avLst/>
          </a:prstGeom>
          <a:solidFill>
            <a:srgbClr val="20B4EE"/>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9pPr>
          </a:lstStyle>
          <a:p>
            <a:pPr eaLnBrk="1" hangingPunct="1">
              <a:buSzPct val="100000"/>
            </a:pPr>
            <a:r>
              <a:rPr lang="fr-FR" altLang="fr-FR" sz="1400" b="1" dirty="0">
                <a:solidFill>
                  <a:srgbClr val="FFFFFF"/>
                </a:solidFill>
                <a:latin typeface="Arial" panose="020B0604020202020204" pitchFamily="34" charset="0"/>
                <a:cs typeface="Arial" panose="020B0604020202020204" pitchFamily="34" charset="0"/>
              </a:rPr>
              <a:t>1 - Choix des critères de filtrage</a:t>
            </a:r>
          </a:p>
        </p:txBody>
      </p:sp>
      <p:cxnSp>
        <p:nvCxnSpPr>
          <p:cNvPr id="150537" name="AutoShape 11">
            <a:extLst>
              <a:ext uri="{FF2B5EF4-FFF2-40B4-BE49-F238E27FC236}">
                <a16:creationId xmlns:a16="http://schemas.microsoft.com/office/drawing/2014/main" id="{87403647-50D2-44C4-A7F0-3E54973BA09B}"/>
              </a:ext>
            </a:extLst>
          </p:cNvPr>
          <p:cNvCxnSpPr>
            <a:cxnSpLocks noChangeShapeType="1"/>
            <a:stCxn id="150536" idx="0"/>
          </p:cNvCxnSpPr>
          <p:nvPr/>
        </p:nvCxnSpPr>
        <p:spPr bwMode="auto">
          <a:xfrm flipH="1" flipV="1">
            <a:off x="2246050" y="3454400"/>
            <a:ext cx="18518" cy="786606"/>
          </a:xfrm>
          <a:prstGeom prst="straightConnector1">
            <a:avLst/>
          </a:prstGeom>
          <a:noFill/>
          <a:ln w="25560" cap="sq">
            <a:solidFill>
              <a:srgbClr val="20B4EE"/>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150538" name="Text Box 2">
            <a:extLst>
              <a:ext uri="{FF2B5EF4-FFF2-40B4-BE49-F238E27FC236}">
                <a16:creationId xmlns:a16="http://schemas.microsoft.com/office/drawing/2014/main" id="{89CA367C-F92B-4396-85F1-1DCA0FC9D663}"/>
              </a:ext>
            </a:extLst>
          </p:cNvPr>
          <p:cNvSpPr txBox="1">
            <a:spLocks noChangeArrowheads="1"/>
          </p:cNvSpPr>
          <p:nvPr/>
        </p:nvSpPr>
        <p:spPr bwMode="auto">
          <a:xfrm>
            <a:off x="133350" y="1249363"/>
            <a:ext cx="8974138" cy="52540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9pPr>
          </a:lstStyle>
          <a:p>
            <a:pPr eaLnBrk="1" hangingPunct="1">
              <a:buSzPct val="100000"/>
            </a:pPr>
            <a:r>
              <a:rPr lang="fr-FR" altLang="fr-FR" sz="1400" dirty="0">
                <a:solidFill>
                  <a:srgbClr val="002060"/>
                </a:solidFill>
                <a:latin typeface="Arial" panose="020B0604020202020204" pitchFamily="34" charset="0"/>
                <a:cs typeface="Arial" panose="020B0604020202020204" pitchFamily="34" charset="0"/>
              </a:rPr>
              <a:t>Calcul du volume et du montant des bons de commandes passés en accord-cadre à bons de commande depuis le début de l’année.</a:t>
            </a:r>
          </a:p>
        </p:txBody>
      </p:sp>
      <p:cxnSp>
        <p:nvCxnSpPr>
          <p:cNvPr id="150540" name="AutoShape 11">
            <a:extLst>
              <a:ext uri="{FF2B5EF4-FFF2-40B4-BE49-F238E27FC236}">
                <a16:creationId xmlns:a16="http://schemas.microsoft.com/office/drawing/2014/main" id="{71131095-0260-43C3-B9FB-1B6B5AE69D89}"/>
              </a:ext>
            </a:extLst>
          </p:cNvPr>
          <p:cNvCxnSpPr>
            <a:cxnSpLocks noChangeShapeType="1"/>
          </p:cNvCxnSpPr>
          <p:nvPr/>
        </p:nvCxnSpPr>
        <p:spPr bwMode="auto">
          <a:xfrm flipH="1" flipV="1">
            <a:off x="673894" y="2856767"/>
            <a:ext cx="838996" cy="1352412"/>
          </a:xfrm>
          <a:prstGeom prst="straightConnector1">
            <a:avLst/>
          </a:prstGeom>
          <a:noFill/>
          <a:ln w="25560" cap="sq">
            <a:solidFill>
              <a:srgbClr val="20B4EE"/>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150541" name="Text Box 11">
            <a:extLst>
              <a:ext uri="{FF2B5EF4-FFF2-40B4-BE49-F238E27FC236}">
                <a16:creationId xmlns:a16="http://schemas.microsoft.com/office/drawing/2014/main" id="{F1E75A00-5D16-480A-B802-1FBA057CC9FC}"/>
              </a:ext>
            </a:extLst>
          </p:cNvPr>
          <p:cNvSpPr txBox="1">
            <a:spLocks noChangeArrowheads="1"/>
          </p:cNvSpPr>
          <p:nvPr/>
        </p:nvSpPr>
        <p:spPr bwMode="auto">
          <a:xfrm>
            <a:off x="5829107" y="3361334"/>
            <a:ext cx="2137685" cy="309958"/>
          </a:xfrm>
          <a:prstGeom prst="rect">
            <a:avLst/>
          </a:prstGeom>
          <a:solidFill>
            <a:srgbClr val="00733C"/>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9pPr>
          </a:lstStyle>
          <a:p>
            <a:pPr eaLnBrk="1" hangingPunct="1">
              <a:buSzPct val="100000"/>
            </a:pPr>
            <a:r>
              <a:rPr lang="fr-FR" altLang="fr-FR" sz="1400" b="1" dirty="0">
                <a:solidFill>
                  <a:srgbClr val="FFFFFF"/>
                </a:solidFill>
                <a:latin typeface="Arial" panose="020B0604020202020204" pitchFamily="34" charset="0"/>
                <a:cs typeface="Arial" panose="020B0604020202020204" pitchFamily="34" charset="0"/>
              </a:rPr>
              <a:t>2- Validation des filtres</a:t>
            </a:r>
          </a:p>
        </p:txBody>
      </p:sp>
      <p:cxnSp>
        <p:nvCxnSpPr>
          <p:cNvPr id="150542" name="AutoShape 12">
            <a:extLst>
              <a:ext uri="{FF2B5EF4-FFF2-40B4-BE49-F238E27FC236}">
                <a16:creationId xmlns:a16="http://schemas.microsoft.com/office/drawing/2014/main" id="{B0C69BE7-3FB8-43CA-98AB-9E4213C20302}"/>
              </a:ext>
            </a:extLst>
          </p:cNvPr>
          <p:cNvCxnSpPr>
            <a:cxnSpLocks noChangeShapeType="1"/>
          </p:cNvCxnSpPr>
          <p:nvPr/>
        </p:nvCxnSpPr>
        <p:spPr bwMode="auto">
          <a:xfrm>
            <a:off x="6897950" y="3671292"/>
            <a:ext cx="1979720" cy="261516"/>
          </a:xfrm>
          <a:prstGeom prst="straightConnector1">
            <a:avLst/>
          </a:prstGeom>
          <a:noFill/>
          <a:ln w="25560" cap="sq">
            <a:solidFill>
              <a:srgbClr val="008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150544" name="Connecteur droit avec flèche 37">
            <a:extLst>
              <a:ext uri="{FF2B5EF4-FFF2-40B4-BE49-F238E27FC236}">
                <a16:creationId xmlns:a16="http://schemas.microsoft.com/office/drawing/2014/main" id="{F17C0AE2-01EC-4D5D-AC0B-75E06CA6E956}"/>
              </a:ext>
            </a:extLst>
          </p:cNvPr>
          <p:cNvCxnSpPr>
            <a:cxnSpLocks/>
            <a:stCxn id="150545" idx="3"/>
          </p:cNvCxnSpPr>
          <p:nvPr/>
        </p:nvCxnSpPr>
        <p:spPr bwMode="auto">
          <a:xfrm flipV="1">
            <a:off x="2787588" y="5228948"/>
            <a:ext cx="372862" cy="1194"/>
          </a:xfrm>
          <a:prstGeom prst="straightConnector1">
            <a:avLst/>
          </a:prstGeom>
          <a:noFill/>
          <a:ln w="19050" algn="ctr">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50545" name="Text Box 6">
            <a:extLst>
              <a:ext uri="{FF2B5EF4-FFF2-40B4-BE49-F238E27FC236}">
                <a16:creationId xmlns:a16="http://schemas.microsoft.com/office/drawing/2014/main" id="{64B1D2E9-E222-4D76-B871-7E17374C7E82}"/>
              </a:ext>
            </a:extLst>
          </p:cNvPr>
          <p:cNvSpPr txBox="1">
            <a:spLocks noChangeArrowheads="1"/>
          </p:cNvSpPr>
          <p:nvPr/>
        </p:nvSpPr>
        <p:spPr bwMode="auto">
          <a:xfrm>
            <a:off x="-15197" y="4813553"/>
            <a:ext cx="2802785" cy="833178"/>
          </a:xfrm>
          <a:prstGeom prst="rect">
            <a:avLst/>
          </a:prstGeom>
          <a:solidFill>
            <a:srgbClr val="E3001E"/>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9pPr>
          </a:lstStyle>
          <a:p>
            <a:pPr eaLnBrk="1" hangingPunct="1">
              <a:buSzPct val="100000"/>
            </a:pPr>
            <a:r>
              <a:rPr lang="fr-FR" altLang="fr-FR" sz="1600" b="1" dirty="0">
                <a:solidFill>
                  <a:srgbClr val="FFFFFF"/>
                </a:solidFill>
                <a:latin typeface="Arial Narrow" panose="020B0606020202030204" pitchFamily="34" charset="0"/>
                <a:cs typeface="Calibri" panose="020F0502020204030204" pitchFamily="34" charset="0"/>
              </a:rPr>
              <a:t>3 – Visualisation des indicateurs</a:t>
            </a:r>
          </a:p>
          <a:p>
            <a:pPr eaLnBrk="1" hangingPunct="1">
              <a:buSzPct val="100000"/>
            </a:pPr>
            <a:r>
              <a:rPr lang="fr-FR" altLang="fr-FR" sz="1600" b="1" dirty="0">
                <a:solidFill>
                  <a:srgbClr val="FFFFFF"/>
                </a:solidFill>
                <a:latin typeface="Arial Narrow" panose="020B0606020202030204" pitchFamily="34" charset="0"/>
                <a:cs typeface="Calibri" panose="020F0502020204030204" pitchFamily="34" charset="0"/>
              </a:rPr>
              <a:t>ou export du détail sous forme de fichier</a:t>
            </a:r>
          </a:p>
        </p:txBody>
      </p:sp>
      <p:sp>
        <p:nvSpPr>
          <p:cNvPr id="150546" name="Text Box 2">
            <a:extLst>
              <a:ext uri="{FF2B5EF4-FFF2-40B4-BE49-F238E27FC236}">
                <a16:creationId xmlns:a16="http://schemas.microsoft.com/office/drawing/2014/main" id="{82EC6B0F-BE2E-46F3-B99D-DD76D09C3472}"/>
              </a:ext>
            </a:extLst>
          </p:cNvPr>
          <p:cNvSpPr txBox="1">
            <a:spLocks noChangeArrowheads="1"/>
          </p:cNvSpPr>
          <p:nvPr/>
        </p:nvSpPr>
        <p:spPr bwMode="auto">
          <a:xfrm>
            <a:off x="179388" y="692150"/>
            <a:ext cx="8999537" cy="34073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9pPr>
          </a:lstStyle>
          <a:p>
            <a:pPr eaLnBrk="1" hangingPunct="1">
              <a:buSzPct val="100000"/>
            </a:pPr>
            <a:r>
              <a:rPr lang="fr-FR" altLang="fr-FR" sz="1600" dirty="0">
                <a:solidFill>
                  <a:srgbClr val="002060"/>
                </a:solidFill>
                <a:latin typeface="Arial" panose="020B0604020202020204" pitchFamily="34" charset="0"/>
                <a:cs typeface="Arial" panose="020B0604020202020204" pitchFamily="34" charset="0"/>
              </a:rPr>
              <a:t>Exemple de filtrage</a:t>
            </a:r>
          </a:p>
        </p:txBody>
      </p:sp>
      <p:cxnSp>
        <p:nvCxnSpPr>
          <p:cNvPr id="40" name="Connecteur droit avec flèche 37">
            <a:extLst>
              <a:ext uri="{FF2B5EF4-FFF2-40B4-BE49-F238E27FC236}">
                <a16:creationId xmlns:a16="http://schemas.microsoft.com/office/drawing/2014/main" id="{DF8F86FE-028E-4A7C-A467-80A6AE5CB81B}"/>
              </a:ext>
            </a:extLst>
          </p:cNvPr>
          <p:cNvCxnSpPr>
            <a:cxnSpLocks/>
          </p:cNvCxnSpPr>
          <p:nvPr/>
        </p:nvCxnSpPr>
        <p:spPr bwMode="auto">
          <a:xfrm flipV="1">
            <a:off x="2787588" y="4394447"/>
            <a:ext cx="4847208" cy="712585"/>
          </a:xfrm>
          <a:prstGeom prst="straightConnector1">
            <a:avLst/>
          </a:prstGeom>
          <a:noFill/>
          <a:ln w="19050" algn="ctr">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2578" name="Picture 1">
            <a:extLst>
              <a:ext uri="{FF2B5EF4-FFF2-40B4-BE49-F238E27FC236}">
                <a16:creationId xmlns:a16="http://schemas.microsoft.com/office/drawing/2014/main" id="{80ADEC60-B250-49BF-80D5-52B76CBA665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850" y="-8878"/>
            <a:ext cx="9231313" cy="68580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3" name="Image 2">
            <a:extLst>
              <a:ext uri="{FF2B5EF4-FFF2-40B4-BE49-F238E27FC236}">
                <a16:creationId xmlns:a16="http://schemas.microsoft.com/office/drawing/2014/main" id="{A533E09A-C8A1-4174-93BC-D972F2FED17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3645" y="2491828"/>
            <a:ext cx="8324850" cy="714375"/>
          </a:xfrm>
          <a:prstGeom prst="rect">
            <a:avLst/>
          </a:prstGeom>
        </p:spPr>
      </p:pic>
      <p:cxnSp>
        <p:nvCxnSpPr>
          <p:cNvPr id="152579" name="AutoShape 3">
            <a:extLst>
              <a:ext uri="{FF2B5EF4-FFF2-40B4-BE49-F238E27FC236}">
                <a16:creationId xmlns:a16="http://schemas.microsoft.com/office/drawing/2014/main" id="{1C9A87F4-B868-4361-9F5A-14E3E3299816}"/>
              </a:ext>
            </a:extLst>
          </p:cNvPr>
          <p:cNvCxnSpPr>
            <a:cxnSpLocks noChangeShapeType="1"/>
          </p:cNvCxnSpPr>
          <p:nvPr/>
        </p:nvCxnSpPr>
        <p:spPr bwMode="auto">
          <a:xfrm flipH="1">
            <a:off x="2713038" y="1433513"/>
            <a:ext cx="3181350" cy="1908175"/>
          </a:xfrm>
          <a:prstGeom prst="bentConnector3">
            <a:avLst>
              <a:gd name="adj1" fmla="val 49991"/>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152580" name="Text Box 5">
            <a:extLst>
              <a:ext uri="{FF2B5EF4-FFF2-40B4-BE49-F238E27FC236}">
                <a16:creationId xmlns:a16="http://schemas.microsoft.com/office/drawing/2014/main" id="{75148535-2DA0-44D9-B189-4A749FE453DD}"/>
              </a:ext>
            </a:extLst>
          </p:cNvPr>
          <p:cNvSpPr txBox="1">
            <a:spLocks noChangeArrowheads="1"/>
          </p:cNvSpPr>
          <p:nvPr/>
        </p:nvSpPr>
        <p:spPr bwMode="auto">
          <a:xfrm>
            <a:off x="8604250" y="6524625"/>
            <a:ext cx="574675" cy="4048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9pPr>
          </a:lstStyle>
          <a:p>
            <a:pPr algn="r">
              <a:buSzPct val="100000"/>
            </a:pPr>
            <a:fld id="{2DBAFB77-3ACF-42B7-BA00-2A43CAA4A1C8}" type="slidenum">
              <a:rPr lang="fr-FR" altLang="fr-FR" sz="1800" b="1">
                <a:solidFill>
                  <a:srgbClr val="404040"/>
                </a:solidFill>
                <a:latin typeface="Arial" panose="020B0604020202020204" pitchFamily="34" charset="0"/>
                <a:cs typeface="Arial" panose="020B0604020202020204" pitchFamily="34" charset="0"/>
              </a:rPr>
              <a:pPr algn="r">
                <a:buSzPct val="100000"/>
              </a:pPr>
              <a:t>122</a:t>
            </a:fld>
            <a:endParaRPr lang="fr-FR" altLang="fr-FR" sz="1800" b="1">
              <a:solidFill>
                <a:srgbClr val="404040"/>
              </a:solidFill>
              <a:latin typeface="Arial" panose="020B0604020202020204" pitchFamily="34" charset="0"/>
              <a:cs typeface="Arial" panose="020B0604020202020204" pitchFamily="34" charset="0"/>
            </a:endParaRPr>
          </a:p>
        </p:txBody>
      </p:sp>
      <p:sp>
        <p:nvSpPr>
          <p:cNvPr id="152581" name="Rectangle 6">
            <a:extLst>
              <a:ext uri="{FF2B5EF4-FFF2-40B4-BE49-F238E27FC236}">
                <a16:creationId xmlns:a16="http://schemas.microsoft.com/office/drawing/2014/main" id="{63FC4AB6-304B-4B2D-9515-6156DD37FA84}"/>
              </a:ext>
            </a:extLst>
          </p:cNvPr>
          <p:cNvSpPr>
            <a:spLocks noChangeArrowheads="1"/>
          </p:cNvSpPr>
          <p:nvPr/>
        </p:nvSpPr>
        <p:spPr bwMode="auto">
          <a:xfrm>
            <a:off x="179388" y="188913"/>
            <a:ext cx="293687" cy="304800"/>
          </a:xfrm>
          <a:prstGeom prst="rect">
            <a:avLst/>
          </a:prstGeom>
          <a:solidFill>
            <a:srgbClr val="C00000"/>
          </a:solidFill>
          <a:ln>
            <a:noFill/>
          </a:ln>
          <a:effectLst/>
        </p:spPr>
        <p:txBody>
          <a:bodyPr wrap="none" anchor="ctr"/>
          <a:lstStyle/>
          <a:p>
            <a:pPr>
              <a:buClr>
                <a:srgbClr val="000000"/>
              </a:buClr>
              <a:buSzPct val="100000"/>
              <a:buFont typeface="Times New Roman" panose="02020603050405020304" pitchFamily="18" charset="0"/>
              <a:buNone/>
            </a:pPr>
            <a:endParaRPr lang="fr-FR" altLang="fr-FR"/>
          </a:p>
        </p:txBody>
      </p:sp>
      <p:sp>
        <p:nvSpPr>
          <p:cNvPr id="152582" name="Rectangle 7">
            <a:extLst>
              <a:ext uri="{FF2B5EF4-FFF2-40B4-BE49-F238E27FC236}">
                <a16:creationId xmlns:a16="http://schemas.microsoft.com/office/drawing/2014/main" id="{1E715DAC-C81A-433D-84BB-39AF4C6A8D55}"/>
              </a:ext>
            </a:extLst>
          </p:cNvPr>
          <p:cNvSpPr>
            <a:spLocks noChangeArrowheads="1"/>
          </p:cNvSpPr>
          <p:nvPr/>
        </p:nvSpPr>
        <p:spPr bwMode="auto">
          <a:xfrm>
            <a:off x="571500" y="188913"/>
            <a:ext cx="293688" cy="304800"/>
          </a:xfrm>
          <a:prstGeom prst="rect">
            <a:avLst/>
          </a:prstGeom>
          <a:solidFill>
            <a:srgbClr val="93C139"/>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fr-FR" altLang="fr-FR"/>
          </a:p>
        </p:txBody>
      </p:sp>
      <p:sp>
        <p:nvSpPr>
          <p:cNvPr id="152583" name="Text Box 12">
            <a:extLst>
              <a:ext uri="{FF2B5EF4-FFF2-40B4-BE49-F238E27FC236}">
                <a16:creationId xmlns:a16="http://schemas.microsoft.com/office/drawing/2014/main" id="{1C4415FD-042A-4902-8A2A-7E6982831C34}"/>
              </a:ext>
            </a:extLst>
          </p:cNvPr>
          <p:cNvSpPr txBox="1">
            <a:spLocks noChangeArrowheads="1"/>
          </p:cNvSpPr>
          <p:nvPr/>
        </p:nvSpPr>
        <p:spPr bwMode="auto">
          <a:xfrm>
            <a:off x="911225" y="111125"/>
            <a:ext cx="6397625" cy="463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9pPr>
          </a:lstStyle>
          <a:p>
            <a:pPr eaLnBrk="1" hangingPunct="1">
              <a:buSzPct val="100000"/>
            </a:pPr>
            <a:r>
              <a:rPr lang="fr-FR" altLang="fr-FR" b="1" dirty="0">
                <a:solidFill>
                  <a:srgbClr val="00733C"/>
                </a:solidFill>
                <a:latin typeface="Arial" panose="020B0604020202020204" pitchFamily="34" charset="0"/>
                <a:cs typeface="Arial" panose="020B0604020202020204" pitchFamily="34" charset="0"/>
              </a:rPr>
              <a:t>11 – Statistiques</a:t>
            </a:r>
          </a:p>
        </p:txBody>
      </p:sp>
      <p:sp>
        <p:nvSpPr>
          <p:cNvPr id="152584" name="Text Box 9">
            <a:extLst>
              <a:ext uri="{FF2B5EF4-FFF2-40B4-BE49-F238E27FC236}">
                <a16:creationId xmlns:a16="http://schemas.microsoft.com/office/drawing/2014/main" id="{82596971-3731-4196-88F6-0987935C7013}"/>
              </a:ext>
            </a:extLst>
          </p:cNvPr>
          <p:cNvSpPr txBox="1">
            <a:spLocks noChangeArrowheads="1"/>
          </p:cNvSpPr>
          <p:nvPr/>
        </p:nvSpPr>
        <p:spPr bwMode="auto">
          <a:xfrm>
            <a:off x="5304612" y="3454400"/>
            <a:ext cx="3660002" cy="1818063"/>
          </a:xfrm>
          <a:prstGeom prst="rect">
            <a:avLst/>
          </a:prstGeom>
          <a:solidFill>
            <a:srgbClr val="20B4EE"/>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9pPr>
          </a:lstStyle>
          <a:p>
            <a:pPr eaLnBrk="1" hangingPunct="1">
              <a:buSzPct val="100000"/>
            </a:pPr>
            <a:r>
              <a:rPr lang="fr-FR" altLang="fr-FR" sz="1400" b="1" dirty="0">
                <a:solidFill>
                  <a:srgbClr val="FFFFFF"/>
                </a:solidFill>
                <a:latin typeface="Arial" panose="020B0604020202020204" pitchFamily="34" charset="0"/>
                <a:cs typeface="Arial" panose="020B0604020202020204" pitchFamily="34" charset="0"/>
              </a:rPr>
              <a:t>Exporte le détail des lignes des produits que vous avez commandés sous Agrilocal (numéro de la consultation, forme de marché, nom de l’acheteur, ville, date de lancement de la consultation, date de livraison, commentaires acheteur, etc…).</a:t>
            </a:r>
          </a:p>
          <a:p>
            <a:pPr algn="ctr" eaLnBrk="1" hangingPunct="1">
              <a:buSzPct val="100000"/>
            </a:pPr>
            <a:endParaRPr lang="fr-FR" altLang="fr-FR" sz="1400" b="1" dirty="0">
              <a:solidFill>
                <a:srgbClr val="FFFFFF"/>
              </a:solidFill>
              <a:latin typeface="Arial" panose="020B0604020202020204" pitchFamily="34" charset="0"/>
              <a:cs typeface="Arial" panose="020B0604020202020204" pitchFamily="34" charset="0"/>
            </a:endParaRPr>
          </a:p>
        </p:txBody>
      </p:sp>
      <p:sp>
        <p:nvSpPr>
          <p:cNvPr id="144395" name="Text Box 2">
            <a:extLst>
              <a:ext uri="{FF2B5EF4-FFF2-40B4-BE49-F238E27FC236}">
                <a16:creationId xmlns:a16="http://schemas.microsoft.com/office/drawing/2014/main" id="{6D483D3B-E7F8-4B2D-9F59-455DF389079F}"/>
              </a:ext>
            </a:extLst>
          </p:cNvPr>
          <p:cNvSpPr txBox="1">
            <a:spLocks noChangeArrowheads="1"/>
          </p:cNvSpPr>
          <p:nvPr/>
        </p:nvSpPr>
        <p:spPr bwMode="auto">
          <a:xfrm>
            <a:off x="133350" y="1052513"/>
            <a:ext cx="8974138" cy="1756508"/>
          </a:xfrm>
          <a:prstGeom prst="rect">
            <a:avLst/>
          </a:prstGeom>
          <a:noFill/>
          <a:ln>
            <a:noFill/>
          </a:ln>
          <a:effectLst/>
        </p:spPr>
        <p:txBody>
          <a:bodyPr lIns="90000" tIns="46800" rIns="90000" bIns="46800">
            <a:spAutoFit/>
          </a:bodyPr>
          <a:lstStyle>
            <a:lvl1pPr marL="285750" indent="-28575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9pPr>
          </a:lstStyle>
          <a:p>
            <a:pPr marL="0" indent="0" eaLnBrk="1" hangingPunct="1">
              <a:buSzPct val="100000"/>
              <a:defRPr/>
            </a:pPr>
            <a:r>
              <a:rPr lang="fr-FR" altLang="fr-FR" sz="1600" dirty="0">
                <a:solidFill>
                  <a:srgbClr val="0070C0"/>
                </a:solidFill>
                <a:latin typeface="Arial" panose="020B0604020202020204" pitchFamily="34" charset="0"/>
                <a:cs typeface="Arial" panose="020B0604020202020204" pitchFamily="34" charset="0"/>
              </a:rPr>
              <a:t>Les exports vous permettent d’obtenir les données sous forme d’un fichier </a:t>
            </a:r>
            <a:r>
              <a:rPr lang="fr-FR" altLang="fr-FR" sz="1600" dirty="0">
                <a:solidFill>
                  <a:srgbClr val="002060"/>
                </a:solidFill>
                <a:latin typeface="Arial" panose="020B0604020202020204" pitchFamily="34" charset="0"/>
                <a:cs typeface="Arial" panose="020B0604020202020204" pitchFamily="34" charset="0"/>
              </a:rPr>
              <a:t>.csv</a:t>
            </a:r>
            <a:r>
              <a:rPr lang="fr-FR" altLang="fr-FR" sz="1600" dirty="0">
                <a:solidFill>
                  <a:srgbClr val="0070C0"/>
                </a:solidFill>
                <a:latin typeface="Arial" panose="020B0604020202020204" pitchFamily="34" charset="0"/>
                <a:cs typeface="Arial" panose="020B0604020202020204" pitchFamily="34" charset="0"/>
              </a:rPr>
              <a:t>. </a:t>
            </a:r>
          </a:p>
          <a:p>
            <a:pPr marL="0" indent="0" eaLnBrk="1" hangingPunct="1">
              <a:buSzPct val="100000"/>
              <a:defRPr/>
            </a:pPr>
            <a:r>
              <a:rPr lang="fr-FR" altLang="fr-FR" sz="1600" dirty="0">
                <a:solidFill>
                  <a:srgbClr val="0070C0"/>
                </a:solidFill>
                <a:latin typeface="Arial" panose="020B0604020202020204" pitchFamily="34" charset="0"/>
                <a:cs typeface="Arial" panose="020B0604020202020204" pitchFamily="34" charset="0"/>
              </a:rPr>
              <a:t>Une fois téléchargé, il faut le formater pour obtenir un fichier correctement </a:t>
            </a:r>
            <a:r>
              <a:rPr lang="fr-FR" altLang="fr-FR" sz="1600" dirty="0" err="1">
                <a:solidFill>
                  <a:srgbClr val="0070C0"/>
                </a:solidFill>
                <a:latin typeface="Arial" panose="020B0604020202020204" pitchFamily="34" charset="0"/>
                <a:cs typeface="Arial" panose="020B0604020202020204" pitchFamily="34" charset="0"/>
              </a:rPr>
              <a:t>colonné</a:t>
            </a:r>
            <a:r>
              <a:rPr lang="fr-FR" altLang="fr-FR" sz="1600" dirty="0">
                <a:solidFill>
                  <a:srgbClr val="0070C0"/>
                </a:solidFill>
                <a:latin typeface="Arial" panose="020B0604020202020204" pitchFamily="34" charset="0"/>
                <a:cs typeface="Arial" panose="020B0604020202020204" pitchFamily="34" charset="0"/>
              </a:rPr>
              <a:t> (séparateur : ,  - identificateur de texte : ‘’ (double guillemet)).</a:t>
            </a:r>
          </a:p>
          <a:p>
            <a:pPr marL="0" indent="0" eaLnBrk="1" hangingPunct="1">
              <a:buSzPct val="100000"/>
              <a:defRPr/>
            </a:pPr>
            <a:r>
              <a:rPr lang="fr-FR" altLang="fr-FR" sz="1600" dirty="0">
                <a:solidFill>
                  <a:srgbClr val="0070C0"/>
                </a:solidFill>
                <a:latin typeface="Arial" panose="020B0604020202020204" pitchFamily="34" charset="0"/>
                <a:cs typeface="Arial" panose="020B0604020202020204" pitchFamily="34" charset="0"/>
              </a:rPr>
              <a:t>Un guide est à votre disposition pour vous aider à réaliser cette manipulation (le demander à votre animateur). </a:t>
            </a:r>
          </a:p>
          <a:p>
            <a:pPr marL="0" indent="0" eaLnBrk="1" hangingPunct="1">
              <a:buSzPct val="100000"/>
              <a:defRPr/>
            </a:pPr>
            <a:endParaRPr lang="fr-FR" altLang="fr-FR" sz="1400" b="1" dirty="0">
              <a:solidFill>
                <a:srgbClr val="0070C0"/>
              </a:solidFill>
              <a:latin typeface="Arial" panose="020B0604020202020204" pitchFamily="34" charset="0"/>
              <a:cs typeface="Arial" panose="020B0604020202020204" pitchFamily="34" charset="0"/>
            </a:endParaRPr>
          </a:p>
          <a:p>
            <a:pPr marL="0" indent="0" eaLnBrk="1" hangingPunct="1">
              <a:buSzPct val="100000"/>
              <a:defRPr/>
            </a:pPr>
            <a:r>
              <a:rPr lang="fr-FR" altLang="fr-FR" sz="1400" b="1" dirty="0">
                <a:solidFill>
                  <a:srgbClr val="0070C0"/>
                </a:solidFill>
                <a:latin typeface="Arial" panose="020B0604020202020204" pitchFamily="34" charset="0"/>
                <a:cs typeface="Arial" panose="020B0604020202020204" pitchFamily="34" charset="0"/>
              </a:rPr>
              <a:t>  </a:t>
            </a:r>
          </a:p>
        </p:txBody>
      </p:sp>
      <p:cxnSp>
        <p:nvCxnSpPr>
          <p:cNvPr id="152588" name="AutoShape 11">
            <a:extLst>
              <a:ext uri="{FF2B5EF4-FFF2-40B4-BE49-F238E27FC236}">
                <a16:creationId xmlns:a16="http://schemas.microsoft.com/office/drawing/2014/main" id="{3A3A182C-7A6A-46CE-B2E8-F33AE9574AC5}"/>
              </a:ext>
            </a:extLst>
          </p:cNvPr>
          <p:cNvCxnSpPr>
            <a:cxnSpLocks noChangeShapeType="1"/>
          </p:cNvCxnSpPr>
          <p:nvPr/>
        </p:nvCxnSpPr>
        <p:spPr bwMode="auto">
          <a:xfrm flipH="1" flipV="1">
            <a:off x="7134613" y="3036132"/>
            <a:ext cx="1" cy="392868"/>
          </a:xfrm>
          <a:prstGeom prst="straightConnector1">
            <a:avLst/>
          </a:prstGeom>
          <a:noFill/>
          <a:ln w="25560" cap="sq">
            <a:solidFill>
              <a:srgbClr val="20B4EE"/>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152592" name="Connecteur droit avec flèche 37">
            <a:extLst>
              <a:ext uri="{FF2B5EF4-FFF2-40B4-BE49-F238E27FC236}">
                <a16:creationId xmlns:a16="http://schemas.microsoft.com/office/drawing/2014/main" id="{0887035C-17A8-4972-BE14-9FF669601B42}"/>
              </a:ext>
            </a:extLst>
          </p:cNvPr>
          <p:cNvCxnSpPr>
            <a:cxnSpLocks/>
          </p:cNvCxnSpPr>
          <p:nvPr/>
        </p:nvCxnSpPr>
        <p:spPr bwMode="auto">
          <a:xfrm flipV="1">
            <a:off x="1297782" y="3068639"/>
            <a:ext cx="0" cy="1379074"/>
          </a:xfrm>
          <a:prstGeom prst="straightConnector1">
            <a:avLst/>
          </a:prstGeom>
          <a:noFill/>
          <a:ln w="19050" algn="ctr">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52593" name="Text Box 6">
            <a:extLst>
              <a:ext uri="{FF2B5EF4-FFF2-40B4-BE49-F238E27FC236}">
                <a16:creationId xmlns:a16="http://schemas.microsoft.com/office/drawing/2014/main" id="{DC2E1F3E-6A59-4E31-BC04-18C3928438AC}"/>
              </a:ext>
            </a:extLst>
          </p:cNvPr>
          <p:cNvSpPr txBox="1">
            <a:spLocks noChangeArrowheads="1"/>
          </p:cNvSpPr>
          <p:nvPr/>
        </p:nvSpPr>
        <p:spPr bwMode="auto">
          <a:xfrm>
            <a:off x="-47625" y="4458681"/>
            <a:ext cx="2690813" cy="833178"/>
          </a:xfrm>
          <a:prstGeom prst="rect">
            <a:avLst/>
          </a:prstGeom>
          <a:solidFill>
            <a:srgbClr val="E3001E"/>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9pPr>
          </a:lstStyle>
          <a:p>
            <a:pPr eaLnBrk="1" hangingPunct="1">
              <a:buSzPct val="100000"/>
            </a:pPr>
            <a:r>
              <a:rPr lang="fr-FR" altLang="fr-FR" sz="1600" b="1" dirty="0">
                <a:solidFill>
                  <a:srgbClr val="FFFFFF"/>
                </a:solidFill>
                <a:latin typeface="Arial Narrow" panose="020B0606020202030204" pitchFamily="34" charset="0"/>
                <a:cs typeface="Calibri" panose="020F0502020204030204" pitchFamily="34" charset="0"/>
              </a:rPr>
              <a:t>Exporte le contenu du tableau des indicateurs affichés dans l’interface Statistiques</a:t>
            </a:r>
          </a:p>
        </p:txBody>
      </p:sp>
      <p:sp>
        <p:nvSpPr>
          <p:cNvPr id="152594" name="Text Box 2">
            <a:extLst>
              <a:ext uri="{FF2B5EF4-FFF2-40B4-BE49-F238E27FC236}">
                <a16:creationId xmlns:a16="http://schemas.microsoft.com/office/drawing/2014/main" id="{531579EB-1E8B-4313-9B49-3F51677E0F8D}"/>
              </a:ext>
            </a:extLst>
          </p:cNvPr>
          <p:cNvSpPr txBox="1">
            <a:spLocks noChangeArrowheads="1"/>
          </p:cNvSpPr>
          <p:nvPr/>
        </p:nvSpPr>
        <p:spPr bwMode="auto">
          <a:xfrm>
            <a:off x="188266" y="692150"/>
            <a:ext cx="8999537" cy="34073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9pPr>
          </a:lstStyle>
          <a:p>
            <a:pPr eaLnBrk="1" hangingPunct="1">
              <a:buSzPct val="100000"/>
            </a:pPr>
            <a:r>
              <a:rPr lang="fr-FR" altLang="fr-FR" sz="1600" dirty="0">
                <a:solidFill>
                  <a:srgbClr val="002060"/>
                </a:solidFill>
                <a:latin typeface="Arial" panose="020B0604020202020204" pitchFamily="34" charset="0"/>
                <a:cs typeface="Arial" panose="020B0604020202020204" pitchFamily="34" charset="0"/>
              </a:rPr>
              <a:t>Boutons d’export</a:t>
            </a:r>
          </a:p>
        </p:txBody>
      </p:sp>
      <p:sp>
        <p:nvSpPr>
          <p:cNvPr id="17" name="Text Box 11">
            <a:extLst>
              <a:ext uri="{FF2B5EF4-FFF2-40B4-BE49-F238E27FC236}">
                <a16:creationId xmlns:a16="http://schemas.microsoft.com/office/drawing/2014/main" id="{9309E929-B9E1-43FA-A2AD-3F05BCBC97FD}"/>
              </a:ext>
            </a:extLst>
          </p:cNvPr>
          <p:cNvSpPr txBox="1">
            <a:spLocks noChangeArrowheads="1"/>
          </p:cNvSpPr>
          <p:nvPr/>
        </p:nvSpPr>
        <p:spPr bwMode="auto">
          <a:xfrm>
            <a:off x="3184505" y="3644909"/>
            <a:ext cx="1854200" cy="525401"/>
          </a:xfrm>
          <a:prstGeom prst="rect">
            <a:avLst/>
          </a:prstGeom>
          <a:solidFill>
            <a:srgbClr val="00733C"/>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9pPr>
          </a:lstStyle>
          <a:p>
            <a:pPr eaLnBrk="1" hangingPunct="1">
              <a:buSzPct val="100000"/>
            </a:pPr>
            <a:r>
              <a:rPr lang="fr-FR" altLang="fr-FR" sz="1400" b="1" dirty="0">
                <a:solidFill>
                  <a:srgbClr val="FFFFFF"/>
                </a:solidFill>
                <a:latin typeface="Arial" panose="020B0604020202020204" pitchFamily="34" charset="0"/>
                <a:cs typeface="Arial" panose="020B0604020202020204" pitchFamily="34" charset="0"/>
              </a:rPr>
              <a:t>Volume d’achats mensuels glissants</a:t>
            </a:r>
          </a:p>
        </p:txBody>
      </p:sp>
      <p:cxnSp>
        <p:nvCxnSpPr>
          <p:cNvPr id="18" name="AutoShape 12">
            <a:extLst>
              <a:ext uri="{FF2B5EF4-FFF2-40B4-BE49-F238E27FC236}">
                <a16:creationId xmlns:a16="http://schemas.microsoft.com/office/drawing/2014/main" id="{FDE60E5C-6487-4553-AE79-15ADD55E3B06}"/>
              </a:ext>
            </a:extLst>
          </p:cNvPr>
          <p:cNvCxnSpPr>
            <a:cxnSpLocks noChangeShapeType="1"/>
            <a:stCxn id="17" idx="0"/>
          </p:cNvCxnSpPr>
          <p:nvPr/>
        </p:nvCxnSpPr>
        <p:spPr bwMode="auto">
          <a:xfrm flipV="1">
            <a:off x="4111605" y="3036132"/>
            <a:ext cx="265906" cy="608777"/>
          </a:xfrm>
          <a:prstGeom prst="straightConnector1">
            <a:avLst/>
          </a:prstGeom>
          <a:noFill/>
          <a:ln w="25560" cap="sq">
            <a:solidFill>
              <a:srgbClr val="008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2578" name="Picture 1">
            <a:extLst>
              <a:ext uri="{FF2B5EF4-FFF2-40B4-BE49-F238E27FC236}">
                <a16:creationId xmlns:a16="http://schemas.microsoft.com/office/drawing/2014/main" id="{80ADEC60-B250-49BF-80D5-52B76CBA665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850" y="0"/>
            <a:ext cx="9231313" cy="68580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cxnSp>
        <p:nvCxnSpPr>
          <p:cNvPr id="152579" name="AutoShape 3">
            <a:extLst>
              <a:ext uri="{FF2B5EF4-FFF2-40B4-BE49-F238E27FC236}">
                <a16:creationId xmlns:a16="http://schemas.microsoft.com/office/drawing/2014/main" id="{1C9A87F4-B868-4361-9F5A-14E3E3299816}"/>
              </a:ext>
            </a:extLst>
          </p:cNvPr>
          <p:cNvCxnSpPr>
            <a:cxnSpLocks noChangeShapeType="1"/>
          </p:cNvCxnSpPr>
          <p:nvPr/>
        </p:nvCxnSpPr>
        <p:spPr bwMode="auto">
          <a:xfrm flipH="1">
            <a:off x="2713038" y="1433513"/>
            <a:ext cx="3181350" cy="1908175"/>
          </a:xfrm>
          <a:prstGeom prst="bentConnector3">
            <a:avLst>
              <a:gd name="adj1" fmla="val 49991"/>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152580" name="Text Box 5">
            <a:extLst>
              <a:ext uri="{FF2B5EF4-FFF2-40B4-BE49-F238E27FC236}">
                <a16:creationId xmlns:a16="http://schemas.microsoft.com/office/drawing/2014/main" id="{75148535-2DA0-44D9-B189-4A749FE453DD}"/>
              </a:ext>
            </a:extLst>
          </p:cNvPr>
          <p:cNvSpPr txBox="1">
            <a:spLocks noChangeArrowheads="1"/>
          </p:cNvSpPr>
          <p:nvPr/>
        </p:nvSpPr>
        <p:spPr bwMode="auto">
          <a:xfrm>
            <a:off x="8604250" y="6524625"/>
            <a:ext cx="574675" cy="4048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9pPr>
          </a:lstStyle>
          <a:p>
            <a:pPr algn="r">
              <a:buSzPct val="100000"/>
            </a:pPr>
            <a:fld id="{2DBAFB77-3ACF-42B7-BA00-2A43CAA4A1C8}" type="slidenum">
              <a:rPr lang="fr-FR" altLang="fr-FR" sz="1800" b="1">
                <a:solidFill>
                  <a:srgbClr val="404040"/>
                </a:solidFill>
                <a:latin typeface="Arial" panose="020B0604020202020204" pitchFamily="34" charset="0"/>
                <a:cs typeface="Arial" panose="020B0604020202020204" pitchFamily="34" charset="0"/>
              </a:rPr>
              <a:pPr algn="r">
                <a:buSzPct val="100000"/>
              </a:pPr>
              <a:t>123</a:t>
            </a:fld>
            <a:endParaRPr lang="fr-FR" altLang="fr-FR" sz="1800" b="1" dirty="0">
              <a:solidFill>
                <a:srgbClr val="404040"/>
              </a:solidFill>
              <a:latin typeface="Arial" panose="020B0604020202020204" pitchFamily="34" charset="0"/>
              <a:cs typeface="Arial" panose="020B0604020202020204" pitchFamily="34" charset="0"/>
            </a:endParaRPr>
          </a:p>
        </p:txBody>
      </p:sp>
      <p:sp>
        <p:nvSpPr>
          <p:cNvPr id="152581" name="Rectangle 6">
            <a:extLst>
              <a:ext uri="{FF2B5EF4-FFF2-40B4-BE49-F238E27FC236}">
                <a16:creationId xmlns:a16="http://schemas.microsoft.com/office/drawing/2014/main" id="{63FC4AB6-304B-4B2D-9515-6156DD37FA84}"/>
              </a:ext>
            </a:extLst>
          </p:cNvPr>
          <p:cNvSpPr>
            <a:spLocks noChangeArrowheads="1"/>
          </p:cNvSpPr>
          <p:nvPr/>
        </p:nvSpPr>
        <p:spPr bwMode="auto">
          <a:xfrm>
            <a:off x="179388" y="188913"/>
            <a:ext cx="293687" cy="304800"/>
          </a:xfrm>
          <a:prstGeom prst="rect">
            <a:avLst/>
          </a:prstGeom>
          <a:solidFill>
            <a:srgbClr val="C00000"/>
          </a:solidFill>
          <a:ln>
            <a:noFill/>
          </a:ln>
          <a:effectLst/>
        </p:spPr>
        <p:txBody>
          <a:bodyPr wrap="none" anchor="ctr"/>
          <a:lstStyle/>
          <a:p>
            <a:pPr>
              <a:buClr>
                <a:srgbClr val="000000"/>
              </a:buClr>
              <a:buSzPct val="100000"/>
              <a:buFont typeface="Times New Roman" panose="02020603050405020304" pitchFamily="18" charset="0"/>
              <a:buNone/>
            </a:pPr>
            <a:endParaRPr lang="fr-FR" altLang="fr-FR"/>
          </a:p>
        </p:txBody>
      </p:sp>
      <p:sp>
        <p:nvSpPr>
          <p:cNvPr id="152582" name="Rectangle 7">
            <a:extLst>
              <a:ext uri="{FF2B5EF4-FFF2-40B4-BE49-F238E27FC236}">
                <a16:creationId xmlns:a16="http://schemas.microsoft.com/office/drawing/2014/main" id="{1E715DAC-C81A-433D-84BB-39AF4C6A8D55}"/>
              </a:ext>
            </a:extLst>
          </p:cNvPr>
          <p:cNvSpPr>
            <a:spLocks noChangeArrowheads="1"/>
          </p:cNvSpPr>
          <p:nvPr/>
        </p:nvSpPr>
        <p:spPr bwMode="auto">
          <a:xfrm>
            <a:off x="571500" y="188913"/>
            <a:ext cx="293688" cy="304800"/>
          </a:xfrm>
          <a:prstGeom prst="rect">
            <a:avLst/>
          </a:prstGeom>
          <a:solidFill>
            <a:srgbClr val="93C139"/>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fr-FR" altLang="fr-FR"/>
          </a:p>
        </p:txBody>
      </p:sp>
      <p:sp>
        <p:nvSpPr>
          <p:cNvPr id="152583" name="Text Box 12">
            <a:extLst>
              <a:ext uri="{FF2B5EF4-FFF2-40B4-BE49-F238E27FC236}">
                <a16:creationId xmlns:a16="http://schemas.microsoft.com/office/drawing/2014/main" id="{1C4415FD-042A-4902-8A2A-7E6982831C34}"/>
              </a:ext>
            </a:extLst>
          </p:cNvPr>
          <p:cNvSpPr txBox="1">
            <a:spLocks noChangeArrowheads="1"/>
          </p:cNvSpPr>
          <p:nvPr/>
        </p:nvSpPr>
        <p:spPr bwMode="auto">
          <a:xfrm>
            <a:off x="911225" y="111125"/>
            <a:ext cx="6397625" cy="463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9pPr>
          </a:lstStyle>
          <a:p>
            <a:pPr eaLnBrk="1" hangingPunct="1">
              <a:buSzPct val="100000"/>
            </a:pPr>
            <a:r>
              <a:rPr lang="fr-FR" altLang="fr-FR" b="1" dirty="0">
                <a:solidFill>
                  <a:srgbClr val="00733C"/>
                </a:solidFill>
                <a:latin typeface="Arial" panose="020B0604020202020204" pitchFamily="34" charset="0"/>
                <a:cs typeface="Arial" panose="020B0604020202020204" pitchFamily="34" charset="0"/>
              </a:rPr>
              <a:t>11 – Statistiques</a:t>
            </a:r>
          </a:p>
        </p:txBody>
      </p:sp>
      <p:pic>
        <p:nvPicPr>
          <p:cNvPr id="13" name="Image 12">
            <a:extLst>
              <a:ext uri="{FF2B5EF4-FFF2-40B4-BE49-F238E27FC236}">
                <a16:creationId xmlns:a16="http://schemas.microsoft.com/office/drawing/2014/main" id="{A797F4CF-C94E-49F8-B907-3CB142526521}"/>
              </a:ext>
            </a:extLst>
          </p:cNvPr>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0" y="1585222"/>
            <a:ext cx="9144000" cy="4668907"/>
          </a:xfrm>
          <a:prstGeom prst="rect">
            <a:avLst/>
          </a:prstGeom>
        </p:spPr>
      </p:pic>
      <p:sp>
        <p:nvSpPr>
          <p:cNvPr id="14" name="Text Box 2">
            <a:extLst>
              <a:ext uri="{FF2B5EF4-FFF2-40B4-BE49-F238E27FC236}">
                <a16:creationId xmlns:a16="http://schemas.microsoft.com/office/drawing/2014/main" id="{FA2D149C-83C2-49E7-98D4-CD98FAD31928}"/>
              </a:ext>
            </a:extLst>
          </p:cNvPr>
          <p:cNvSpPr txBox="1">
            <a:spLocks noChangeArrowheads="1"/>
          </p:cNvSpPr>
          <p:nvPr/>
        </p:nvSpPr>
        <p:spPr bwMode="auto">
          <a:xfrm>
            <a:off x="179388" y="692150"/>
            <a:ext cx="8999537" cy="34073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9pPr>
          </a:lstStyle>
          <a:p>
            <a:pPr eaLnBrk="1" hangingPunct="1">
              <a:buSzPct val="100000"/>
            </a:pPr>
            <a:r>
              <a:rPr lang="fr-FR" altLang="fr-FR" sz="1600" dirty="0">
                <a:solidFill>
                  <a:srgbClr val="002060"/>
                </a:solidFill>
                <a:latin typeface="Arial" panose="020B0604020202020204" pitchFamily="34" charset="0"/>
                <a:cs typeface="Arial" panose="020B0604020202020204" pitchFamily="34" charset="0"/>
              </a:rPr>
              <a:t>Convertir un fichier .csv en fichier .</a:t>
            </a:r>
            <a:r>
              <a:rPr lang="fr-FR" altLang="fr-FR" sz="1600" dirty="0" err="1">
                <a:solidFill>
                  <a:srgbClr val="002060"/>
                </a:solidFill>
                <a:latin typeface="Arial" panose="020B0604020202020204" pitchFamily="34" charset="0"/>
                <a:cs typeface="Arial" panose="020B0604020202020204" pitchFamily="34" charset="0"/>
              </a:rPr>
              <a:t>xls</a:t>
            </a:r>
            <a:r>
              <a:rPr lang="fr-FR" altLang="fr-FR" sz="1600" dirty="0">
                <a:solidFill>
                  <a:srgbClr val="002060"/>
                </a:solidFill>
                <a:latin typeface="Arial" panose="020B0604020202020204" pitchFamily="34" charset="0"/>
                <a:cs typeface="Arial" panose="020B0604020202020204" pitchFamily="34" charset="0"/>
              </a:rPr>
              <a:t> : sélectionner la première colonne</a:t>
            </a:r>
          </a:p>
        </p:txBody>
      </p:sp>
    </p:spTree>
    <p:extLst>
      <p:ext uri="{BB962C8B-B14F-4D97-AF65-F5344CB8AC3E}">
        <p14:creationId xmlns:p14="http://schemas.microsoft.com/office/powerpoint/2010/main" val="3790885355"/>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2578" name="Picture 1">
            <a:extLst>
              <a:ext uri="{FF2B5EF4-FFF2-40B4-BE49-F238E27FC236}">
                <a16:creationId xmlns:a16="http://schemas.microsoft.com/office/drawing/2014/main" id="{80ADEC60-B250-49BF-80D5-52B76CBA665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850" y="0"/>
            <a:ext cx="9231313" cy="68580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cxnSp>
        <p:nvCxnSpPr>
          <p:cNvPr id="152579" name="AutoShape 3">
            <a:extLst>
              <a:ext uri="{FF2B5EF4-FFF2-40B4-BE49-F238E27FC236}">
                <a16:creationId xmlns:a16="http://schemas.microsoft.com/office/drawing/2014/main" id="{1C9A87F4-B868-4361-9F5A-14E3E3299816}"/>
              </a:ext>
            </a:extLst>
          </p:cNvPr>
          <p:cNvCxnSpPr>
            <a:cxnSpLocks noChangeShapeType="1"/>
          </p:cNvCxnSpPr>
          <p:nvPr/>
        </p:nvCxnSpPr>
        <p:spPr bwMode="auto">
          <a:xfrm flipH="1">
            <a:off x="2713038" y="1433513"/>
            <a:ext cx="3181350" cy="1908175"/>
          </a:xfrm>
          <a:prstGeom prst="bentConnector3">
            <a:avLst>
              <a:gd name="adj1" fmla="val 49991"/>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152580" name="Text Box 5">
            <a:extLst>
              <a:ext uri="{FF2B5EF4-FFF2-40B4-BE49-F238E27FC236}">
                <a16:creationId xmlns:a16="http://schemas.microsoft.com/office/drawing/2014/main" id="{75148535-2DA0-44D9-B189-4A749FE453DD}"/>
              </a:ext>
            </a:extLst>
          </p:cNvPr>
          <p:cNvSpPr txBox="1">
            <a:spLocks noChangeArrowheads="1"/>
          </p:cNvSpPr>
          <p:nvPr/>
        </p:nvSpPr>
        <p:spPr bwMode="auto">
          <a:xfrm>
            <a:off x="8604250" y="6524625"/>
            <a:ext cx="574675" cy="4048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9pPr>
          </a:lstStyle>
          <a:p>
            <a:pPr algn="r">
              <a:buSzPct val="100000"/>
            </a:pPr>
            <a:fld id="{2DBAFB77-3ACF-42B7-BA00-2A43CAA4A1C8}" type="slidenum">
              <a:rPr lang="fr-FR" altLang="fr-FR" sz="1800" b="1">
                <a:solidFill>
                  <a:srgbClr val="404040"/>
                </a:solidFill>
                <a:latin typeface="Arial" panose="020B0604020202020204" pitchFamily="34" charset="0"/>
                <a:cs typeface="Arial" panose="020B0604020202020204" pitchFamily="34" charset="0"/>
              </a:rPr>
              <a:pPr algn="r">
                <a:buSzPct val="100000"/>
              </a:pPr>
              <a:t>124</a:t>
            </a:fld>
            <a:endParaRPr lang="fr-FR" altLang="fr-FR" sz="1800" b="1" dirty="0">
              <a:solidFill>
                <a:srgbClr val="404040"/>
              </a:solidFill>
              <a:latin typeface="Arial" panose="020B0604020202020204" pitchFamily="34" charset="0"/>
              <a:cs typeface="Arial" panose="020B0604020202020204" pitchFamily="34" charset="0"/>
            </a:endParaRPr>
          </a:p>
        </p:txBody>
      </p:sp>
      <p:sp>
        <p:nvSpPr>
          <p:cNvPr id="152581" name="Rectangle 6">
            <a:extLst>
              <a:ext uri="{FF2B5EF4-FFF2-40B4-BE49-F238E27FC236}">
                <a16:creationId xmlns:a16="http://schemas.microsoft.com/office/drawing/2014/main" id="{63FC4AB6-304B-4B2D-9515-6156DD37FA84}"/>
              </a:ext>
            </a:extLst>
          </p:cNvPr>
          <p:cNvSpPr>
            <a:spLocks noChangeArrowheads="1"/>
          </p:cNvSpPr>
          <p:nvPr/>
        </p:nvSpPr>
        <p:spPr bwMode="auto">
          <a:xfrm>
            <a:off x="179388" y="188913"/>
            <a:ext cx="293687" cy="304800"/>
          </a:xfrm>
          <a:prstGeom prst="rect">
            <a:avLst/>
          </a:prstGeom>
          <a:solidFill>
            <a:srgbClr val="C00000"/>
          </a:solidFill>
          <a:ln>
            <a:noFill/>
          </a:ln>
          <a:effectLst/>
        </p:spPr>
        <p:txBody>
          <a:bodyPr wrap="none" anchor="ctr"/>
          <a:lstStyle/>
          <a:p>
            <a:pPr>
              <a:buClr>
                <a:srgbClr val="000000"/>
              </a:buClr>
              <a:buSzPct val="100000"/>
              <a:buFont typeface="Times New Roman" panose="02020603050405020304" pitchFamily="18" charset="0"/>
              <a:buNone/>
            </a:pPr>
            <a:endParaRPr lang="fr-FR" altLang="fr-FR"/>
          </a:p>
        </p:txBody>
      </p:sp>
      <p:sp>
        <p:nvSpPr>
          <p:cNvPr id="152582" name="Rectangle 7">
            <a:extLst>
              <a:ext uri="{FF2B5EF4-FFF2-40B4-BE49-F238E27FC236}">
                <a16:creationId xmlns:a16="http://schemas.microsoft.com/office/drawing/2014/main" id="{1E715DAC-C81A-433D-84BB-39AF4C6A8D55}"/>
              </a:ext>
            </a:extLst>
          </p:cNvPr>
          <p:cNvSpPr>
            <a:spLocks noChangeArrowheads="1"/>
          </p:cNvSpPr>
          <p:nvPr/>
        </p:nvSpPr>
        <p:spPr bwMode="auto">
          <a:xfrm>
            <a:off x="571500" y="188913"/>
            <a:ext cx="293688" cy="304800"/>
          </a:xfrm>
          <a:prstGeom prst="rect">
            <a:avLst/>
          </a:prstGeom>
          <a:solidFill>
            <a:srgbClr val="93C139"/>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fr-FR" altLang="fr-FR"/>
          </a:p>
        </p:txBody>
      </p:sp>
      <p:sp>
        <p:nvSpPr>
          <p:cNvPr id="152583" name="Text Box 12">
            <a:extLst>
              <a:ext uri="{FF2B5EF4-FFF2-40B4-BE49-F238E27FC236}">
                <a16:creationId xmlns:a16="http://schemas.microsoft.com/office/drawing/2014/main" id="{1C4415FD-042A-4902-8A2A-7E6982831C34}"/>
              </a:ext>
            </a:extLst>
          </p:cNvPr>
          <p:cNvSpPr txBox="1">
            <a:spLocks noChangeArrowheads="1"/>
          </p:cNvSpPr>
          <p:nvPr/>
        </p:nvSpPr>
        <p:spPr bwMode="auto">
          <a:xfrm>
            <a:off x="911225" y="111125"/>
            <a:ext cx="6397625" cy="463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9pPr>
          </a:lstStyle>
          <a:p>
            <a:pPr eaLnBrk="1" hangingPunct="1">
              <a:buSzPct val="100000"/>
            </a:pPr>
            <a:r>
              <a:rPr lang="fr-FR" altLang="fr-FR" b="1" dirty="0">
                <a:solidFill>
                  <a:srgbClr val="00733C"/>
                </a:solidFill>
                <a:latin typeface="Arial" panose="020B0604020202020204" pitchFamily="34" charset="0"/>
                <a:cs typeface="Arial" panose="020B0604020202020204" pitchFamily="34" charset="0"/>
              </a:rPr>
              <a:t>11 – Statistiques</a:t>
            </a:r>
          </a:p>
        </p:txBody>
      </p:sp>
      <p:sp>
        <p:nvSpPr>
          <p:cNvPr id="14" name="Text Box 2">
            <a:extLst>
              <a:ext uri="{FF2B5EF4-FFF2-40B4-BE49-F238E27FC236}">
                <a16:creationId xmlns:a16="http://schemas.microsoft.com/office/drawing/2014/main" id="{FA2D149C-83C2-49E7-98D4-CD98FAD31928}"/>
              </a:ext>
            </a:extLst>
          </p:cNvPr>
          <p:cNvSpPr txBox="1">
            <a:spLocks noChangeArrowheads="1"/>
          </p:cNvSpPr>
          <p:nvPr/>
        </p:nvSpPr>
        <p:spPr bwMode="auto">
          <a:xfrm>
            <a:off x="179388" y="692150"/>
            <a:ext cx="8999537" cy="34073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9pPr>
          </a:lstStyle>
          <a:p>
            <a:pPr eaLnBrk="1" hangingPunct="1">
              <a:buSzPct val="100000"/>
            </a:pPr>
            <a:r>
              <a:rPr lang="fr-FR" altLang="fr-FR" sz="1600" dirty="0">
                <a:solidFill>
                  <a:srgbClr val="002060"/>
                </a:solidFill>
                <a:latin typeface="Arial" panose="020B0604020202020204" pitchFamily="34" charset="0"/>
                <a:cs typeface="Arial" panose="020B0604020202020204" pitchFamily="34" charset="0"/>
              </a:rPr>
              <a:t>Assistant de conversion – Fichier délimité</a:t>
            </a:r>
          </a:p>
        </p:txBody>
      </p:sp>
      <p:pic>
        <p:nvPicPr>
          <p:cNvPr id="10" name="Image 9">
            <a:extLst>
              <a:ext uri="{FF2B5EF4-FFF2-40B4-BE49-F238E27FC236}">
                <a16:creationId xmlns:a16="http://schemas.microsoft.com/office/drawing/2014/main" id="{AB43993E-FC81-4153-816D-849646D546B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925" y="1372155"/>
            <a:ext cx="9144000" cy="5143500"/>
          </a:xfrm>
          <a:prstGeom prst="rect">
            <a:avLst/>
          </a:prstGeom>
        </p:spPr>
      </p:pic>
    </p:spTree>
    <p:extLst>
      <p:ext uri="{BB962C8B-B14F-4D97-AF65-F5344CB8AC3E}">
        <p14:creationId xmlns:p14="http://schemas.microsoft.com/office/powerpoint/2010/main" val="975081820"/>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2578" name="Picture 1">
            <a:extLst>
              <a:ext uri="{FF2B5EF4-FFF2-40B4-BE49-F238E27FC236}">
                <a16:creationId xmlns:a16="http://schemas.microsoft.com/office/drawing/2014/main" id="{80ADEC60-B250-49BF-80D5-52B76CBA665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850" y="0"/>
            <a:ext cx="9231313" cy="68580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cxnSp>
        <p:nvCxnSpPr>
          <p:cNvPr id="152579" name="AutoShape 3">
            <a:extLst>
              <a:ext uri="{FF2B5EF4-FFF2-40B4-BE49-F238E27FC236}">
                <a16:creationId xmlns:a16="http://schemas.microsoft.com/office/drawing/2014/main" id="{1C9A87F4-B868-4361-9F5A-14E3E3299816}"/>
              </a:ext>
            </a:extLst>
          </p:cNvPr>
          <p:cNvCxnSpPr>
            <a:cxnSpLocks noChangeShapeType="1"/>
          </p:cNvCxnSpPr>
          <p:nvPr/>
        </p:nvCxnSpPr>
        <p:spPr bwMode="auto">
          <a:xfrm flipH="1">
            <a:off x="2713038" y="1433513"/>
            <a:ext cx="3181350" cy="1908175"/>
          </a:xfrm>
          <a:prstGeom prst="bentConnector3">
            <a:avLst>
              <a:gd name="adj1" fmla="val 49991"/>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152580" name="Text Box 5">
            <a:extLst>
              <a:ext uri="{FF2B5EF4-FFF2-40B4-BE49-F238E27FC236}">
                <a16:creationId xmlns:a16="http://schemas.microsoft.com/office/drawing/2014/main" id="{75148535-2DA0-44D9-B189-4A749FE453DD}"/>
              </a:ext>
            </a:extLst>
          </p:cNvPr>
          <p:cNvSpPr txBox="1">
            <a:spLocks noChangeArrowheads="1"/>
          </p:cNvSpPr>
          <p:nvPr/>
        </p:nvSpPr>
        <p:spPr bwMode="auto">
          <a:xfrm>
            <a:off x="8604250" y="6524625"/>
            <a:ext cx="574675" cy="4048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9pPr>
          </a:lstStyle>
          <a:p>
            <a:pPr algn="r">
              <a:buSzPct val="100000"/>
            </a:pPr>
            <a:fld id="{2DBAFB77-3ACF-42B7-BA00-2A43CAA4A1C8}" type="slidenum">
              <a:rPr lang="fr-FR" altLang="fr-FR" sz="1800" b="1">
                <a:solidFill>
                  <a:srgbClr val="404040"/>
                </a:solidFill>
                <a:latin typeface="Arial" panose="020B0604020202020204" pitchFamily="34" charset="0"/>
                <a:cs typeface="Arial" panose="020B0604020202020204" pitchFamily="34" charset="0"/>
              </a:rPr>
              <a:pPr algn="r">
                <a:buSzPct val="100000"/>
              </a:pPr>
              <a:t>125</a:t>
            </a:fld>
            <a:endParaRPr lang="fr-FR" altLang="fr-FR" sz="1800" b="1" dirty="0">
              <a:solidFill>
                <a:srgbClr val="404040"/>
              </a:solidFill>
              <a:latin typeface="Arial" panose="020B0604020202020204" pitchFamily="34" charset="0"/>
              <a:cs typeface="Arial" panose="020B0604020202020204" pitchFamily="34" charset="0"/>
            </a:endParaRPr>
          </a:p>
        </p:txBody>
      </p:sp>
      <p:sp>
        <p:nvSpPr>
          <p:cNvPr id="152581" name="Rectangle 6">
            <a:extLst>
              <a:ext uri="{FF2B5EF4-FFF2-40B4-BE49-F238E27FC236}">
                <a16:creationId xmlns:a16="http://schemas.microsoft.com/office/drawing/2014/main" id="{63FC4AB6-304B-4B2D-9515-6156DD37FA84}"/>
              </a:ext>
            </a:extLst>
          </p:cNvPr>
          <p:cNvSpPr>
            <a:spLocks noChangeArrowheads="1"/>
          </p:cNvSpPr>
          <p:nvPr/>
        </p:nvSpPr>
        <p:spPr bwMode="auto">
          <a:xfrm>
            <a:off x="179388" y="188913"/>
            <a:ext cx="293687" cy="304800"/>
          </a:xfrm>
          <a:prstGeom prst="rect">
            <a:avLst/>
          </a:prstGeom>
          <a:solidFill>
            <a:srgbClr val="C00000"/>
          </a:solidFill>
          <a:ln>
            <a:noFill/>
          </a:ln>
          <a:effectLst/>
        </p:spPr>
        <p:txBody>
          <a:bodyPr wrap="none" anchor="ctr"/>
          <a:lstStyle/>
          <a:p>
            <a:pPr>
              <a:buClr>
                <a:srgbClr val="000000"/>
              </a:buClr>
              <a:buSzPct val="100000"/>
              <a:buFont typeface="Times New Roman" panose="02020603050405020304" pitchFamily="18" charset="0"/>
              <a:buNone/>
            </a:pPr>
            <a:endParaRPr lang="fr-FR" altLang="fr-FR"/>
          </a:p>
        </p:txBody>
      </p:sp>
      <p:sp>
        <p:nvSpPr>
          <p:cNvPr id="152582" name="Rectangle 7">
            <a:extLst>
              <a:ext uri="{FF2B5EF4-FFF2-40B4-BE49-F238E27FC236}">
                <a16:creationId xmlns:a16="http://schemas.microsoft.com/office/drawing/2014/main" id="{1E715DAC-C81A-433D-84BB-39AF4C6A8D55}"/>
              </a:ext>
            </a:extLst>
          </p:cNvPr>
          <p:cNvSpPr>
            <a:spLocks noChangeArrowheads="1"/>
          </p:cNvSpPr>
          <p:nvPr/>
        </p:nvSpPr>
        <p:spPr bwMode="auto">
          <a:xfrm>
            <a:off x="571500" y="188913"/>
            <a:ext cx="293688" cy="304800"/>
          </a:xfrm>
          <a:prstGeom prst="rect">
            <a:avLst/>
          </a:prstGeom>
          <a:solidFill>
            <a:srgbClr val="93C139"/>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fr-FR" altLang="fr-FR"/>
          </a:p>
        </p:txBody>
      </p:sp>
      <p:sp>
        <p:nvSpPr>
          <p:cNvPr id="152583" name="Text Box 12">
            <a:extLst>
              <a:ext uri="{FF2B5EF4-FFF2-40B4-BE49-F238E27FC236}">
                <a16:creationId xmlns:a16="http://schemas.microsoft.com/office/drawing/2014/main" id="{1C4415FD-042A-4902-8A2A-7E6982831C34}"/>
              </a:ext>
            </a:extLst>
          </p:cNvPr>
          <p:cNvSpPr txBox="1">
            <a:spLocks noChangeArrowheads="1"/>
          </p:cNvSpPr>
          <p:nvPr/>
        </p:nvSpPr>
        <p:spPr bwMode="auto">
          <a:xfrm>
            <a:off x="911225" y="111125"/>
            <a:ext cx="6397625" cy="463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9pPr>
          </a:lstStyle>
          <a:p>
            <a:pPr eaLnBrk="1" hangingPunct="1">
              <a:buSzPct val="100000"/>
            </a:pPr>
            <a:r>
              <a:rPr lang="fr-FR" altLang="fr-FR" b="1" dirty="0">
                <a:solidFill>
                  <a:srgbClr val="00733C"/>
                </a:solidFill>
                <a:latin typeface="Arial" panose="020B0604020202020204" pitchFamily="34" charset="0"/>
                <a:cs typeface="Arial" panose="020B0604020202020204" pitchFamily="34" charset="0"/>
              </a:rPr>
              <a:t>11 – Statistiques</a:t>
            </a:r>
          </a:p>
        </p:txBody>
      </p:sp>
      <p:pic>
        <p:nvPicPr>
          <p:cNvPr id="11" name="Image 10">
            <a:extLst>
              <a:ext uri="{FF2B5EF4-FFF2-40B4-BE49-F238E27FC236}">
                <a16:creationId xmlns:a16="http://schemas.microsoft.com/office/drawing/2014/main" id="{62DAA926-CD5D-405E-B934-94BFDEEFC0F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1176851"/>
            <a:ext cx="9144000" cy="5143500"/>
          </a:xfrm>
          <a:prstGeom prst="rect">
            <a:avLst/>
          </a:prstGeom>
        </p:spPr>
      </p:pic>
      <p:sp>
        <p:nvSpPr>
          <p:cNvPr id="12" name="Text Box 2">
            <a:extLst>
              <a:ext uri="{FF2B5EF4-FFF2-40B4-BE49-F238E27FC236}">
                <a16:creationId xmlns:a16="http://schemas.microsoft.com/office/drawing/2014/main" id="{D986DB75-EC8A-4446-BB97-A43873077FBA}"/>
              </a:ext>
            </a:extLst>
          </p:cNvPr>
          <p:cNvSpPr txBox="1">
            <a:spLocks noChangeArrowheads="1"/>
          </p:cNvSpPr>
          <p:nvPr/>
        </p:nvSpPr>
        <p:spPr bwMode="auto">
          <a:xfrm>
            <a:off x="179388" y="692150"/>
            <a:ext cx="8999537" cy="55617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9pPr>
          </a:lstStyle>
          <a:p>
            <a:pPr>
              <a:buSzPct val="100000"/>
            </a:pPr>
            <a:r>
              <a:rPr lang="fr-FR" altLang="fr-FR" sz="1600" dirty="0">
                <a:solidFill>
                  <a:srgbClr val="002060"/>
                </a:solidFill>
                <a:latin typeface="Arial" panose="020B0604020202020204" pitchFamily="34" charset="0"/>
                <a:cs typeface="Arial" panose="020B0604020202020204" pitchFamily="34" charset="0"/>
              </a:rPr>
              <a:t>Assistant de conversion – Séparateur virgule et identificateur de texte ‘’ (guillemet)</a:t>
            </a:r>
            <a:endParaRPr lang="fr-FR" altLang="fr-FR" sz="1400" b="1" dirty="0">
              <a:solidFill>
                <a:srgbClr val="002060"/>
              </a:solidFill>
              <a:latin typeface="Arial" panose="020B0604020202020204" pitchFamily="34" charset="0"/>
              <a:cs typeface="Arial" panose="020B0604020202020204" pitchFamily="34" charset="0"/>
            </a:endParaRPr>
          </a:p>
          <a:p>
            <a:pPr eaLnBrk="1" hangingPunct="1">
              <a:buSzPct val="100000"/>
            </a:pPr>
            <a:endParaRPr lang="fr-FR" altLang="fr-FR" sz="1400" b="1" dirty="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77901997"/>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2578" name="Picture 1">
            <a:extLst>
              <a:ext uri="{FF2B5EF4-FFF2-40B4-BE49-F238E27FC236}">
                <a16:creationId xmlns:a16="http://schemas.microsoft.com/office/drawing/2014/main" id="{80ADEC60-B250-49BF-80D5-52B76CBA665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850" y="0"/>
            <a:ext cx="9231313" cy="68580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cxnSp>
        <p:nvCxnSpPr>
          <p:cNvPr id="152579" name="AutoShape 3">
            <a:extLst>
              <a:ext uri="{FF2B5EF4-FFF2-40B4-BE49-F238E27FC236}">
                <a16:creationId xmlns:a16="http://schemas.microsoft.com/office/drawing/2014/main" id="{1C9A87F4-B868-4361-9F5A-14E3E3299816}"/>
              </a:ext>
            </a:extLst>
          </p:cNvPr>
          <p:cNvCxnSpPr>
            <a:cxnSpLocks noChangeShapeType="1"/>
          </p:cNvCxnSpPr>
          <p:nvPr/>
        </p:nvCxnSpPr>
        <p:spPr bwMode="auto">
          <a:xfrm flipH="1">
            <a:off x="2713038" y="1433513"/>
            <a:ext cx="3181350" cy="1908175"/>
          </a:xfrm>
          <a:prstGeom prst="bentConnector3">
            <a:avLst>
              <a:gd name="adj1" fmla="val 49991"/>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152580" name="Text Box 5">
            <a:extLst>
              <a:ext uri="{FF2B5EF4-FFF2-40B4-BE49-F238E27FC236}">
                <a16:creationId xmlns:a16="http://schemas.microsoft.com/office/drawing/2014/main" id="{75148535-2DA0-44D9-B189-4A749FE453DD}"/>
              </a:ext>
            </a:extLst>
          </p:cNvPr>
          <p:cNvSpPr txBox="1">
            <a:spLocks noChangeArrowheads="1"/>
          </p:cNvSpPr>
          <p:nvPr/>
        </p:nvSpPr>
        <p:spPr bwMode="auto">
          <a:xfrm>
            <a:off x="8604250" y="6524625"/>
            <a:ext cx="574675" cy="4048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9pPr>
          </a:lstStyle>
          <a:p>
            <a:pPr algn="r">
              <a:buSzPct val="100000"/>
            </a:pPr>
            <a:fld id="{2DBAFB77-3ACF-42B7-BA00-2A43CAA4A1C8}" type="slidenum">
              <a:rPr lang="fr-FR" altLang="fr-FR" sz="1800" b="1">
                <a:solidFill>
                  <a:srgbClr val="404040"/>
                </a:solidFill>
                <a:latin typeface="Arial" panose="020B0604020202020204" pitchFamily="34" charset="0"/>
                <a:cs typeface="Arial" panose="020B0604020202020204" pitchFamily="34" charset="0"/>
              </a:rPr>
              <a:pPr algn="r">
                <a:buSzPct val="100000"/>
              </a:pPr>
              <a:t>126</a:t>
            </a:fld>
            <a:endParaRPr lang="fr-FR" altLang="fr-FR" sz="1800" b="1" dirty="0">
              <a:solidFill>
                <a:srgbClr val="404040"/>
              </a:solidFill>
              <a:latin typeface="Arial" panose="020B0604020202020204" pitchFamily="34" charset="0"/>
              <a:cs typeface="Arial" panose="020B0604020202020204" pitchFamily="34" charset="0"/>
            </a:endParaRPr>
          </a:p>
        </p:txBody>
      </p:sp>
      <p:sp>
        <p:nvSpPr>
          <p:cNvPr id="152581" name="Rectangle 6">
            <a:extLst>
              <a:ext uri="{FF2B5EF4-FFF2-40B4-BE49-F238E27FC236}">
                <a16:creationId xmlns:a16="http://schemas.microsoft.com/office/drawing/2014/main" id="{63FC4AB6-304B-4B2D-9515-6156DD37FA84}"/>
              </a:ext>
            </a:extLst>
          </p:cNvPr>
          <p:cNvSpPr>
            <a:spLocks noChangeArrowheads="1"/>
          </p:cNvSpPr>
          <p:nvPr/>
        </p:nvSpPr>
        <p:spPr bwMode="auto">
          <a:xfrm>
            <a:off x="179388" y="188913"/>
            <a:ext cx="293687" cy="304800"/>
          </a:xfrm>
          <a:prstGeom prst="rect">
            <a:avLst/>
          </a:prstGeom>
          <a:solidFill>
            <a:srgbClr val="C00000"/>
          </a:solidFill>
          <a:ln>
            <a:noFill/>
          </a:ln>
          <a:effectLst/>
        </p:spPr>
        <p:txBody>
          <a:bodyPr wrap="none" anchor="ctr"/>
          <a:lstStyle/>
          <a:p>
            <a:pPr>
              <a:buClr>
                <a:srgbClr val="000000"/>
              </a:buClr>
              <a:buSzPct val="100000"/>
              <a:buFont typeface="Times New Roman" panose="02020603050405020304" pitchFamily="18" charset="0"/>
              <a:buNone/>
            </a:pPr>
            <a:endParaRPr lang="fr-FR" altLang="fr-FR"/>
          </a:p>
        </p:txBody>
      </p:sp>
      <p:sp>
        <p:nvSpPr>
          <p:cNvPr id="152582" name="Rectangle 7">
            <a:extLst>
              <a:ext uri="{FF2B5EF4-FFF2-40B4-BE49-F238E27FC236}">
                <a16:creationId xmlns:a16="http://schemas.microsoft.com/office/drawing/2014/main" id="{1E715DAC-C81A-433D-84BB-39AF4C6A8D55}"/>
              </a:ext>
            </a:extLst>
          </p:cNvPr>
          <p:cNvSpPr>
            <a:spLocks noChangeArrowheads="1"/>
          </p:cNvSpPr>
          <p:nvPr/>
        </p:nvSpPr>
        <p:spPr bwMode="auto">
          <a:xfrm>
            <a:off x="571500" y="188913"/>
            <a:ext cx="293688" cy="304800"/>
          </a:xfrm>
          <a:prstGeom prst="rect">
            <a:avLst/>
          </a:prstGeom>
          <a:solidFill>
            <a:srgbClr val="93C139"/>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fr-FR" altLang="fr-FR"/>
          </a:p>
        </p:txBody>
      </p:sp>
      <p:sp>
        <p:nvSpPr>
          <p:cNvPr id="152583" name="Text Box 12">
            <a:extLst>
              <a:ext uri="{FF2B5EF4-FFF2-40B4-BE49-F238E27FC236}">
                <a16:creationId xmlns:a16="http://schemas.microsoft.com/office/drawing/2014/main" id="{1C4415FD-042A-4902-8A2A-7E6982831C34}"/>
              </a:ext>
            </a:extLst>
          </p:cNvPr>
          <p:cNvSpPr txBox="1">
            <a:spLocks noChangeArrowheads="1"/>
          </p:cNvSpPr>
          <p:nvPr/>
        </p:nvSpPr>
        <p:spPr bwMode="auto">
          <a:xfrm>
            <a:off x="911225" y="111125"/>
            <a:ext cx="6397625" cy="463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9pPr>
          </a:lstStyle>
          <a:p>
            <a:pPr eaLnBrk="1" hangingPunct="1">
              <a:buSzPct val="100000"/>
            </a:pPr>
            <a:r>
              <a:rPr lang="fr-FR" altLang="fr-FR" b="1" dirty="0">
                <a:solidFill>
                  <a:srgbClr val="00733C"/>
                </a:solidFill>
                <a:latin typeface="Arial" panose="020B0604020202020204" pitchFamily="34" charset="0"/>
                <a:cs typeface="Arial" panose="020B0604020202020204" pitchFamily="34" charset="0"/>
              </a:rPr>
              <a:t>11 – Statistiques</a:t>
            </a:r>
          </a:p>
        </p:txBody>
      </p:sp>
      <p:pic>
        <p:nvPicPr>
          <p:cNvPr id="10" name="Image 9">
            <a:extLst>
              <a:ext uri="{FF2B5EF4-FFF2-40B4-BE49-F238E27FC236}">
                <a16:creationId xmlns:a16="http://schemas.microsoft.com/office/drawing/2014/main" id="{FA248CB5-0B08-4B3D-BF15-E12266F4922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1167971"/>
            <a:ext cx="9144000" cy="5143500"/>
          </a:xfrm>
          <a:prstGeom prst="rect">
            <a:avLst/>
          </a:prstGeom>
        </p:spPr>
      </p:pic>
      <p:sp>
        <p:nvSpPr>
          <p:cNvPr id="13" name="Text Box 2">
            <a:extLst>
              <a:ext uri="{FF2B5EF4-FFF2-40B4-BE49-F238E27FC236}">
                <a16:creationId xmlns:a16="http://schemas.microsoft.com/office/drawing/2014/main" id="{C2E8A777-93F6-49C9-ABBD-A58EC3653BED}"/>
              </a:ext>
            </a:extLst>
          </p:cNvPr>
          <p:cNvSpPr txBox="1">
            <a:spLocks noChangeArrowheads="1"/>
          </p:cNvSpPr>
          <p:nvPr/>
        </p:nvSpPr>
        <p:spPr bwMode="auto">
          <a:xfrm>
            <a:off x="179388" y="692150"/>
            <a:ext cx="8999537" cy="55617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9pPr>
          </a:lstStyle>
          <a:p>
            <a:pPr>
              <a:buSzPct val="100000"/>
            </a:pPr>
            <a:r>
              <a:rPr lang="fr-FR" altLang="fr-FR" sz="1600" dirty="0">
                <a:solidFill>
                  <a:srgbClr val="002060"/>
                </a:solidFill>
                <a:latin typeface="Arial" panose="020B0604020202020204" pitchFamily="34" charset="0"/>
                <a:cs typeface="Arial" panose="020B0604020202020204" pitchFamily="34" charset="0"/>
              </a:rPr>
              <a:t>Assistant de conversion – Passer l’étape 3 et valider</a:t>
            </a:r>
          </a:p>
          <a:p>
            <a:pPr eaLnBrk="1" hangingPunct="1">
              <a:buSzPct val="100000"/>
            </a:pPr>
            <a:endParaRPr lang="fr-FR" altLang="fr-FR" sz="1400" b="1" dirty="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27295616"/>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Text Box 1">
            <a:extLst>
              <a:ext uri="{FF2B5EF4-FFF2-40B4-BE49-F238E27FC236}">
                <a16:creationId xmlns:a16="http://schemas.microsoft.com/office/drawing/2014/main" id="{B96ED6BC-9D12-489C-8D6B-C95FF7D614C1}"/>
              </a:ext>
            </a:extLst>
          </p:cNvPr>
          <p:cNvSpPr txBox="1">
            <a:spLocks noChangeArrowheads="1"/>
          </p:cNvSpPr>
          <p:nvPr/>
        </p:nvSpPr>
        <p:spPr bwMode="auto">
          <a:xfrm>
            <a:off x="976313" y="134938"/>
            <a:ext cx="8153400" cy="46384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spcBef>
                <a:spcPts val="8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31450" algn="l"/>
                <a:tab pos="10780713" algn="l"/>
              </a:tabLst>
              <a:defRPr sz="3200">
                <a:solidFill>
                  <a:srgbClr val="000000"/>
                </a:solidFill>
                <a:latin typeface="Calibri" panose="020F0502020204030204" pitchFamily="34" charset="0"/>
                <a:ea typeface="Microsoft YaHei" panose="020B0503020204020204" pitchFamily="34" charset="-122"/>
              </a:defRPr>
            </a:lvl1pPr>
            <a:lvl2pPr>
              <a:spcBef>
                <a:spcPts val="7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31450" algn="l"/>
                <a:tab pos="10780713" algn="l"/>
              </a:tabLst>
              <a:defRPr sz="2800">
                <a:solidFill>
                  <a:srgbClr val="000000"/>
                </a:solidFill>
                <a:latin typeface="Calibri" panose="020F0502020204030204" pitchFamily="34" charset="0"/>
                <a:ea typeface="Microsoft YaHei" panose="020B0503020204020204" pitchFamily="34" charset="-122"/>
              </a:defRPr>
            </a:lvl2pPr>
            <a:lvl3pPr>
              <a:spcBef>
                <a:spcPts val="6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31450" algn="l"/>
                <a:tab pos="10780713" algn="l"/>
              </a:tabLst>
              <a:defRPr sz="2400">
                <a:solidFill>
                  <a:srgbClr val="000000"/>
                </a:solidFill>
                <a:latin typeface="Calibri" panose="020F0502020204030204" pitchFamily="34" charset="0"/>
                <a:ea typeface="Microsoft YaHei" panose="020B0503020204020204" pitchFamily="34" charset="-122"/>
              </a:defRPr>
            </a:lvl3pPr>
            <a:lvl4pPr>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31450" algn="l"/>
                <a:tab pos="10780713" algn="l"/>
              </a:tabLst>
              <a:defRPr sz="2000">
                <a:solidFill>
                  <a:srgbClr val="000000"/>
                </a:solidFill>
                <a:latin typeface="Calibri" panose="020F0502020204030204" pitchFamily="34" charset="0"/>
                <a:ea typeface="Microsoft YaHei" panose="020B0503020204020204" pitchFamily="34" charset="-122"/>
              </a:defRPr>
            </a:lvl4pPr>
            <a:lvl5pPr>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31450" algn="l"/>
                <a:tab pos="10780713" algn="l"/>
              </a:tabLst>
              <a:defRPr sz="2000">
                <a:solidFill>
                  <a:srgbClr val="000000"/>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31450" algn="l"/>
                <a:tab pos="10780713" algn="l"/>
              </a:tabLst>
              <a:defRPr sz="2000">
                <a:solidFill>
                  <a:srgbClr val="000000"/>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31450" algn="l"/>
                <a:tab pos="10780713" algn="l"/>
              </a:tabLst>
              <a:defRPr sz="2000">
                <a:solidFill>
                  <a:srgbClr val="000000"/>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31450" algn="l"/>
                <a:tab pos="10780713" algn="l"/>
              </a:tabLst>
              <a:defRPr sz="2000">
                <a:solidFill>
                  <a:srgbClr val="000000"/>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31450" algn="l"/>
                <a:tab pos="10780713" algn="l"/>
              </a:tabLst>
              <a:defRPr sz="2000">
                <a:solidFill>
                  <a:srgbClr val="000000"/>
                </a:solidFill>
                <a:latin typeface="Calibri" panose="020F0502020204030204" pitchFamily="34" charset="0"/>
                <a:ea typeface="Microsoft YaHei" panose="020B0503020204020204" pitchFamily="34" charset="-122"/>
              </a:defRPr>
            </a:lvl9pPr>
          </a:lstStyle>
          <a:p>
            <a:pPr eaLnBrk="1" hangingPunct="1">
              <a:spcBef>
                <a:spcPct val="0"/>
              </a:spcBef>
              <a:buClrTx/>
              <a:buFontTx/>
              <a:buNone/>
            </a:pPr>
            <a:r>
              <a:rPr lang="fr-FR" altLang="fr-FR" sz="2400" b="1" dirty="0">
                <a:solidFill>
                  <a:srgbClr val="00733C"/>
                </a:solidFill>
                <a:latin typeface="Arial" panose="020B0604020202020204" pitchFamily="34" charset="0"/>
              </a:rPr>
              <a:t>	 11 – Statistiques</a:t>
            </a:r>
          </a:p>
        </p:txBody>
      </p:sp>
      <p:sp>
        <p:nvSpPr>
          <p:cNvPr id="74755" name="Text Box 2">
            <a:extLst>
              <a:ext uri="{FF2B5EF4-FFF2-40B4-BE49-F238E27FC236}">
                <a16:creationId xmlns:a16="http://schemas.microsoft.com/office/drawing/2014/main" id="{3829DFD4-5B90-4427-B6A0-2F185492BAC7}"/>
              </a:ext>
            </a:extLst>
          </p:cNvPr>
          <p:cNvSpPr txBox="1">
            <a:spLocks noChangeArrowheads="1"/>
          </p:cNvSpPr>
          <p:nvPr/>
        </p:nvSpPr>
        <p:spPr bwMode="auto">
          <a:xfrm>
            <a:off x="36513" y="6553200"/>
            <a:ext cx="9144000" cy="4048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spcBef>
                <a:spcPts val="8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000000"/>
                </a:solidFill>
                <a:latin typeface="Calibri" panose="020F0502020204030204" pitchFamily="34" charset="0"/>
                <a:ea typeface="Microsoft YaHei" panose="020B0503020204020204" pitchFamily="34" charset="-122"/>
              </a:defRPr>
            </a:lvl1pPr>
            <a:lvl2pPr>
              <a:spcBef>
                <a:spcPts val="7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000000"/>
                </a:solidFill>
                <a:latin typeface="Calibri" panose="020F0502020204030204" pitchFamily="34" charset="0"/>
                <a:ea typeface="Microsoft YaHei" panose="020B0503020204020204" pitchFamily="34" charset="-122"/>
              </a:defRPr>
            </a:lvl2pPr>
            <a:lvl3pPr>
              <a:spcBef>
                <a:spcPts val="6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Calibri" panose="020F0502020204030204" pitchFamily="34" charset="0"/>
                <a:ea typeface="Microsoft YaHei" panose="020B0503020204020204" pitchFamily="34" charset="-122"/>
              </a:defRPr>
            </a:lvl3pPr>
            <a:lvl4pPr>
              <a:spcBef>
                <a:spcPts val="5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Microsoft YaHei" panose="020B0503020204020204" pitchFamily="34" charset="-122"/>
              </a:defRPr>
            </a:lvl4pPr>
            <a:lvl5pPr>
              <a:spcBef>
                <a:spcPts val="5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Microsoft YaHei" panose="020B0503020204020204" pitchFamily="34" charset="-122"/>
              </a:defRPr>
            </a:lvl9pPr>
          </a:lstStyle>
          <a:p>
            <a:pPr algn="r" eaLnBrk="1" hangingPunct="1">
              <a:spcBef>
                <a:spcPct val="0"/>
              </a:spcBef>
              <a:buClrTx/>
              <a:buFontTx/>
              <a:buNone/>
            </a:pPr>
            <a:fld id="{3024499B-8188-4BC6-8B33-2FD8BA1B1013}" type="slidenum">
              <a:rPr lang="fr-FR" altLang="fr-FR" sz="1800" b="1">
                <a:solidFill>
                  <a:srgbClr val="948A54"/>
                </a:solidFill>
                <a:latin typeface="Arial" panose="020B0604020202020204" pitchFamily="34" charset="0"/>
              </a:rPr>
              <a:pPr algn="r" eaLnBrk="1" hangingPunct="1">
                <a:spcBef>
                  <a:spcPct val="0"/>
                </a:spcBef>
                <a:buClrTx/>
                <a:buFontTx/>
                <a:buNone/>
              </a:pPr>
              <a:t>127</a:t>
            </a:fld>
            <a:endParaRPr lang="fr-FR" altLang="fr-FR" sz="1800" b="1">
              <a:solidFill>
                <a:srgbClr val="948A54"/>
              </a:solidFill>
              <a:latin typeface="Arial" panose="020B0604020202020204" pitchFamily="34" charset="0"/>
            </a:endParaRPr>
          </a:p>
        </p:txBody>
      </p:sp>
      <p:sp>
        <p:nvSpPr>
          <p:cNvPr id="74756" name="Rectangle 3">
            <a:extLst>
              <a:ext uri="{FF2B5EF4-FFF2-40B4-BE49-F238E27FC236}">
                <a16:creationId xmlns:a16="http://schemas.microsoft.com/office/drawing/2014/main" id="{FA7798C7-48C5-4A4C-B226-4B42FC12ADCC}"/>
              </a:ext>
            </a:extLst>
          </p:cNvPr>
          <p:cNvSpPr>
            <a:spLocks noChangeArrowheads="1"/>
          </p:cNvSpPr>
          <p:nvPr/>
        </p:nvSpPr>
        <p:spPr bwMode="auto">
          <a:xfrm>
            <a:off x="304800" y="242888"/>
            <a:ext cx="293688" cy="304800"/>
          </a:xfrm>
          <a:prstGeom prst="rect">
            <a:avLst/>
          </a:prstGeom>
          <a:solidFill>
            <a:srgbClr val="C00000"/>
          </a:solidFill>
          <a:ln>
            <a:noFill/>
          </a:ln>
          <a:effectLst/>
        </p:spPr>
        <p:txBody>
          <a:bodyPr wrap="none" anchor="ctr"/>
          <a:lstStyle/>
          <a:p>
            <a:pPr eaLnBrk="1" hangingPunct="1">
              <a:buClr>
                <a:srgbClr val="000000"/>
              </a:buClr>
              <a:buSzPct val="100000"/>
              <a:buFont typeface="Times New Roman" panose="02020603050405020304" pitchFamily="18" charset="0"/>
              <a:buNone/>
            </a:pPr>
            <a:endParaRPr lang="fr-FR" altLang="fr-FR"/>
          </a:p>
        </p:txBody>
      </p:sp>
      <p:sp>
        <p:nvSpPr>
          <p:cNvPr id="74757" name="Rectangle 4">
            <a:extLst>
              <a:ext uri="{FF2B5EF4-FFF2-40B4-BE49-F238E27FC236}">
                <a16:creationId xmlns:a16="http://schemas.microsoft.com/office/drawing/2014/main" id="{74942C6E-EF20-42CE-8EC2-1A6CD0CEBF9B}"/>
              </a:ext>
            </a:extLst>
          </p:cNvPr>
          <p:cNvSpPr>
            <a:spLocks noChangeArrowheads="1"/>
          </p:cNvSpPr>
          <p:nvPr/>
        </p:nvSpPr>
        <p:spPr bwMode="auto">
          <a:xfrm>
            <a:off x="696913" y="242888"/>
            <a:ext cx="293687" cy="304800"/>
          </a:xfrm>
          <a:prstGeom prst="rect">
            <a:avLst/>
          </a:prstGeom>
          <a:solidFill>
            <a:srgbClr val="93C139"/>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eaLnBrk="1" hangingPunct="1">
              <a:buClr>
                <a:srgbClr val="000000"/>
              </a:buClr>
              <a:buSzPct val="100000"/>
              <a:buFont typeface="Times New Roman" panose="02020603050405020304" pitchFamily="18" charset="0"/>
              <a:buNone/>
            </a:pPr>
            <a:endParaRPr lang="fr-FR" altLang="fr-FR"/>
          </a:p>
        </p:txBody>
      </p:sp>
      <p:sp>
        <p:nvSpPr>
          <p:cNvPr id="74758" name="Text Box 5">
            <a:extLst>
              <a:ext uri="{FF2B5EF4-FFF2-40B4-BE49-F238E27FC236}">
                <a16:creationId xmlns:a16="http://schemas.microsoft.com/office/drawing/2014/main" id="{CF9DB197-A84C-447C-BA7B-BFEB86C25192}"/>
              </a:ext>
            </a:extLst>
          </p:cNvPr>
          <p:cNvSpPr txBox="1">
            <a:spLocks noChangeArrowheads="1"/>
          </p:cNvSpPr>
          <p:nvPr/>
        </p:nvSpPr>
        <p:spPr bwMode="auto">
          <a:xfrm>
            <a:off x="-71438" y="1174750"/>
            <a:ext cx="9144001" cy="520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eaLnBrk="1" hangingPunct="1">
              <a:buClr>
                <a:srgbClr val="000000"/>
              </a:buClr>
              <a:buSzPct val="100000"/>
              <a:buFont typeface="Times New Roman" panose="02020603050405020304" pitchFamily="18" charset="0"/>
              <a:buNone/>
            </a:pPr>
            <a:endParaRPr lang="fr-FR" altLang="fr-FR"/>
          </a:p>
        </p:txBody>
      </p:sp>
      <p:sp>
        <p:nvSpPr>
          <p:cNvPr id="74759" name="Text Box 6">
            <a:extLst>
              <a:ext uri="{FF2B5EF4-FFF2-40B4-BE49-F238E27FC236}">
                <a16:creationId xmlns:a16="http://schemas.microsoft.com/office/drawing/2014/main" id="{B10A961D-B227-4039-9F50-CD789F8F9848}"/>
              </a:ext>
            </a:extLst>
          </p:cNvPr>
          <p:cNvSpPr txBox="1">
            <a:spLocks noChangeArrowheads="1"/>
          </p:cNvSpPr>
          <p:nvPr/>
        </p:nvSpPr>
        <p:spPr bwMode="auto">
          <a:xfrm>
            <a:off x="0" y="765175"/>
            <a:ext cx="9129713" cy="311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a:spcBef>
                <a:spcPts val="8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000000"/>
                </a:solidFill>
                <a:latin typeface="Calibri" panose="020F0502020204030204" pitchFamily="34" charset="0"/>
                <a:ea typeface="Microsoft YaHei" panose="020B0503020204020204" pitchFamily="34" charset="-122"/>
              </a:defRPr>
            </a:lvl1pPr>
            <a:lvl2pPr>
              <a:spcBef>
                <a:spcPts val="7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000000"/>
                </a:solidFill>
                <a:latin typeface="Calibri" panose="020F0502020204030204" pitchFamily="34" charset="0"/>
                <a:ea typeface="Microsoft YaHei" panose="020B0503020204020204" pitchFamily="34" charset="-122"/>
              </a:defRPr>
            </a:lvl2pPr>
            <a:lvl3pPr>
              <a:spcBef>
                <a:spcPts val="6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Calibri" panose="020F0502020204030204" pitchFamily="34" charset="0"/>
                <a:ea typeface="Microsoft YaHei" panose="020B0503020204020204" pitchFamily="34" charset="-122"/>
              </a:defRPr>
            </a:lvl3pPr>
            <a:lvl4pPr>
              <a:spcBef>
                <a:spcPts val="5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Microsoft YaHei" panose="020B0503020204020204" pitchFamily="34" charset="-122"/>
              </a:defRPr>
            </a:lvl4pPr>
            <a:lvl5pPr>
              <a:spcBef>
                <a:spcPts val="5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Microsoft YaHei" panose="020B0503020204020204" pitchFamily="34" charset="-122"/>
              </a:defRPr>
            </a:lvl9pPr>
          </a:lstStyle>
          <a:p>
            <a:pPr eaLnBrk="1" hangingPunct="1">
              <a:spcBef>
                <a:spcPct val="0"/>
              </a:spcBef>
              <a:buClrTx/>
              <a:buFontTx/>
              <a:buNone/>
            </a:pPr>
            <a:r>
              <a:rPr lang="fr-FR" altLang="fr-FR" sz="1600" dirty="0">
                <a:solidFill>
                  <a:srgbClr val="002060"/>
                </a:solidFill>
                <a:latin typeface="Arial" panose="020B0604020202020204" pitchFamily="34" charset="0"/>
              </a:rPr>
              <a:t>Format du fichier d’export des commandes – détail et signification des colonnes</a:t>
            </a:r>
          </a:p>
        </p:txBody>
      </p:sp>
      <p:graphicFrame>
        <p:nvGraphicFramePr>
          <p:cNvPr id="2" name="Tableau 1">
            <a:extLst>
              <a:ext uri="{FF2B5EF4-FFF2-40B4-BE49-F238E27FC236}">
                <a16:creationId xmlns:a16="http://schemas.microsoft.com/office/drawing/2014/main" id="{AAC7F875-957B-4572-9544-7BBB6CFF1204}"/>
              </a:ext>
            </a:extLst>
          </p:cNvPr>
          <p:cNvGraphicFramePr>
            <a:graphicFrameLocks noGrp="1"/>
          </p:cNvGraphicFramePr>
          <p:nvPr>
            <p:extLst>
              <p:ext uri="{D42A27DB-BD31-4B8C-83A1-F6EECF244321}">
                <p14:modId xmlns:p14="http://schemas.microsoft.com/office/powerpoint/2010/main" val="2616897775"/>
              </p:ext>
            </p:extLst>
          </p:nvPr>
        </p:nvGraphicFramePr>
        <p:xfrm>
          <a:off x="107504" y="1052736"/>
          <a:ext cx="9036050" cy="5676741"/>
        </p:xfrm>
        <a:graphic>
          <a:graphicData uri="http://schemas.openxmlformats.org/drawingml/2006/table">
            <a:tbl>
              <a:tblPr/>
              <a:tblGrid>
                <a:gridCol w="1807210">
                  <a:extLst>
                    <a:ext uri="{9D8B030D-6E8A-4147-A177-3AD203B41FA5}">
                      <a16:colId xmlns:a16="http://schemas.microsoft.com/office/drawing/2014/main" val="2486146421"/>
                    </a:ext>
                  </a:extLst>
                </a:gridCol>
                <a:gridCol w="7228840">
                  <a:extLst>
                    <a:ext uri="{9D8B030D-6E8A-4147-A177-3AD203B41FA5}">
                      <a16:colId xmlns:a16="http://schemas.microsoft.com/office/drawing/2014/main" val="1050792279"/>
                    </a:ext>
                  </a:extLst>
                </a:gridCol>
              </a:tblGrid>
              <a:tr h="199807">
                <a:tc>
                  <a:txBody>
                    <a:bodyPr/>
                    <a:lstStyle/>
                    <a:p>
                      <a:pPr algn="l"/>
                      <a:r>
                        <a:rPr lang="fr-FR" sz="900" b="1" dirty="0">
                          <a:effectLst/>
                          <a:latin typeface="Arial" panose="020B0604020202020204" pitchFamily="34" charset="0"/>
                        </a:rPr>
                        <a:t>Numéro de consultation</a:t>
                      </a:r>
                    </a:p>
                  </a:txBody>
                  <a:tcPr marL="28649" marR="28649" marT="14326" marB="14326" anchor="ctr">
                    <a:lnL>
                      <a:noFill/>
                    </a:lnL>
                    <a:lnR>
                      <a:noFill/>
                    </a:lnR>
                    <a:lnT>
                      <a:noFill/>
                    </a:lnT>
                    <a:lnB>
                      <a:noFill/>
                    </a:lnB>
                  </a:tcPr>
                </a:tc>
                <a:tc>
                  <a:txBody>
                    <a:bodyPr/>
                    <a:lstStyle/>
                    <a:p>
                      <a:pPr algn="l"/>
                      <a:r>
                        <a:rPr lang="fr-FR" sz="900" dirty="0">
                          <a:effectLst/>
                          <a:latin typeface="Arial" panose="020B0604020202020204" pitchFamily="34" charset="0"/>
                        </a:rPr>
                        <a:t>Numéro de la consultation</a:t>
                      </a:r>
                    </a:p>
                  </a:txBody>
                  <a:tcPr marL="28649" marR="28649" marT="14326" marB="14326" anchor="ctr">
                    <a:lnL>
                      <a:noFill/>
                    </a:lnL>
                    <a:lnR>
                      <a:noFill/>
                    </a:lnR>
                    <a:lnT>
                      <a:noFill/>
                    </a:lnT>
                    <a:lnB>
                      <a:noFill/>
                    </a:lnB>
                  </a:tcPr>
                </a:tc>
                <a:extLst>
                  <a:ext uri="{0D108BD9-81ED-4DB2-BD59-A6C34878D82A}">
                    <a16:rowId xmlns:a16="http://schemas.microsoft.com/office/drawing/2014/main" val="3807171226"/>
                  </a:ext>
                </a:extLst>
              </a:tr>
              <a:tr h="160003">
                <a:tc>
                  <a:txBody>
                    <a:bodyPr/>
                    <a:lstStyle/>
                    <a:p>
                      <a:pPr algn="l"/>
                      <a:r>
                        <a:rPr lang="fr-FR" sz="900" b="1">
                          <a:effectLst/>
                          <a:latin typeface="Arial" panose="020B0604020202020204" pitchFamily="34" charset="0"/>
                        </a:rPr>
                        <a:t>Statut</a:t>
                      </a:r>
                    </a:p>
                  </a:txBody>
                  <a:tcPr marL="28649" marR="28649" marT="14326" marB="14326" anchor="ctr">
                    <a:lnL>
                      <a:noFill/>
                    </a:lnL>
                    <a:lnR>
                      <a:noFill/>
                    </a:lnR>
                    <a:lnT>
                      <a:noFill/>
                    </a:lnT>
                    <a:lnB>
                      <a:noFill/>
                    </a:lnB>
                  </a:tcPr>
                </a:tc>
                <a:tc>
                  <a:txBody>
                    <a:bodyPr/>
                    <a:lstStyle/>
                    <a:p>
                      <a:pPr algn="l"/>
                      <a:r>
                        <a:rPr lang="fr-FR" sz="900">
                          <a:effectLst/>
                          <a:latin typeface="Arial" panose="020B0604020202020204" pitchFamily="34" charset="0"/>
                        </a:rPr>
                        <a:t>Valide' signifie qu'une commande sur un des produits de la consultation a été émise</a:t>
                      </a:r>
                    </a:p>
                  </a:txBody>
                  <a:tcPr marL="28649" marR="28649" marT="14326" marB="14326" anchor="ctr">
                    <a:lnL>
                      <a:noFill/>
                    </a:lnL>
                    <a:lnR>
                      <a:noFill/>
                    </a:lnR>
                    <a:lnT>
                      <a:noFill/>
                    </a:lnT>
                    <a:lnB>
                      <a:noFill/>
                    </a:lnB>
                  </a:tcPr>
                </a:tc>
                <a:extLst>
                  <a:ext uri="{0D108BD9-81ED-4DB2-BD59-A6C34878D82A}">
                    <a16:rowId xmlns:a16="http://schemas.microsoft.com/office/drawing/2014/main" val="890220207"/>
                  </a:ext>
                </a:extLst>
              </a:tr>
              <a:tr h="424713">
                <a:tc>
                  <a:txBody>
                    <a:bodyPr/>
                    <a:lstStyle/>
                    <a:p>
                      <a:pPr algn="l"/>
                      <a:r>
                        <a:rPr lang="fr-FR" sz="900" b="1">
                          <a:effectLst/>
                          <a:latin typeface="Arial" panose="020B0604020202020204" pitchFamily="34" charset="0"/>
                        </a:rPr>
                        <a:t>Type de marché</a:t>
                      </a:r>
                    </a:p>
                  </a:txBody>
                  <a:tcPr marL="28649" marR="28649" marT="14326" marB="14326" anchor="ctr">
                    <a:lnL>
                      <a:noFill/>
                    </a:lnL>
                    <a:lnR>
                      <a:noFill/>
                    </a:lnR>
                    <a:lnT>
                      <a:noFill/>
                    </a:lnT>
                    <a:lnB>
                      <a:noFill/>
                    </a:lnB>
                  </a:tcPr>
                </a:tc>
                <a:tc>
                  <a:txBody>
                    <a:bodyPr/>
                    <a:lstStyle/>
                    <a:p>
                      <a:pPr algn="l"/>
                      <a:r>
                        <a:rPr lang="fr-FR" sz="900" dirty="0">
                          <a:effectLst/>
                          <a:latin typeface="Arial" panose="020B0604020202020204" pitchFamily="34" charset="0"/>
                        </a:rPr>
                        <a:t>Gré à gré' = marché de gré à gré </a:t>
                      </a:r>
                    </a:p>
                    <a:p>
                      <a:pPr algn="l"/>
                      <a:r>
                        <a:rPr lang="fr-FR" sz="900" dirty="0">
                          <a:effectLst/>
                          <a:latin typeface="Arial" panose="020B0604020202020204" pitchFamily="34" charset="0"/>
                        </a:rPr>
                        <a:t>'Bon de commande' = émission du bon de commande du accord-cadre à bons de commande </a:t>
                      </a:r>
                    </a:p>
                    <a:p>
                      <a:pPr algn="l"/>
                      <a:r>
                        <a:rPr lang="fr-FR" sz="900" dirty="0">
                          <a:effectLst/>
                          <a:latin typeface="Arial" panose="020B0604020202020204" pitchFamily="34" charset="0"/>
                        </a:rPr>
                        <a:t>'Marché subséquent' = émission du bon de commande de l'accord-cadre</a:t>
                      </a:r>
                    </a:p>
                  </a:txBody>
                  <a:tcPr marL="28649" marR="28649" marT="14326" marB="14326" anchor="ctr">
                    <a:lnL>
                      <a:noFill/>
                    </a:lnL>
                    <a:lnR>
                      <a:noFill/>
                    </a:lnR>
                    <a:lnT>
                      <a:noFill/>
                    </a:lnT>
                    <a:lnB>
                      <a:noFill/>
                    </a:lnB>
                  </a:tcPr>
                </a:tc>
                <a:extLst>
                  <a:ext uri="{0D108BD9-81ED-4DB2-BD59-A6C34878D82A}">
                    <a16:rowId xmlns:a16="http://schemas.microsoft.com/office/drawing/2014/main" val="3908780864"/>
                  </a:ext>
                </a:extLst>
              </a:tr>
              <a:tr h="199807">
                <a:tc>
                  <a:txBody>
                    <a:bodyPr/>
                    <a:lstStyle/>
                    <a:p>
                      <a:pPr algn="l"/>
                      <a:r>
                        <a:rPr lang="fr-FR" sz="900" b="1">
                          <a:effectLst/>
                          <a:latin typeface="Arial" panose="020B0604020202020204" pitchFamily="34" charset="0"/>
                        </a:rPr>
                        <a:t>Mono/multi attributaire</a:t>
                      </a:r>
                    </a:p>
                  </a:txBody>
                  <a:tcPr marL="28649" marR="28649" marT="14326" marB="14326" anchor="ctr">
                    <a:lnL>
                      <a:noFill/>
                    </a:lnL>
                    <a:lnR>
                      <a:noFill/>
                    </a:lnR>
                    <a:lnT>
                      <a:noFill/>
                    </a:lnT>
                    <a:lnB>
                      <a:noFill/>
                    </a:lnB>
                  </a:tcPr>
                </a:tc>
                <a:tc>
                  <a:txBody>
                    <a:bodyPr/>
                    <a:lstStyle/>
                    <a:p>
                      <a:pPr algn="l"/>
                      <a:r>
                        <a:rPr lang="fr-FR" sz="900" dirty="0">
                          <a:effectLst/>
                          <a:latin typeface="Arial" panose="020B0604020202020204" pitchFamily="34" charset="0"/>
                        </a:rPr>
                        <a:t>Mono' : MBC à 1 attributaire / 'Multi' : MBC à plusieurs attributaires</a:t>
                      </a:r>
                    </a:p>
                  </a:txBody>
                  <a:tcPr marL="28649" marR="28649" marT="14326" marB="14326" anchor="ctr">
                    <a:lnL>
                      <a:noFill/>
                    </a:lnL>
                    <a:lnR>
                      <a:noFill/>
                    </a:lnR>
                    <a:lnT>
                      <a:noFill/>
                    </a:lnT>
                    <a:lnB>
                      <a:noFill/>
                    </a:lnB>
                  </a:tcPr>
                </a:tc>
                <a:extLst>
                  <a:ext uri="{0D108BD9-81ED-4DB2-BD59-A6C34878D82A}">
                    <a16:rowId xmlns:a16="http://schemas.microsoft.com/office/drawing/2014/main" val="3771318309"/>
                  </a:ext>
                </a:extLst>
              </a:tr>
              <a:tr h="160003">
                <a:tc>
                  <a:txBody>
                    <a:bodyPr/>
                    <a:lstStyle/>
                    <a:p>
                      <a:pPr algn="l"/>
                      <a:r>
                        <a:rPr lang="fr-FR" sz="900" b="1" dirty="0">
                          <a:effectLst/>
                          <a:latin typeface="Arial" panose="020B0604020202020204" pitchFamily="34" charset="0"/>
                        </a:rPr>
                        <a:t>Type de répartition</a:t>
                      </a:r>
                    </a:p>
                  </a:txBody>
                  <a:tcPr marL="28649" marR="28649" marT="14326" marB="14326" anchor="ctr">
                    <a:lnL>
                      <a:noFill/>
                    </a:lnL>
                    <a:lnR>
                      <a:noFill/>
                    </a:lnR>
                    <a:lnT>
                      <a:noFill/>
                    </a:lnT>
                    <a:lnB>
                      <a:noFill/>
                    </a:lnB>
                  </a:tcPr>
                </a:tc>
                <a:tc>
                  <a:txBody>
                    <a:bodyPr/>
                    <a:lstStyle/>
                    <a:p>
                      <a:pPr algn="l"/>
                      <a:r>
                        <a:rPr lang="fr-FR" sz="900">
                          <a:effectLst/>
                          <a:latin typeface="Arial" panose="020B0604020202020204" pitchFamily="34" charset="0"/>
                        </a:rPr>
                        <a:t>Cascade', 'Tour de rôle' ou 'Maxi'. Par défaut en mono-attribution, il est indiqué 'Cascade'</a:t>
                      </a:r>
                    </a:p>
                  </a:txBody>
                  <a:tcPr marL="28649" marR="28649" marT="14326" marB="14326" anchor="ctr">
                    <a:lnL>
                      <a:noFill/>
                    </a:lnL>
                    <a:lnR>
                      <a:noFill/>
                    </a:lnR>
                    <a:lnT>
                      <a:noFill/>
                    </a:lnT>
                    <a:lnB>
                      <a:noFill/>
                    </a:lnB>
                  </a:tcPr>
                </a:tc>
                <a:extLst>
                  <a:ext uri="{0D108BD9-81ED-4DB2-BD59-A6C34878D82A}">
                    <a16:rowId xmlns:a16="http://schemas.microsoft.com/office/drawing/2014/main" val="585566212"/>
                  </a:ext>
                </a:extLst>
              </a:tr>
              <a:tr h="292358">
                <a:tc>
                  <a:txBody>
                    <a:bodyPr/>
                    <a:lstStyle/>
                    <a:p>
                      <a:pPr algn="l"/>
                      <a:r>
                        <a:rPr lang="fr-FR" sz="900" b="1">
                          <a:effectLst/>
                          <a:latin typeface="Arial" panose="020B0604020202020204" pitchFamily="34" charset="0"/>
                        </a:rPr>
                        <a:t>Date de lancement consultation</a:t>
                      </a:r>
                    </a:p>
                  </a:txBody>
                  <a:tcPr marL="28649" marR="28649" marT="14326" marB="14326" anchor="ctr">
                    <a:lnL>
                      <a:noFill/>
                    </a:lnL>
                    <a:lnR>
                      <a:noFill/>
                    </a:lnR>
                    <a:lnT>
                      <a:noFill/>
                    </a:lnT>
                    <a:lnB>
                      <a:noFill/>
                    </a:lnB>
                  </a:tcPr>
                </a:tc>
                <a:tc>
                  <a:txBody>
                    <a:bodyPr/>
                    <a:lstStyle/>
                    <a:p>
                      <a:pPr algn="l"/>
                      <a:r>
                        <a:rPr lang="fr-FR" sz="900" dirty="0">
                          <a:effectLst/>
                          <a:latin typeface="Arial" panose="020B0604020202020204" pitchFamily="34" charset="0"/>
                        </a:rPr>
                        <a:t>Date à laquelle vous avez passé la consultation</a:t>
                      </a:r>
                    </a:p>
                  </a:txBody>
                  <a:tcPr marL="28649" marR="28649" marT="14326" marB="14326" anchor="ctr">
                    <a:lnL>
                      <a:noFill/>
                    </a:lnL>
                    <a:lnR>
                      <a:noFill/>
                    </a:lnR>
                    <a:lnT>
                      <a:noFill/>
                    </a:lnT>
                    <a:lnB>
                      <a:noFill/>
                    </a:lnB>
                  </a:tcPr>
                </a:tc>
                <a:extLst>
                  <a:ext uri="{0D108BD9-81ED-4DB2-BD59-A6C34878D82A}">
                    <a16:rowId xmlns:a16="http://schemas.microsoft.com/office/drawing/2014/main" val="3325879796"/>
                  </a:ext>
                </a:extLst>
              </a:tr>
              <a:tr h="160003">
                <a:tc>
                  <a:txBody>
                    <a:bodyPr/>
                    <a:lstStyle/>
                    <a:p>
                      <a:pPr algn="l"/>
                      <a:r>
                        <a:rPr lang="fr-FR" sz="900" b="1" dirty="0">
                          <a:effectLst/>
                          <a:latin typeface="Arial" panose="020B0604020202020204" pitchFamily="34" charset="0"/>
                        </a:rPr>
                        <a:t>Date de livraison</a:t>
                      </a:r>
                    </a:p>
                  </a:txBody>
                  <a:tcPr marL="28649" marR="28649" marT="14326" marB="14326" anchor="ctr">
                    <a:lnL>
                      <a:noFill/>
                    </a:lnL>
                    <a:lnR>
                      <a:noFill/>
                    </a:lnR>
                    <a:lnT>
                      <a:noFill/>
                    </a:lnT>
                    <a:lnB>
                      <a:noFill/>
                    </a:lnB>
                  </a:tcPr>
                </a:tc>
                <a:tc>
                  <a:txBody>
                    <a:bodyPr/>
                    <a:lstStyle/>
                    <a:p>
                      <a:pPr algn="l"/>
                      <a:r>
                        <a:rPr lang="fr-FR" sz="900" dirty="0">
                          <a:effectLst/>
                          <a:latin typeface="Arial" panose="020B0604020202020204" pitchFamily="34" charset="0"/>
                        </a:rPr>
                        <a:t>Date de livraison choisie</a:t>
                      </a:r>
                    </a:p>
                  </a:txBody>
                  <a:tcPr marL="28649" marR="28649" marT="14326" marB="14326" anchor="ctr">
                    <a:lnL>
                      <a:noFill/>
                    </a:lnL>
                    <a:lnR>
                      <a:noFill/>
                    </a:lnR>
                    <a:lnT>
                      <a:noFill/>
                    </a:lnT>
                    <a:lnB>
                      <a:noFill/>
                    </a:lnB>
                  </a:tcPr>
                </a:tc>
                <a:extLst>
                  <a:ext uri="{0D108BD9-81ED-4DB2-BD59-A6C34878D82A}">
                    <a16:rowId xmlns:a16="http://schemas.microsoft.com/office/drawing/2014/main" val="3304137089"/>
                  </a:ext>
                </a:extLst>
              </a:tr>
              <a:tr h="160003">
                <a:tc>
                  <a:txBody>
                    <a:bodyPr/>
                    <a:lstStyle/>
                    <a:p>
                      <a:pPr algn="l"/>
                      <a:r>
                        <a:rPr lang="fr-FR" sz="900" b="1">
                          <a:effectLst/>
                          <a:latin typeface="Arial" panose="020B0604020202020204" pitchFamily="34" charset="0"/>
                        </a:rPr>
                        <a:t>Établissement</a:t>
                      </a:r>
                    </a:p>
                  </a:txBody>
                  <a:tcPr marL="28649" marR="28649" marT="14326" marB="14326" anchor="ctr">
                    <a:lnL>
                      <a:noFill/>
                    </a:lnL>
                    <a:lnR>
                      <a:noFill/>
                    </a:lnR>
                    <a:lnT>
                      <a:noFill/>
                    </a:lnT>
                    <a:lnB>
                      <a:noFill/>
                    </a:lnB>
                  </a:tcPr>
                </a:tc>
                <a:tc>
                  <a:txBody>
                    <a:bodyPr/>
                    <a:lstStyle/>
                    <a:p>
                      <a:pPr algn="l"/>
                      <a:r>
                        <a:rPr lang="fr-FR" sz="900" dirty="0">
                          <a:effectLst/>
                          <a:latin typeface="Arial" panose="020B0604020202020204" pitchFamily="34" charset="0"/>
                        </a:rPr>
                        <a:t>Nom de votre établissement</a:t>
                      </a:r>
                    </a:p>
                  </a:txBody>
                  <a:tcPr marL="28649" marR="28649" marT="14326" marB="14326" anchor="ctr">
                    <a:lnL>
                      <a:noFill/>
                    </a:lnL>
                    <a:lnR>
                      <a:noFill/>
                    </a:lnR>
                    <a:lnT>
                      <a:noFill/>
                    </a:lnT>
                    <a:lnB>
                      <a:noFill/>
                    </a:lnB>
                  </a:tcPr>
                </a:tc>
                <a:extLst>
                  <a:ext uri="{0D108BD9-81ED-4DB2-BD59-A6C34878D82A}">
                    <a16:rowId xmlns:a16="http://schemas.microsoft.com/office/drawing/2014/main" val="2572651751"/>
                  </a:ext>
                </a:extLst>
              </a:tr>
              <a:tr h="160003">
                <a:tc>
                  <a:txBody>
                    <a:bodyPr/>
                    <a:lstStyle/>
                    <a:p>
                      <a:pPr algn="l"/>
                      <a:r>
                        <a:rPr lang="fr-FR" sz="900" b="1">
                          <a:effectLst/>
                          <a:latin typeface="Arial" panose="020B0604020202020204" pitchFamily="34" charset="0"/>
                        </a:rPr>
                        <a:t>Adresse 1</a:t>
                      </a:r>
                    </a:p>
                  </a:txBody>
                  <a:tcPr marL="28649" marR="28649" marT="14326" marB="14326" anchor="ctr">
                    <a:lnL>
                      <a:noFill/>
                    </a:lnL>
                    <a:lnR>
                      <a:noFill/>
                    </a:lnR>
                    <a:lnT>
                      <a:noFill/>
                    </a:lnT>
                    <a:lnB>
                      <a:noFill/>
                    </a:lnB>
                  </a:tcPr>
                </a:tc>
                <a:tc>
                  <a:txBody>
                    <a:bodyPr/>
                    <a:lstStyle/>
                    <a:p>
                      <a:pPr algn="l"/>
                      <a:r>
                        <a:rPr lang="fr-FR" sz="900" dirty="0">
                          <a:effectLst/>
                          <a:latin typeface="Arial" panose="020B0604020202020204" pitchFamily="34" charset="0"/>
                        </a:rPr>
                        <a:t>Adresse de votre établissement</a:t>
                      </a:r>
                    </a:p>
                  </a:txBody>
                  <a:tcPr marL="28649" marR="28649" marT="14326" marB="14326" anchor="ctr">
                    <a:lnL>
                      <a:noFill/>
                    </a:lnL>
                    <a:lnR>
                      <a:noFill/>
                    </a:lnR>
                    <a:lnT>
                      <a:noFill/>
                    </a:lnT>
                    <a:lnB>
                      <a:noFill/>
                    </a:lnB>
                  </a:tcPr>
                </a:tc>
                <a:extLst>
                  <a:ext uri="{0D108BD9-81ED-4DB2-BD59-A6C34878D82A}">
                    <a16:rowId xmlns:a16="http://schemas.microsoft.com/office/drawing/2014/main" val="3823339835"/>
                  </a:ext>
                </a:extLst>
              </a:tr>
              <a:tr h="160003">
                <a:tc>
                  <a:txBody>
                    <a:bodyPr/>
                    <a:lstStyle/>
                    <a:p>
                      <a:pPr algn="l"/>
                      <a:r>
                        <a:rPr lang="fr-FR" sz="900" b="1">
                          <a:effectLst/>
                          <a:latin typeface="Arial" panose="020B0604020202020204" pitchFamily="34" charset="0"/>
                        </a:rPr>
                        <a:t>Catégorie acheteur</a:t>
                      </a:r>
                    </a:p>
                  </a:txBody>
                  <a:tcPr marL="28649" marR="28649" marT="14326" marB="14326" anchor="ctr">
                    <a:lnL>
                      <a:noFill/>
                    </a:lnL>
                    <a:lnR>
                      <a:noFill/>
                    </a:lnR>
                    <a:lnT>
                      <a:noFill/>
                    </a:lnT>
                    <a:lnB>
                      <a:noFill/>
                    </a:lnB>
                  </a:tcPr>
                </a:tc>
                <a:tc>
                  <a:txBody>
                    <a:bodyPr/>
                    <a:lstStyle/>
                    <a:p>
                      <a:pPr algn="l"/>
                      <a:r>
                        <a:rPr lang="fr-FR" sz="900" dirty="0">
                          <a:effectLst/>
                          <a:latin typeface="Arial" panose="020B0604020202020204" pitchFamily="34" charset="0"/>
                        </a:rPr>
                        <a:t>Catégorie indiquée dans votre fiche de profil</a:t>
                      </a:r>
                    </a:p>
                  </a:txBody>
                  <a:tcPr marL="28649" marR="28649" marT="14326" marB="14326" anchor="ctr">
                    <a:lnL>
                      <a:noFill/>
                    </a:lnL>
                    <a:lnR>
                      <a:noFill/>
                    </a:lnR>
                    <a:lnT>
                      <a:noFill/>
                    </a:lnT>
                    <a:lnB>
                      <a:noFill/>
                    </a:lnB>
                  </a:tcPr>
                </a:tc>
                <a:extLst>
                  <a:ext uri="{0D108BD9-81ED-4DB2-BD59-A6C34878D82A}">
                    <a16:rowId xmlns:a16="http://schemas.microsoft.com/office/drawing/2014/main" val="303120168"/>
                  </a:ext>
                </a:extLst>
              </a:tr>
              <a:tr h="292358">
                <a:tc>
                  <a:txBody>
                    <a:bodyPr/>
                    <a:lstStyle/>
                    <a:p>
                      <a:pPr algn="l"/>
                      <a:r>
                        <a:rPr lang="fr-FR" sz="900" b="1" dirty="0">
                          <a:effectLst/>
                          <a:latin typeface="Arial" panose="020B0604020202020204" pitchFamily="34" charset="0"/>
                        </a:rPr>
                        <a:t>Prénom contact acheteur</a:t>
                      </a:r>
                    </a:p>
                  </a:txBody>
                  <a:tcPr marL="28649" marR="28649" marT="14326" marB="14326" anchor="ctr">
                    <a:lnL>
                      <a:noFill/>
                    </a:lnL>
                    <a:lnR>
                      <a:noFill/>
                    </a:lnR>
                    <a:lnT>
                      <a:noFill/>
                    </a:lnT>
                    <a:lnB>
                      <a:noFill/>
                    </a:lnB>
                  </a:tcPr>
                </a:tc>
                <a:tc>
                  <a:txBody>
                    <a:bodyPr/>
                    <a:lstStyle/>
                    <a:p>
                      <a:pPr algn="l"/>
                      <a:r>
                        <a:rPr lang="fr-FR" sz="900" dirty="0">
                          <a:effectLst/>
                          <a:latin typeface="Arial" panose="020B0604020202020204" pitchFamily="34" charset="0"/>
                        </a:rPr>
                        <a:t>Prénom renseigné dans la section Contact de la fiche de profil</a:t>
                      </a:r>
                    </a:p>
                  </a:txBody>
                  <a:tcPr marL="28649" marR="28649" marT="14326" marB="14326" anchor="ctr">
                    <a:lnL>
                      <a:noFill/>
                    </a:lnL>
                    <a:lnR>
                      <a:noFill/>
                    </a:lnR>
                    <a:lnT>
                      <a:noFill/>
                    </a:lnT>
                    <a:lnB>
                      <a:noFill/>
                    </a:lnB>
                  </a:tcPr>
                </a:tc>
                <a:extLst>
                  <a:ext uri="{0D108BD9-81ED-4DB2-BD59-A6C34878D82A}">
                    <a16:rowId xmlns:a16="http://schemas.microsoft.com/office/drawing/2014/main" val="1466558698"/>
                  </a:ext>
                </a:extLst>
              </a:tr>
              <a:tr h="199807">
                <a:tc>
                  <a:txBody>
                    <a:bodyPr/>
                    <a:lstStyle/>
                    <a:p>
                      <a:pPr algn="l"/>
                      <a:r>
                        <a:rPr lang="fr-FR" sz="900" b="1">
                          <a:effectLst/>
                          <a:latin typeface="Arial" panose="020B0604020202020204" pitchFamily="34" charset="0"/>
                        </a:rPr>
                        <a:t>Nom contact acheteur</a:t>
                      </a:r>
                    </a:p>
                  </a:txBody>
                  <a:tcPr marL="28649" marR="28649" marT="14326" marB="14326" anchor="ctr">
                    <a:lnL>
                      <a:noFill/>
                    </a:lnL>
                    <a:lnR>
                      <a:noFill/>
                    </a:lnR>
                    <a:lnT>
                      <a:noFill/>
                    </a:lnT>
                    <a:lnB>
                      <a:noFill/>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900" dirty="0">
                          <a:effectLst/>
                          <a:latin typeface="Arial" panose="020B0604020202020204" pitchFamily="34" charset="0"/>
                        </a:rPr>
                        <a:t>Nom renseigné dans la section Contact de la fiche de profil</a:t>
                      </a:r>
                    </a:p>
                  </a:txBody>
                  <a:tcPr marL="28649" marR="28649" marT="14326" marB="14326" anchor="ctr">
                    <a:lnL>
                      <a:noFill/>
                    </a:lnL>
                    <a:lnR>
                      <a:noFill/>
                    </a:lnR>
                    <a:lnT>
                      <a:noFill/>
                    </a:lnT>
                    <a:lnB>
                      <a:noFill/>
                    </a:lnB>
                  </a:tcPr>
                </a:tc>
                <a:extLst>
                  <a:ext uri="{0D108BD9-81ED-4DB2-BD59-A6C34878D82A}">
                    <a16:rowId xmlns:a16="http://schemas.microsoft.com/office/drawing/2014/main" val="682778560"/>
                  </a:ext>
                </a:extLst>
              </a:tr>
              <a:tr h="199807">
                <a:tc>
                  <a:txBody>
                    <a:bodyPr/>
                    <a:lstStyle/>
                    <a:p>
                      <a:pPr algn="l"/>
                      <a:r>
                        <a:rPr lang="fr-FR" sz="900" b="1">
                          <a:effectLst/>
                          <a:latin typeface="Arial" panose="020B0604020202020204" pitchFamily="34" charset="0"/>
                        </a:rPr>
                        <a:t>Email contact acheteur</a:t>
                      </a:r>
                    </a:p>
                  </a:txBody>
                  <a:tcPr marL="28649" marR="28649" marT="14326" marB="14326" anchor="ctr">
                    <a:lnL>
                      <a:noFill/>
                    </a:lnL>
                    <a:lnR>
                      <a:noFill/>
                    </a:lnR>
                    <a:lnT>
                      <a:noFill/>
                    </a:lnT>
                    <a:lnB>
                      <a:noFill/>
                    </a:lnB>
                  </a:tcPr>
                </a:tc>
                <a:tc>
                  <a:txBody>
                    <a:bodyPr/>
                    <a:lstStyle/>
                    <a:p>
                      <a:pPr algn="l"/>
                      <a:r>
                        <a:rPr lang="fr-FR" sz="900" dirty="0">
                          <a:effectLst/>
                          <a:latin typeface="Arial" panose="020B0604020202020204" pitchFamily="34" charset="0"/>
                        </a:rPr>
                        <a:t>Adresse mail de contact de votre fiche de profil</a:t>
                      </a:r>
                    </a:p>
                  </a:txBody>
                  <a:tcPr marL="28649" marR="28649" marT="14326" marB="14326" anchor="ctr">
                    <a:lnL>
                      <a:noFill/>
                    </a:lnL>
                    <a:lnR>
                      <a:noFill/>
                    </a:lnR>
                    <a:lnT>
                      <a:noFill/>
                    </a:lnT>
                    <a:lnB>
                      <a:noFill/>
                    </a:lnB>
                  </a:tcPr>
                </a:tc>
                <a:extLst>
                  <a:ext uri="{0D108BD9-81ED-4DB2-BD59-A6C34878D82A}">
                    <a16:rowId xmlns:a16="http://schemas.microsoft.com/office/drawing/2014/main" val="2457847010"/>
                  </a:ext>
                </a:extLst>
              </a:tr>
              <a:tr h="199807">
                <a:tc>
                  <a:txBody>
                    <a:bodyPr/>
                    <a:lstStyle/>
                    <a:p>
                      <a:pPr algn="l"/>
                      <a:r>
                        <a:rPr lang="fr-FR" sz="900" b="1">
                          <a:effectLst/>
                          <a:latin typeface="Arial" panose="020B0604020202020204" pitchFamily="34" charset="0"/>
                        </a:rPr>
                        <a:t>CP</a:t>
                      </a:r>
                    </a:p>
                  </a:txBody>
                  <a:tcPr marL="28649" marR="28649" marT="14326" marB="14326" anchor="ctr">
                    <a:lnL>
                      <a:noFill/>
                    </a:lnL>
                    <a:lnR>
                      <a:noFill/>
                    </a:lnR>
                    <a:lnT>
                      <a:noFill/>
                    </a:lnT>
                    <a:lnB>
                      <a:noFill/>
                    </a:lnB>
                  </a:tcPr>
                </a:tc>
                <a:tc>
                  <a:txBody>
                    <a:bodyPr/>
                    <a:lstStyle/>
                    <a:p>
                      <a:pPr algn="l"/>
                      <a:r>
                        <a:rPr lang="fr-FR" sz="900" dirty="0">
                          <a:effectLst/>
                          <a:latin typeface="Arial" panose="020B0604020202020204" pitchFamily="34" charset="0"/>
                        </a:rPr>
                        <a:t>Code postal de votre </a:t>
                      </a:r>
                      <a:r>
                        <a:rPr lang="fr-FR" sz="900" dirty="0" err="1">
                          <a:effectLst/>
                          <a:latin typeface="Arial" panose="020B0604020202020204" pitchFamily="34" charset="0"/>
                        </a:rPr>
                        <a:t>tablissement</a:t>
                      </a:r>
                      <a:endParaRPr lang="fr-FR" sz="900" dirty="0">
                        <a:effectLst/>
                        <a:latin typeface="Arial" panose="020B0604020202020204" pitchFamily="34" charset="0"/>
                      </a:endParaRPr>
                    </a:p>
                  </a:txBody>
                  <a:tcPr marL="28649" marR="28649" marT="14326" marB="14326" anchor="ctr">
                    <a:lnL>
                      <a:noFill/>
                    </a:lnL>
                    <a:lnR>
                      <a:noFill/>
                    </a:lnR>
                    <a:lnT>
                      <a:noFill/>
                    </a:lnT>
                    <a:lnB>
                      <a:noFill/>
                    </a:lnB>
                  </a:tcPr>
                </a:tc>
                <a:extLst>
                  <a:ext uri="{0D108BD9-81ED-4DB2-BD59-A6C34878D82A}">
                    <a16:rowId xmlns:a16="http://schemas.microsoft.com/office/drawing/2014/main" val="1899391742"/>
                  </a:ext>
                </a:extLst>
              </a:tr>
              <a:tr h="199807">
                <a:tc>
                  <a:txBody>
                    <a:bodyPr/>
                    <a:lstStyle/>
                    <a:p>
                      <a:pPr algn="l"/>
                      <a:r>
                        <a:rPr lang="fr-FR" sz="900" b="1">
                          <a:effectLst/>
                          <a:latin typeface="Arial" panose="020B0604020202020204" pitchFamily="34" charset="0"/>
                        </a:rPr>
                        <a:t>Ville acheteur</a:t>
                      </a:r>
                    </a:p>
                  </a:txBody>
                  <a:tcPr marL="28649" marR="28649" marT="14326" marB="14326" anchor="ctr">
                    <a:lnL>
                      <a:noFill/>
                    </a:lnL>
                    <a:lnR>
                      <a:noFill/>
                    </a:lnR>
                    <a:lnT>
                      <a:noFill/>
                    </a:lnT>
                    <a:lnB>
                      <a:noFill/>
                    </a:lnB>
                  </a:tcPr>
                </a:tc>
                <a:tc>
                  <a:txBody>
                    <a:bodyPr/>
                    <a:lstStyle/>
                    <a:p>
                      <a:pPr algn="l"/>
                      <a:r>
                        <a:rPr lang="fr-FR" sz="900" dirty="0">
                          <a:effectLst/>
                          <a:latin typeface="Arial" panose="020B0604020202020204" pitchFamily="34" charset="0"/>
                        </a:rPr>
                        <a:t>Ville de votre établissement</a:t>
                      </a:r>
                    </a:p>
                  </a:txBody>
                  <a:tcPr marL="28649" marR="28649" marT="14326" marB="14326" anchor="ctr">
                    <a:lnL>
                      <a:noFill/>
                    </a:lnL>
                    <a:lnR>
                      <a:noFill/>
                    </a:lnR>
                    <a:lnT>
                      <a:noFill/>
                    </a:lnT>
                    <a:lnB>
                      <a:noFill/>
                    </a:lnB>
                  </a:tcPr>
                </a:tc>
                <a:extLst>
                  <a:ext uri="{0D108BD9-81ED-4DB2-BD59-A6C34878D82A}">
                    <a16:rowId xmlns:a16="http://schemas.microsoft.com/office/drawing/2014/main" val="2260177480"/>
                  </a:ext>
                </a:extLst>
              </a:tr>
              <a:tr h="160003">
                <a:tc>
                  <a:txBody>
                    <a:bodyPr/>
                    <a:lstStyle/>
                    <a:p>
                      <a:pPr algn="l"/>
                      <a:r>
                        <a:rPr lang="fr-FR" sz="900" b="1">
                          <a:effectLst/>
                          <a:latin typeface="Arial" panose="020B0604020202020204" pitchFamily="34" charset="0"/>
                        </a:rPr>
                        <a:t>EPCI</a:t>
                      </a:r>
                    </a:p>
                  </a:txBody>
                  <a:tcPr marL="28649" marR="28649" marT="14326" marB="14326" anchor="ctr">
                    <a:lnL>
                      <a:noFill/>
                    </a:lnL>
                    <a:lnR>
                      <a:noFill/>
                    </a:lnR>
                    <a:lnT>
                      <a:noFill/>
                    </a:lnT>
                    <a:lnB>
                      <a:noFill/>
                    </a:lnB>
                  </a:tcPr>
                </a:tc>
                <a:tc>
                  <a:txBody>
                    <a:bodyPr/>
                    <a:lstStyle/>
                    <a:p>
                      <a:pPr algn="l"/>
                      <a:r>
                        <a:rPr lang="fr-FR" sz="900" dirty="0">
                          <a:effectLst/>
                          <a:latin typeface="Arial" panose="020B0604020202020204" pitchFamily="34" charset="0"/>
                        </a:rPr>
                        <a:t>EPCI de rattachement de votre établissement</a:t>
                      </a:r>
                    </a:p>
                  </a:txBody>
                  <a:tcPr marL="28649" marR="28649" marT="14326" marB="14326" anchor="ctr">
                    <a:lnL>
                      <a:noFill/>
                    </a:lnL>
                    <a:lnR>
                      <a:noFill/>
                    </a:lnR>
                    <a:lnT>
                      <a:noFill/>
                    </a:lnT>
                    <a:lnB>
                      <a:noFill/>
                    </a:lnB>
                  </a:tcPr>
                </a:tc>
                <a:extLst>
                  <a:ext uri="{0D108BD9-81ED-4DB2-BD59-A6C34878D82A}">
                    <a16:rowId xmlns:a16="http://schemas.microsoft.com/office/drawing/2014/main" val="2241615187"/>
                  </a:ext>
                </a:extLst>
              </a:tr>
              <a:tr h="160003">
                <a:tc>
                  <a:txBody>
                    <a:bodyPr/>
                    <a:lstStyle/>
                    <a:p>
                      <a:pPr algn="l"/>
                      <a:r>
                        <a:rPr lang="fr-FR" sz="900" b="1">
                          <a:effectLst/>
                          <a:latin typeface="Arial" panose="020B0604020202020204" pitchFamily="34" charset="0"/>
                        </a:rPr>
                        <a:t>Canton</a:t>
                      </a:r>
                    </a:p>
                  </a:txBody>
                  <a:tcPr marL="28649" marR="28649" marT="14326" marB="14326" anchor="ctr">
                    <a:lnL>
                      <a:noFill/>
                    </a:lnL>
                    <a:lnR>
                      <a:noFill/>
                    </a:lnR>
                    <a:lnT>
                      <a:noFill/>
                    </a:lnT>
                    <a:lnB>
                      <a:noFill/>
                    </a:lnB>
                  </a:tcPr>
                </a:tc>
                <a:tc>
                  <a:txBody>
                    <a:bodyPr/>
                    <a:lstStyle/>
                    <a:p>
                      <a:pPr algn="l"/>
                      <a:r>
                        <a:rPr lang="fr-FR" sz="900" dirty="0">
                          <a:effectLst/>
                          <a:latin typeface="Arial" panose="020B0604020202020204" pitchFamily="34" charset="0"/>
                        </a:rPr>
                        <a:t>Canton de rattachement de votre établissement</a:t>
                      </a:r>
                    </a:p>
                  </a:txBody>
                  <a:tcPr marL="28649" marR="28649" marT="14326" marB="14326" anchor="ctr">
                    <a:lnL>
                      <a:noFill/>
                    </a:lnL>
                    <a:lnR>
                      <a:noFill/>
                    </a:lnR>
                    <a:lnT>
                      <a:noFill/>
                    </a:lnT>
                    <a:lnB>
                      <a:noFill/>
                    </a:lnB>
                  </a:tcPr>
                </a:tc>
                <a:extLst>
                  <a:ext uri="{0D108BD9-81ED-4DB2-BD59-A6C34878D82A}">
                    <a16:rowId xmlns:a16="http://schemas.microsoft.com/office/drawing/2014/main" val="378414748"/>
                  </a:ext>
                </a:extLst>
              </a:tr>
              <a:tr h="160003">
                <a:tc>
                  <a:txBody>
                    <a:bodyPr/>
                    <a:lstStyle/>
                    <a:p>
                      <a:pPr algn="l"/>
                      <a:r>
                        <a:rPr lang="fr-FR" sz="900" b="1">
                          <a:effectLst/>
                          <a:latin typeface="Arial" panose="020B0604020202020204" pitchFamily="34" charset="0"/>
                        </a:rPr>
                        <a:t>Rayon de recherche</a:t>
                      </a:r>
                    </a:p>
                  </a:txBody>
                  <a:tcPr marL="28649" marR="28649" marT="14326" marB="14326" anchor="ctr">
                    <a:lnL>
                      <a:noFill/>
                    </a:lnL>
                    <a:lnR>
                      <a:noFill/>
                    </a:lnR>
                    <a:lnT>
                      <a:noFill/>
                    </a:lnT>
                    <a:lnB>
                      <a:noFill/>
                    </a:lnB>
                  </a:tcPr>
                </a:tc>
                <a:tc>
                  <a:txBody>
                    <a:bodyPr/>
                    <a:lstStyle/>
                    <a:p>
                      <a:pPr algn="l"/>
                      <a:r>
                        <a:rPr lang="fr-FR" sz="900" dirty="0">
                          <a:effectLst/>
                          <a:latin typeface="Arial" panose="020B0604020202020204" pitchFamily="34" charset="0"/>
                        </a:rPr>
                        <a:t>Rayon de recherche du produit que vous avez fixé dans la consultation</a:t>
                      </a:r>
                    </a:p>
                  </a:txBody>
                  <a:tcPr marL="28649" marR="28649" marT="14326" marB="14326" anchor="ctr">
                    <a:lnL>
                      <a:noFill/>
                    </a:lnL>
                    <a:lnR>
                      <a:noFill/>
                    </a:lnR>
                    <a:lnT>
                      <a:noFill/>
                    </a:lnT>
                    <a:lnB>
                      <a:noFill/>
                    </a:lnB>
                  </a:tcPr>
                </a:tc>
                <a:extLst>
                  <a:ext uri="{0D108BD9-81ED-4DB2-BD59-A6C34878D82A}">
                    <a16:rowId xmlns:a16="http://schemas.microsoft.com/office/drawing/2014/main" val="1578184854"/>
                  </a:ext>
                </a:extLst>
              </a:tr>
              <a:tr h="199807">
                <a:tc>
                  <a:txBody>
                    <a:bodyPr/>
                    <a:lstStyle/>
                    <a:p>
                      <a:pPr algn="l"/>
                      <a:r>
                        <a:rPr lang="fr-FR" sz="900" b="1" dirty="0">
                          <a:effectLst/>
                          <a:latin typeface="Arial" panose="020B0604020202020204" pitchFamily="34" charset="0"/>
                        </a:rPr>
                        <a:t>Famille produit</a:t>
                      </a:r>
                    </a:p>
                  </a:txBody>
                  <a:tcPr marL="28649" marR="28649" marT="14326" marB="14326" anchor="ctr">
                    <a:lnL>
                      <a:noFill/>
                    </a:lnL>
                    <a:lnR>
                      <a:noFill/>
                    </a:lnR>
                    <a:lnT>
                      <a:noFill/>
                    </a:lnT>
                    <a:lnB>
                      <a:noFill/>
                    </a:lnB>
                  </a:tcPr>
                </a:tc>
                <a:tc>
                  <a:txBody>
                    <a:bodyPr/>
                    <a:lstStyle/>
                    <a:p>
                      <a:pPr algn="l"/>
                      <a:r>
                        <a:rPr lang="fr-FR" sz="900" dirty="0">
                          <a:effectLst/>
                          <a:latin typeface="Arial" panose="020B0604020202020204" pitchFamily="34" charset="0"/>
                        </a:rPr>
                        <a:t>Famille du produit commandé</a:t>
                      </a:r>
                    </a:p>
                  </a:txBody>
                  <a:tcPr marL="28649" marR="28649" marT="14326" marB="14326" anchor="ctr">
                    <a:lnL>
                      <a:noFill/>
                    </a:lnL>
                    <a:lnR>
                      <a:noFill/>
                    </a:lnR>
                    <a:lnT>
                      <a:noFill/>
                    </a:lnT>
                    <a:lnB>
                      <a:noFill/>
                    </a:lnB>
                  </a:tcPr>
                </a:tc>
                <a:extLst>
                  <a:ext uri="{0D108BD9-81ED-4DB2-BD59-A6C34878D82A}">
                    <a16:rowId xmlns:a16="http://schemas.microsoft.com/office/drawing/2014/main" val="4168294310"/>
                  </a:ext>
                </a:extLst>
              </a:tr>
              <a:tr h="199807">
                <a:tc>
                  <a:txBody>
                    <a:bodyPr/>
                    <a:lstStyle/>
                    <a:p>
                      <a:pPr algn="l"/>
                      <a:r>
                        <a:rPr lang="fr-FR" sz="900" b="1" dirty="0">
                          <a:effectLst/>
                          <a:latin typeface="Arial" panose="020B0604020202020204" pitchFamily="34" charset="0"/>
                        </a:rPr>
                        <a:t>Produit</a:t>
                      </a:r>
                    </a:p>
                  </a:txBody>
                  <a:tcPr marL="28649" marR="28649" marT="14326" marB="14326" anchor="ctr">
                    <a:lnL>
                      <a:noFill/>
                    </a:lnL>
                    <a:lnR>
                      <a:noFill/>
                    </a:lnR>
                    <a:lnT>
                      <a:noFill/>
                    </a:lnT>
                    <a:lnB>
                      <a:noFill/>
                    </a:lnB>
                  </a:tcPr>
                </a:tc>
                <a:tc>
                  <a:txBody>
                    <a:bodyPr/>
                    <a:lstStyle/>
                    <a:p>
                      <a:pPr algn="l"/>
                      <a:r>
                        <a:rPr lang="fr-FR" sz="900" dirty="0">
                          <a:effectLst/>
                          <a:latin typeface="Arial" panose="020B0604020202020204" pitchFamily="34" charset="0"/>
                        </a:rPr>
                        <a:t>Produit commandé</a:t>
                      </a:r>
                    </a:p>
                  </a:txBody>
                  <a:tcPr marL="28649" marR="28649" marT="14326" marB="14326" anchor="ctr">
                    <a:lnL>
                      <a:noFill/>
                    </a:lnL>
                    <a:lnR>
                      <a:noFill/>
                    </a:lnR>
                    <a:lnT>
                      <a:noFill/>
                    </a:lnT>
                    <a:lnB>
                      <a:noFill/>
                    </a:lnB>
                  </a:tcPr>
                </a:tc>
                <a:extLst>
                  <a:ext uri="{0D108BD9-81ED-4DB2-BD59-A6C34878D82A}">
                    <a16:rowId xmlns:a16="http://schemas.microsoft.com/office/drawing/2014/main" val="4054654135"/>
                  </a:ext>
                </a:extLst>
              </a:tr>
              <a:tr h="160003">
                <a:tc>
                  <a:txBody>
                    <a:bodyPr/>
                    <a:lstStyle/>
                    <a:p>
                      <a:pPr algn="l"/>
                      <a:r>
                        <a:rPr lang="fr-FR" sz="900" b="1" dirty="0">
                          <a:effectLst/>
                          <a:latin typeface="Arial" panose="020B0604020202020204" pitchFamily="34" charset="0"/>
                        </a:rPr>
                        <a:t>Demande bio</a:t>
                      </a:r>
                    </a:p>
                  </a:txBody>
                  <a:tcPr marL="28649" marR="28649" marT="14326" marB="14326" anchor="ctr">
                    <a:lnL>
                      <a:noFill/>
                    </a:lnL>
                    <a:lnR>
                      <a:noFill/>
                    </a:lnR>
                    <a:lnT>
                      <a:noFill/>
                    </a:lnT>
                    <a:lnB>
                      <a:noFill/>
                    </a:lnB>
                  </a:tcPr>
                </a:tc>
                <a:tc>
                  <a:txBody>
                    <a:bodyPr/>
                    <a:lstStyle/>
                    <a:p>
                      <a:pPr algn="l"/>
                      <a:r>
                        <a:rPr lang="fr-FR" sz="900" dirty="0">
                          <a:effectLst/>
                          <a:latin typeface="Arial" panose="020B0604020202020204" pitchFamily="34" charset="0"/>
                        </a:rPr>
                        <a:t>‘Oui’: vous avez coché la case 'Bio' dans la recherche de produit </a:t>
                      </a:r>
                    </a:p>
                  </a:txBody>
                  <a:tcPr marL="28649" marR="28649" marT="14326" marB="14326" anchor="ctr">
                    <a:lnL>
                      <a:noFill/>
                    </a:lnL>
                    <a:lnR>
                      <a:noFill/>
                    </a:lnR>
                    <a:lnT>
                      <a:noFill/>
                    </a:lnT>
                    <a:lnB>
                      <a:noFill/>
                    </a:lnB>
                  </a:tcPr>
                </a:tc>
                <a:extLst>
                  <a:ext uri="{0D108BD9-81ED-4DB2-BD59-A6C34878D82A}">
                    <a16:rowId xmlns:a16="http://schemas.microsoft.com/office/drawing/2014/main" val="4270890798"/>
                  </a:ext>
                </a:extLst>
              </a:tr>
              <a:tr h="160003">
                <a:tc>
                  <a:txBody>
                    <a:bodyPr/>
                    <a:lstStyle/>
                    <a:p>
                      <a:pPr algn="l"/>
                      <a:r>
                        <a:rPr lang="fr-FR" sz="900" b="1" dirty="0">
                          <a:effectLst/>
                          <a:latin typeface="Arial" panose="020B0604020202020204" pitchFamily="34" charset="0"/>
                        </a:rPr>
                        <a:t>Demande Label Rouge</a:t>
                      </a:r>
                    </a:p>
                  </a:txBody>
                  <a:tcPr marL="28649" marR="28649" marT="14326" marB="14326" anchor="ctr">
                    <a:lnL>
                      <a:noFill/>
                    </a:lnL>
                    <a:lnR>
                      <a:noFill/>
                    </a:lnR>
                    <a:lnT>
                      <a:noFill/>
                    </a:lnT>
                    <a:lnB>
                      <a:noFill/>
                    </a:lnB>
                  </a:tcPr>
                </a:tc>
                <a:tc>
                  <a:txBody>
                    <a:bodyPr/>
                    <a:lstStyle/>
                    <a:p>
                      <a:pPr algn="l"/>
                      <a:r>
                        <a:rPr lang="fr-FR" sz="900" dirty="0">
                          <a:effectLst/>
                          <a:latin typeface="Arial" panose="020B0604020202020204" pitchFamily="34" charset="0"/>
                        </a:rPr>
                        <a:t>‘Oui’: vous avez coché la case ‘Label Rouge' dans la recherche de produit</a:t>
                      </a:r>
                    </a:p>
                  </a:txBody>
                  <a:tcPr marL="28649" marR="28649" marT="14326" marB="14326" anchor="ctr">
                    <a:lnL>
                      <a:noFill/>
                    </a:lnL>
                    <a:lnR>
                      <a:noFill/>
                    </a:lnR>
                    <a:lnT>
                      <a:noFill/>
                    </a:lnT>
                    <a:lnB>
                      <a:noFill/>
                    </a:lnB>
                  </a:tcPr>
                </a:tc>
                <a:extLst>
                  <a:ext uri="{0D108BD9-81ED-4DB2-BD59-A6C34878D82A}">
                    <a16:rowId xmlns:a16="http://schemas.microsoft.com/office/drawing/2014/main" val="584900168"/>
                  </a:ext>
                </a:extLst>
              </a:tr>
              <a:tr h="160003">
                <a:tc>
                  <a:txBody>
                    <a:bodyPr/>
                    <a:lstStyle/>
                    <a:p>
                      <a:pPr algn="l"/>
                      <a:r>
                        <a:rPr lang="fr-FR" sz="900" b="1" dirty="0">
                          <a:effectLst/>
                          <a:latin typeface="Arial" panose="020B0604020202020204" pitchFamily="34" charset="0"/>
                        </a:rPr>
                        <a:t>Demande STG</a:t>
                      </a:r>
                    </a:p>
                  </a:txBody>
                  <a:tcPr marL="28649" marR="28649" marT="14326" marB="14326" anchor="ctr">
                    <a:lnL>
                      <a:noFill/>
                    </a:lnL>
                    <a:lnR>
                      <a:noFill/>
                    </a:lnR>
                    <a:lnT>
                      <a:noFill/>
                    </a:lnT>
                    <a:lnB>
                      <a:noFill/>
                    </a:lnB>
                  </a:tcPr>
                </a:tc>
                <a:tc>
                  <a:txBody>
                    <a:bodyPr/>
                    <a:lstStyle/>
                    <a:p>
                      <a:pPr algn="l"/>
                      <a:r>
                        <a:rPr lang="fr-FR" sz="900" dirty="0">
                          <a:effectLst/>
                          <a:latin typeface="Arial" panose="020B0604020202020204" pitchFamily="34" charset="0"/>
                        </a:rPr>
                        <a:t>‘Oui’: vous avez coché la case ‘STG' dans la recherche de produit</a:t>
                      </a:r>
                    </a:p>
                  </a:txBody>
                  <a:tcPr marL="28649" marR="28649" marT="14326" marB="14326" anchor="ctr">
                    <a:lnL>
                      <a:noFill/>
                    </a:lnL>
                    <a:lnR>
                      <a:noFill/>
                    </a:lnR>
                    <a:lnT>
                      <a:noFill/>
                    </a:lnT>
                    <a:lnB>
                      <a:noFill/>
                    </a:lnB>
                  </a:tcPr>
                </a:tc>
                <a:extLst>
                  <a:ext uri="{0D108BD9-81ED-4DB2-BD59-A6C34878D82A}">
                    <a16:rowId xmlns:a16="http://schemas.microsoft.com/office/drawing/2014/main" val="2617210468"/>
                  </a:ext>
                </a:extLst>
              </a:tr>
              <a:tr h="160003">
                <a:tc>
                  <a:txBody>
                    <a:bodyPr/>
                    <a:lstStyle/>
                    <a:p>
                      <a:pPr algn="l"/>
                      <a:r>
                        <a:rPr lang="fr-FR" sz="900" b="1" dirty="0">
                          <a:effectLst/>
                          <a:latin typeface="Arial" panose="020B0604020202020204" pitchFamily="34" charset="0"/>
                        </a:rPr>
                        <a:t>Quantité globale MBC/AC</a:t>
                      </a:r>
                    </a:p>
                  </a:txBody>
                  <a:tcPr marL="28649" marR="28649" marT="14326" marB="14326" anchor="ctr">
                    <a:lnL>
                      <a:noFill/>
                    </a:lnL>
                    <a:lnR>
                      <a:noFill/>
                    </a:lnR>
                    <a:lnT>
                      <a:noFill/>
                    </a:lnT>
                    <a:lnB>
                      <a:noFill/>
                    </a:lnB>
                  </a:tcPr>
                </a:tc>
                <a:tc>
                  <a:txBody>
                    <a:bodyPr/>
                    <a:lstStyle/>
                    <a:p>
                      <a:pPr algn="l"/>
                      <a:r>
                        <a:rPr lang="fr-FR" sz="900" dirty="0">
                          <a:effectLst/>
                          <a:latin typeface="Arial" panose="020B0604020202020204" pitchFamily="34" charset="0"/>
                        </a:rPr>
                        <a:t>Quantité totale du marché pour les marchés à bons de commande et les accords-cadres</a:t>
                      </a:r>
                    </a:p>
                  </a:txBody>
                  <a:tcPr marL="28649" marR="28649" marT="14326" marB="14326" anchor="ctr">
                    <a:lnL>
                      <a:noFill/>
                    </a:lnL>
                    <a:lnR>
                      <a:noFill/>
                    </a:lnR>
                    <a:lnT>
                      <a:noFill/>
                    </a:lnT>
                    <a:lnB>
                      <a:noFill/>
                    </a:lnB>
                  </a:tcPr>
                </a:tc>
                <a:extLst>
                  <a:ext uri="{0D108BD9-81ED-4DB2-BD59-A6C34878D82A}">
                    <a16:rowId xmlns:a16="http://schemas.microsoft.com/office/drawing/2014/main" val="1977052532"/>
                  </a:ext>
                </a:extLst>
              </a:tr>
              <a:tr h="160003">
                <a:tc>
                  <a:txBody>
                    <a:bodyPr/>
                    <a:lstStyle/>
                    <a:p>
                      <a:pPr algn="l"/>
                      <a:r>
                        <a:rPr lang="fr-FR" sz="900" b="1" dirty="0">
                          <a:effectLst/>
                          <a:latin typeface="Arial" panose="020B0604020202020204" pitchFamily="34" charset="0"/>
                        </a:rPr>
                        <a:t>Quantité</a:t>
                      </a:r>
                    </a:p>
                  </a:txBody>
                  <a:tcPr marL="28649" marR="28649" marT="14326" marB="14326" anchor="ctr">
                    <a:lnL>
                      <a:noFill/>
                    </a:lnL>
                    <a:lnR>
                      <a:noFill/>
                    </a:lnR>
                    <a:lnT>
                      <a:noFill/>
                    </a:lnT>
                    <a:lnB>
                      <a:noFill/>
                    </a:lnB>
                  </a:tcPr>
                </a:tc>
                <a:tc>
                  <a:txBody>
                    <a:bodyPr/>
                    <a:lstStyle/>
                    <a:p>
                      <a:pPr algn="l"/>
                      <a:r>
                        <a:rPr lang="fr-FR" sz="900" dirty="0">
                          <a:effectLst/>
                          <a:latin typeface="Arial" panose="020B0604020202020204" pitchFamily="34" charset="0"/>
                        </a:rPr>
                        <a:t>Quantité demandée</a:t>
                      </a:r>
                    </a:p>
                  </a:txBody>
                  <a:tcPr marL="28649" marR="28649" marT="14326" marB="14326" anchor="ctr">
                    <a:lnL>
                      <a:noFill/>
                    </a:lnL>
                    <a:lnR>
                      <a:noFill/>
                    </a:lnR>
                    <a:lnT>
                      <a:noFill/>
                    </a:lnT>
                    <a:lnB>
                      <a:noFill/>
                    </a:lnB>
                  </a:tcPr>
                </a:tc>
                <a:extLst>
                  <a:ext uri="{0D108BD9-81ED-4DB2-BD59-A6C34878D82A}">
                    <a16:rowId xmlns:a16="http://schemas.microsoft.com/office/drawing/2014/main" val="1170925039"/>
                  </a:ext>
                </a:extLst>
              </a:tr>
              <a:tr h="229290">
                <a:tc>
                  <a:txBody>
                    <a:bodyPr/>
                    <a:lstStyle/>
                    <a:p>
                      <a:pPr algn="l"/>
                      <a:r>
                        <a:rPr lang="fr-FR" sz="900" b="1" dirty="0">
                          <a:effectLst/>
                          <a:latin typeface="Arial" panose="020B0604020202020204" pitchFamily="34" charset="0"/>
                        </a:rPr>
                        <a:t>Unité</a:t>
                      </a:r>
                    </a:p>
                  </a:txBody>
                  <a:tcPr marL="28649" marR="28649" marT="14326" marB="14326" anchor="ctr">
                    <a:lnL>
                      <a:noFill/>
                    </a:lnL>
                    <a:lnR>
                      <a:noFill/>
                    </a:lnR>
                    <a:lnT>
                      <a:noFill/>
                    </a:lnT>
                    <a:lnB>
                      <a:noFill/>
                    </a:lnB>
                  </a:tcPr>
                </a:tc>
                <a:tc>
                  <a:txBody>
                    <a:bodyPr/>
                    <a:lstStyle/>
                    <a:p>
                      <a:pPr algn="l"/>
                      <a:r>
                        <a:rPr lang="fr-FR" sz="900" dirty="0">
                          <a:effectLst/>
                          <a:latin typeface="Arial" panose="020B0604020202020204" pitchFamily="34" charset="0"/>
                        </a:rPr>
                        <a:t>Type d'unité de la quantité demandée</a:t>
                      </a:r>
                    </a:p>
                  </a:txBody>
                  <a:tcPr marL="28649" marR="28649" marT="14326" marB="14326" anchor="ctr">
                    <a:lnL>
                      <a:noFill/>
                    </a:lnL>
                    <a:lnR>
                      <a:noFill/>
                    </a:lnR>
                    <a:lnT>
                      <a:noFill/>
                    </a:lnT>
                    <a:lnB>
                      <a:noFill/>
                    </a:lnB>
                  </a:tcPr>
                </a:tc>
                <a:extLst>
                  <a:ext uri="{0D108BD9-81ED-4DB2-BD59-A6C34878D82A}">
                    <a16:rowId xmlns:a16="http://schemas.microsoft.com/office/drawing/2014/main" val="1099722712"/>
                  </a:ext>
                </a:extLst>
              </a:tr>
              <a:tr h="160003">
                <a:tc>
                  <a:txBody>
                    <a:bodyPr/>
                    <a:lstStyle/>
                    <a:p>
                      <a:pPr algn="l"/>
                      <a:r>
                        <a:rPr lang="fr-FR" sz="900" b="1" dirty="0">
                          <a:effectLst/>
                          <a:latin typeface="Arial" panose="020B0604020202020204" pitchFamily="34" charset="0"/>
                        </a:rPr>
                        <a:t>Coefficient de conversion automatique</a:t>
                      </a:r>
                    </a:p>
                  </a:txBody>
                  <a:tcPr marL="28649" marR="28649" marT="14326" marB="14326" anchor="ctr">
                    <a:lnL>
                      <a:noFill/>
                    </a:lnL>
                    <a:lnR>
                      <a:noFill/>
                    </a:lnR>
                    <a:lnT>
                      <a:noFill/>
                    </a:lnT>
                    <a:lnB>
                      <a:noFill/>
                    </a:lnB>
                  </a:tcPr>
                </a:tc>
                <a:tc>
                  <a:txBody>
                    <a:bodyPr/>
                    <a:lstStyle/>
                    <a:p>
                      <a:pPr algn="l"/>
                      <a:r>
                        <a:rPr lang="fr-FR" sz="900" dirty="0">
                          <a:effectLst/>
                          <a:latin typeface="Arial" panose="020B0604020202020204" pitchFamily="34" charset="0"/>
                        </a:rPr>
                        <a:t>= 1 lorsque le type d'unité du produit n'a pas de règle de conversion / la valeur indique l'équivalence </a:t>
                      </a:r>
                      <a:r>
                        <a:rPr lang="fr-FR" sz="900">
                          <a:effectLst/>
                          <a:latin typeface="Arial" panose="020B0604020202020204" pitchFamily="34" charset="0"/>
                        </a:rPr>
                        <a:t>en kg </a:t>
                      </a:r>
                      <a:endParaRPr lang="fr-FR" sz="900" dirty="0">
                        <a:effectLst/>
                        <a:latin typeface="Arial" panose="020B0604020202020204" pitchFamily="34" charset="0"/>
                      </a:endParaRPr>
                    </a:p>
                  </a:txBody>
                  <a:tcPr marL="28649" marR="28649" marT="14326" marB="14326" anchor="ctr">
                    <a:lnL>
                      <a:noFill/>
                    </a:lnL>
                    <a:lnR>
                      <a:noFill/>
                    </a:lnR>
                    <a:lnT>
                      <a:noFill/>
                    </a:lnT>
                    <a:lnB>
                      <a:noFill/>
                    </a:lnB>
                  </a:tcPr>
                </a:tc>
                <a:extLst>
                  <a:ext uri="{0D108BD9-81ED-4DB2-BD59-A6C34878D82A}">
                    <a16:rowId xmlns:a16="http://schemas.microsoft.com/office/drawing/2014/main" val="3962380421"/>
                  </a:ext>
                </a:extLst>
              </a:tr>
              <a:tr h="199807">
                <a:tc>
                  <a:txBody>
                    <a:bodyPr/>
                    <a:lstStyle/>
                    <a:p>
                      <a:pPr algn="l"/>
                      <a:r>
                        <a:rPr lang="fr-FR" sz="900" b="1" dirty="0">
                          <a:effectLst/>
                          <a:latin typeface="Arial" panose="020B0604020202020204" pitchFamily="34" charset="0"/>
                        </a:rPr>
                        <a:t>Quantité en kg</a:t>
                      </a:r>
                    </a:p>
                  </a:txBody>
                  <a:tcPr marL="28649" marR="28649" marT="14326" marB="14326" anchor="ctr">
                    <a:lnL>
                      <a:noFill/>
                    </a:lnL>
                    <a:lnR>
                      <a:noFill/>
                    </a:lnR>
                    <a:lnT>
                      <a:noFill/>
                    </a:lnT>
                    <a:lnB>
                      <a:noFill/>
                    </a:lnB>
                  </a:tcPr>
                </a:tc>
                <a:tc>
                  <a:txBody>
                    <a:bodyPr/>
                    <a:lstStyle/>
                    <a:p>
                      <a:pPr algn="l"/>
                      <a:r>
                        <a:rPr lang="fr-FR" sz="900" dirty="0">
                          <a:effectLst/>
                          <a:latin typeface="Arial" panose="020B0604020202020204" pitchFamily="34" charset="0"/>
                        </a:rPr>
                        <a:t>Quantité convertie en kg</a:t>
                      </a:r>
                    </a:p>
                  </a:txBody>
                  <a:tcPr marL="28649" marR="28649" marT="14326" marB="14326" anchor="ctr">
                    <a:lnL>
                      <a:noFill/>
                    </a:lnL>
                    <a:lnR>
                      <a:noFill/>
                    </a:lnR>
                    <a:lnT>
                      <a:noFill/>
                    </a:lnT>
                    <a:lnB>
                      <a:noFill/>
                    </a:lnB>
                  </a:tcPr>
                </a:tc>
                <a:extLst>
                  <a:ext uri="{0D108BD9-81ED-4DB2-BD59-A6C34878D82A}">
                    <a16:rowId xmlns:a16="http://schemas.microsoft.com/office/drawing/2014/main" val="3123473902"/>
                  </a:ext>
                </a:extLst>
              </a:tr>
            </a:tbl>
          </a:graphicData>
        </a:graphic>
      </p:graphicFrame>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Text Box 1">
            <a:extLst>
              <a:ext uri="{FF2B5EF4-FFF2-40B4-BE49-F238E27FC236}">
                <a16:creationId xmlns:a16="http://schemas.microsoft.com/office/drawing/2014/main" id="{E81BC090-5291-4408-9DA7-2B5E69859F99}"/>
              </a:ext>
            </a:extLst>
          </p:cNvPr>
          <p:cNvSpPr txBox="1">
            <a:spLocks noChangeArrowheads="1"/>
          </p:cNvSpPr>
          <p:nvPr/>
        </p:nvSpPr>
        <p:spPr bwMode="auto">
          <a:xfrm>
            <a:off x="990600" y="133350"/>
            <a:ext cx="8153400" cy="520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spcBef>
                <a:spcPts val="8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31450" algn="l"/>
                <a:tab pos="10780713" algn="l"/>
              </a:tabLst>
              <a:defRPr sz="3200">
                <a:solidFill>
                  <a:srgbClr val="000000"/>
                </a:solidFill>
                <a:latin typeface="Calibri" panose="020F0502020204030204" pitchFamily="34" charset="0"/>
                <a:ea typeface="Microsoft YaHei" panose="020B0503020204020204" pitchFamily="34" charset="-122"/>
              </a:defRPr>
            </a:lvl1pPr>
            <a:lvl2pPr>
              <a:spcBef>
                <a:spcPts val="7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31450" algn="l"/>
                <a:tab pos="10780713" algn="l"/>
              </a:tabLst>
              <a:defRPr sz="2800">
                <a:solidFill>
                  <a:srgbClr val="000000"/>
                </a:solidFill>
                <a:latin typeface="Calibri" panose="020F0502020204030204" pitchFamily="34" charset="0"/>
                <a:ea typeface="Microsoft YaHei" panose="020B0503020204020204" pitchFamily="34" charset="-122"/>
              </a:defRPr>
            </a:lvl2pPr>
            <a:lvl3pPr>
              <a:spcBef>
                <a:spcPts val="6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31450" algn="l"/>
                <a:tab pos="10780713" algn="l"/>
              </a:tabLst>
              <a:defRPr sz="2400">
                <a:solidFill>
                  <a:srgbClr val="000000"/>
                </a:solidFill>
                <a:latin typeface="Calibri" panose="020F0502020204030204" pitchFamily="34" charset="0"/>
                <a:ea typeface="Microsoft YaHei" panose="020B0503020204020204" pitchFamily="34" charset="-122"/>
              </a:defRPr>
            </a:lvl3pPr>
            <a:lvl4pPr>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31450" algn="l"/>
                <a:tab pos="10780713" algn="l"/>
              </a:tabLst>
              <a:defRPr sz="2000">
                <a:solidFill>
                  <a:srgbClr val="000000"/>
                </a:solidFill>
                <a:latin typeface="Calibri" panose="020F0502020204030204" pitchFamily="34" charset="0"/>
                <a:ea typeface="Microsoft YaHei" panose="020B0503020204020204" pitchFamily="34" charset="-122"/>
              </a:defRPr>
            </a:lvl4pPr>
            <a:lvl5pPr>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31450" algn="l"/>
                <a:tab pos="10780713" algn="l"/>
              </a:tabLst>
              <a:defRPr sz="2000">
                <a:solidFill>
                  <a:srgbClr val="000000"/>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31450" algn="l"/>
                <a:tab pos="10780713" algn="l"/>
              </a:tabLst>
              <a:defRPr sz="2000">
                <a:solidFill>
                  <a:srgbClr val="000000"/>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31450" algn="l"/>
                <a:tab pos="10780713" algn="l"/>
              </a:tabLst>
              <a:defRPr sz="2000">
                <a:solidFill>
                  <a:srgbClr val="000000"/>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31450" algn="l"/>
                <a:tab pos="10780713" algn="l"/>
              </a:tabLst>
              <a:defRPr sz="2000">
                <a:solidFill>
                  <a:srgbClr val="000000"/>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31450" algn="l"/>
                <a:tab pos="10780713" algn="l"/>
              </a:tabLst>
              <a:defRPr sz="2000">
                <a:solidFill>
                  <a:srgbClr val="000000"/>
                </a:solidFill>
                <a:latin typeface="Calibri" panose="020F0502020204030204" pitchFamily="34" charset="0"/>
                <a:ea typeface="Microsoft YaHei" panose="020B0503020204020204" pitchFamily="34" charset="-122"/>
              </a:defRPr>
            </a:lvl9pPr>
          </a:lstStyle>
          <a:p>
            <a:pPr eaLnBrk="1" hangingPunct="1">
              <a:spcBef>
                <a:spcPct val="0"/>
              </a:spcBef>
              <a:buClrTx/>
              <a:buFontTx/>
              <a:buNone/>
            </a:pPr>
            <a:r>
              <a:rPr lang="fr-FR" altLang="fr-FR" sz="2800" b="1" dirty="0">
                <a:solidFill>
                  <a:srgbClr val="00733C"/>
                </a:solidFill>
                <a:latin typeface="Arial" panose="020B0604020202020204" pitchFamily="34" charset="0"/>
              </a:rPr>
              <a:t>	 </a:t>
            </a:r>
            <a:r>
              <a:rPr lang="fr-FR" altLang="fr-FR" sz="2400" b="1" dirty="0">
                <a:solidFill>
                  <a:srgbClr val="00733C"/>
                </a:solidFill>
                <a:latin typeface="Arial" panose="020B0604020202020204" pitchFamily="34" charset="0"/>
              </a:rPr>
              <a:t>11 – Statistiques</a:t>
            </a:r>
          </a:p>
        </p:txBody>
      </p:sp>
      <p:sp>
        <p:nvSpPr>
          <p:cNvPr id="76803" name="Text Box 2">
            <a:extLst>
              <a:ext uri="{FF2B5EF4-FFF2-40B4-BE49-F238E27FC236}">
                <a16:creationId xmlns:a16="http://schemas.microsoft.com/office/drawing/2014/main" id="{F7603E74-4016-4350-8999-3706D8A0144C}"/>
              </a:ext>
            </a:extLst>
          </p:cNvPr>
          <p:cNvSpPr txBox="1">
            <a:spLocks noChangeArrowheads="1"/>
          </p:cNvSpPr>
          <p:nvPr/>
        </p:nvSpPr>
        <p:spPr bwMode="auto">
          <a:xfrm>
            <a:off x="36513" y="6553200"/>
            <a:ext cx="9144000" cy="4048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spcBef>
                <a:spcPts val="8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000000"/>
                </a:solidFill>
                <a:latin typeface="Calibri" panose="020F0502020204030204" pitchFamily="34" charset="0"/>
                <a:ea typeface="Microsoft YaHei" panose="020B0503020204020204" pitchFamily="34" charset="-122"/>
              </a:defRPr>
            </a:lvl1pPr>
            <a:lvl2pPr>
              <a:spcBef>
                <a:spcPts val="7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000000"/>
                </a:solidFill>
                <a:latin typeface="Calibri" panose="020F0502020204030204" pitchFamily="34" charset="0"/>
                <a:ea typeface="Microsoft YaHei" panose="020B0503020204020204" pitchFamily="34" charset="-122"/>
              </a:defRPr>
            </a:lvl2pPr>
            <a:lvl3pPr>
              <a:spcBef>
                <a:spcPts val="6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Calibri" panose="020F0502020204030204" pitchFamily="34" charset="0"/>
                <a:ea typeface="Microsoft YaHei" panose="020B0503020204020204" pitchFamily="34" charset="-122"/>
              </a:defRPr>
            </a:lvl3pPr>
            <a:lvl4pPr>
              <a:spcBef>
                <a:spcPts val="5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Microsoft YaHei" panose="020B0503020204020204" pitchFamily="34" charset="-122"/>
              </a:defRPr>
            </a:lvl4pPr>
            <a:lvl5pPr>
              <a:spcBef>
                <a:spcPts val="5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Microsoft YaHei" panose="020B0503020204020204" pitchFamily="34" charset="-122"/>
              </a:defRPr>
            </a:lvl9pPr>
          </a:lstStyle>
          <a:p>
            <a:pPr algn="r" eaLnBrk="1" hangingPunct="1">
              <a:spcBef>
                <a:spcPct val="0"/>
              </a:spcBef>
              <a:buClrTx/>
              <a:buFontTx/>
              <a:buNone/>
            </a:pPr>
            <a:fld id="{432F3014-697D-492C-A65C-90AC796A114E}" type="slidenum">
              <a:rPr lang="fr-FR" altLang="fr-FR" sz="1800" b="1">
                <a:solidFill>
                  <a:srgbClr val="948A54"/>
                </a:solidFill>
                <a:latin typeface="Arial" panose="020B0604020202020204" pitchFamily="34" charset="0"/>
              </a:rPr>
              <a:pPr algn="r" eaLnBrk="1" hangingPunct="1">
                <a:spcBef>
                  <a:spcPct val="0"/>
                </a:spcBef>
                <a:buClrTx/>
                <a:buFontTx/>
                <a:buNone/>
              </a:pPr>
              <a:t>128</a:t>
            </a:fld>
            <a:endParaRPr lang="fr-FR" altLang="fr-FR" sz="1800" b="1">
              <a:solidFill>
                <a:srgbClr val="948A54"/>
              </a:solidFill>
              <a:latin typeface="Arial" panose="020B0604020202020204" pitchFamily="34" charset="0"/>
            </a:endParaRPr>
          </a:p>
        </p:txBody>
      </p:sp>
      <p:sp>
        <p:nvSpPr>
          <p:cNvPr id="76804" name="Rectangle 3">
            <a:extLst>
              <a:ext uri="{FF2B5EF4-FFF2-40B4-BE49-F238E27FC236}">
                <a16:creationId xmlns:a16="http://schemas.microsoft.com/office/drawing/2014/main" id="{54B8A0B7-8D9F-40D5-A624-5D0FE1A2D377}"/>
              </a:ext>
            </a:extLst>
          </p:cNvPr>
          <p:cNvSpPr>
            <a:spLocks noChangeArrowheads="1"/>
          </p:cNvSpPr>
          <p:nvPr/>
        </p:nvSpPr>
        <p:spPr bwMode="auto">
          <a:xfrm>
            <a:off x="304800" y="242888"/>
            <a:ext cx="293688" cy="304800"/>
          </a:xfrm>
          <a:prstGeom prst="rect">
            <a:avLst/>
          </a:prstGeom>
          <a:solidFill>
            <a:srgbClr val="C00000"/>
          </a:solidFill>
          <a:ln>
            <a:noFill/>
          </a:ln>
          <a:effectLst/>
        </p:spPr>
        <p:txBody>
          <a:bodyPr wrap="none" anchor="ctr"/>
          <a:lstStyle/>
          <a:p>
            <a:pPr eaLnBrk="1" hangingPunct="1">
              <a:buClr>
                <a:srgbClr val="000000"/>
              </a:buClr>
              <a:buSzPct val="100000"/>
              <a:buFont typeface="Times New Roman" panose="02020603050405020304" pitchFamily="18" charset="0"/>
              <a:buNone/>
            </a:pPr>
            <a:endParaRPr lang="fr-FR" altLang="fr-FR"/>
          </a:p>
        </p:txBody>
      </p:sp>
      <p:sp>
        <p:nvSpPr>
          <p:cNvPr id="76805" name="Rectangle 4">
            <a:extLst>
              <a:ext uri="{FF2B5EF4-FFF2-40B4-BE49-F238E27FC236}">
                <a16:creationId xmlns:a16="http://schemas.microsoft.com/office/drawing/2014/main" id="{CD97F036-EFEA-45F5-B001-4B547637105C}"/>
              </a:ext>
            </a:extLst>
          </p:cNvPr>
          <p:cNvSpPr>
            <a:spLocks noChangeArrowheads="1"/>
          </p:cNvSpPr>
          <p:nvPr/>
        </p:nvSpPr>
        <p:spPr bwMode="auto">
          <a:xfrm>
            <a:off x="696913" y="242888"/>
            <a:ext cx="293687" cy="304800"/>
          </a:xfrm>
          <a:prstGeom prst="rect">
            <a:avLst/>
          </a:prstGeom>
          <a:solidFill>
            <a:srgbClr val="93C139"/>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eaLnBrk="1" hangingPunct="1">
              <a:buClr>
                <a:srgbClr val="000000"/>
              </a:buClr>
              <a:buSzPct val="100000"/>
              <a:buFont typeface="Times New Roman" panose="02020603050405020304" pitchFamily="18" charset="0"/>
              <a:buNone/>
            </a:pPr>
            <a:endParaRPr lang="fr-FR" altLang="fr-FR"/>
          </a:p>
        </p:txBody>
      </p:sp>
      <p:sp>
        <p:nvSpPr>
          <p:cNvPr id="76806" name="Text Box 6">
            <a:extLst>
              <a:ext uri="{FF2B5EF4-FFF2-40B4-BE49-F238E27FC236}">
                <a16:creationId xmlns:a16="http://schemas.microsoft.com/office/drawing/2014/main" id="{3AF262A5-793D-4668-9CB3-BE10989B66C1}"/>
              </a:ext>
            </a:extLst>
          </p:cNvPr>
          <p:cNvSpPr txBox="1">
            <a:spLocks noChangeArrowheads="1"/>
          </p:cNvSpPr>
          <p:nvPr/>
        </p:nvSpPr>
        <p:spPr bwMode="auto">
          <a:xfrm>
            <a:off x="0" y="968375"/>
            <a:ext cx="9129713" cy="30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a:spcBef>
                <a:spcPts val="8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000000"/>
                </a:solidFill>
                <a:latin typeface="Calibri" panose="020F0502020204030204" pitchFamily="34" charset="0"/>
                <a:ea typeface="Microsoft YaHei" panose="020B0503020204020204" pitchFamily="34" charset="-122"/>
              </a:defRPr>
            </a:lvl1pPr>
            <a:lvl2pPr>
              <a:spcBef>
                <a:spcPts val="7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000000"/>
                </a:solidFill>
                <a:latin typeface="Calibri" panose="020F0502020204030204" pitchFamily="34" charset="0"/>
                <a:ea typeface="Microsoft YaHei" panose="020B0503020204020204" pitchFamily="34" charset="-122"/>
              </a:defRPr>
            </a:lvl2pPr>
            <a:lvl3pPr>
              <a:spcBef>
                <a:spcPts val="6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Calibri" panose="020F0502020204030204" pitchFamily="34" charset="0"/>
                <a:ea typeface="Microsoft YaHei" panose="020B0503020204020204" pitchFamily="34" charset="-122"/>
              </a:defRPr>
            </a:lvl3pPr>
            <a:lvl4pPr>
              <a:spcBef>
                <a:spcPts val="5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Microsoft YaHei" panose="020B0503020204020204" pitchFamily="34" charset="-122"/>
              </a:defRPr>
            </a:lvl4pPr>
            <a:lvl5pPr>
              <a:spcBef>
                <a:spcPts val="5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Microsoft YaHei" panose="020B0503020204020204" pitchFamily="34" charset="-122"/>
              </a:defRPr>
            </a:lvl9pPr>
          </a:lstStyle>
          <a:p>
            <a:pPr eaLnBrk="1" hangingPunct="1">
              <a:spcBef>
                <a:spcPct val="0"/>
              </a:spcBef>
              <a:buClrTx/>
              <a:buFontTx/>
              <a:buNone/>
            </a:pPr>
            <a:r>
              <a:rPr lang="fr-FR" altLang="fr-FR" sz="1600" dirty="0">
                <a:solidFill>
                  <a:srgbClr val="002060"/>
                </a:solidFill>
                <a:latin typeface="Arial" panose="020B0604020202020204" pitchFamily="34" charset="0"/>
              </a:rPr>
              <a:t>Format du fichier d’export des commandes – détail et signification des colonnes (suite)</a:t>
            </a:r>
          </a:p>
        </p:txBody>
      </p:sp>
      <p:graphicFrame>
        <p:nvGraphicFramePr>
          <p:cNvPr id="2" name="Tableau 1">
            <a:extLst>
              <a:ext uri="{FF2B5EF4-FFF2-40B4-BE49-F238E27FC236}">
                <a16:creationId xmlns:a16="http://schemas.microsoft.com/office/drawing/2014/main" id="{AAC7F875-957B-4572-9544-7BBB6CFF1204}"/>
              </a:ext>
            </a:extLst>
          </p:cNvPr>
          <p:cNvGraphicFramePr>
            <a:graphicFrameLocks noGrp="1"/>
          </p:cNvGraphicFramePr>
          <p:nvPr>
            <p:extLst>
              <p:ext uri="{D42A27DB-BD31-4B8C-83A1-F6EECF244321}">
                <p14:modId xmlns:p14="http://schemas.microsoft.com/office/powerpoint/2010/main" val="1081276053"/>
              </p:ext>
            </p:extLst>
          </p:nvPr>
        </p:nvGraphicFramePr>
        <p:xfrm>
          <a:off x="251520" y="1484784"/>
          <a:ext cx="8723778" cy="4579841"/>
        </p:xfrm>
        <a:graphic>
          <a:graphicData uri="http://schemas.openxmlformats.org/drawingml/2006/table">
            <a:tbl>
              <a:tblPr/>
              <a:tblGrid>
                <a:gridCol w="2146448">
                  <a:extLst>
                    <a:ext uri="{9D8B030D-6E8A-4147-A177-3AD203B41FA5}">
                      <a16:colId xmlns:a16="http://schemas.microsoft.com/office/drawing/2014/main" val="2486146421"/>
                    </a:ext>
                  </a:extLst>
                </a:gridCol>
                <a:gridCol w="6577330">
                  <a:extLst>
                    <a:ext uri="{9D8B030D-6E8A-4147-A177-3AD203B41FA5}">
                      <a16:colId xmlns:a16="http://schemas.microsoft.com/office/drawing/2014/main" val="1050792279"/>
                    </a:ext>
                  </a:extLst>
                </a:gridCol>
              </a:tblGrid>
              <a:tr h="165834">
                <a:tc>
                  <a:txBody>
                    <a:bodyPr/>
                    <a:lstStyle/>
                    <a:p>
                      <a:pPr algn="l"/>
                      <a:r>
                        <a:rPr lang="fr-FR" sz="900" b="1" dirty="0">
                          <a:effectLst/>
                          <a:latin typeface="Arial" panose="020B0604020202020204" pitchFamily="34" charset="0"/>
                        </a:rPr>
                        <a:t>Commentaire acheteur</a:t>
                      </a:r>
                    </a:p>
                  </a:txBody>
                  <a:tcPr marL="28649" marR="28649" marT="14328" marB="14328" anchor="ctr">
                    <a:lnL>
                      <a:noFill/>
                    </a:lnL>
                    <a:lnR>
                      <a:noFill/>
                    </a:lnR>
                    <a:lnT>
                      <a:noFill/>
                    </a:lnT>
                    <a:lnB>
                      <a:noFill/>
                    </a:lnB>
                  </a:tcPr>
                </a:tc>
                <a:tc>
                  <a:txBody>
                    <a:bodyPr/>
                    <a:lstStyle/>
                    <a:p>
                      <a:pPr algn="l"/>
                      <a:r>
                        <a:rPr lang="fr-FR" sz="900" dirty="0">
                          <a:effectLst/>
                          <a:latin typeface="Arial" panose="020B0604020202020204" pitchFamily="34" charset="0"/>
                        </a:rPr>
                        <a:t>Commentaire que vous avez saisi pour le produit recherché</a:t>
                      </a:r>
                    </a:p>
                  </a:txBody>
                  <a:tcPr marL="28649" marR="28649" marT="14328" marB="14328" anchor="ctr">
                    <a:lnL>
                      <a:noFill/>
                    </a:lnL>
                    <a:lnR>
                      <a:noFill/>
                    </a:lnR>
                    <a:lnT>
                      <a:noFill/>
                    </a:lnT>
                    <a:lnB>
                      <a:noFill/>
                    </a:lnB>
                  </a:tcPr>
                </a:tc>
                <a:extLst>
                  <a:ext uri="{0D108BD9-81ED-4DB2-BD59-A6C34878D82A}">
                    <a16:rowId xmlns:a16="http://schemas.microsoft.com/office/drawing/2014/main" val="3111803401"/>
                  </a:ext>
                </a:extLst>
              </a:tr>
              <a:tr h="165834">
                <a:tc>
                  <a:txBody>
                    <a:bodyPr/>
                    <a:lstStyle/>
                    <a:p>
                      <a:pPr algn="l"/>
                      <a:r>
                        <a:rPr lang="fr-FR" sz="900" b="1" dirty="0">
                          <a:effectLst/>
                          <a:latin typeface="Arial" panose="020B0604020202020204" pitchFamily="34" charset="0"/>
                        </a:rPr>
                        <a:t>Fournisseur</a:t>
                      </a:r>
                    </a:p>
                  </a:txBody>
                  <a:tcPr marL="28649" marR="28649" marT="14328" marB="14328" anchor="ctr">
                    <a:lnL>
                      <a:noFill/>
                    </a:lnL>
                    <a:lnR>
                      <a:noFill/>
                    </a:lnR>
                    <a:lnT>
                      <a:noFill/>
                    </a:lnT>
                    <a:lnB>
                      <a:noFill/>
                    </a:lnB>
                  </a:tcPr>
                </a:tc>
                <a:tc>
                  <a:txBody>
                    <a:bodyPr/>
                    <a:lstStyle/>
                    <a:p>
                      <a:pPr algn="l"/>
                      <a:r>
                        <a:rPr lang="fr-FR" sz="900" dirty="0">
                          <a:effectLst/>
                          <a:latin typeface="Arial" panose="020B0604020202020204" pitchFamily="34" charset="0"/>
                        </a:rPr>
                        <a:t>Nom de l’exploitation/société du fournisseur</a:t>
                      </a:r>
                    </a:p>
                  </a:txBody>
                  <a:tcPr marL="28649" marR="28649" marT="14328" marB="14328" anchor="ctr">
                    <a:lnL>
                      <a:noFill/>
                    </a:lnL>
                    <a:lnR>
                      <a:noFill/>
                    </a:lnR>
                    <a:lnT>
                      <a:noFill/>
                    </a:lnT>
                    <a:lnB>
                      <a:noFill/>
                    </a:lnB>
                  </a:tcPr>
                </a:tc>
                <a:extLst>
                  <a:ext uri="{0D108BD9-81ED-4DB2-BD59-A6C34878D82A}">
                    <a16:rowId xmlns:a16="http://schemas.microsoft.com/office/drawing/2014/main" val="3880149798"/>
                  </a:ext>
                </a:extLst>
              </a:tr>
              <a:tr h="207088">
                <a:tc>
                  <a:txBody>
                    <a:bodyPr/>
                    <a:lstStyle/>
                    <a:p>
                      <a:pPr algn="l"/>
                      <a:r>
                        <a:rPr lang="fr-FR" sz="900" b="1" dirty="0">
                          <a:effectLst/>
                          <a:latin typeface="Arial" panose="020B0604020202020204" pitchFamily="34" charset="0"/>
                        </a:rPr>
                        <a:t>Code postal fournisseur</a:t>
                      </a:r>
                    </a:p>
                  </a:txBody>
                  <a:tcPr marL="28649" marR="28649" marT="14328" marB="14328" anchor="ctr">
                    <a:lnL>
                      <a:noFill/>
                    </a:lnL>
                    <a:lnR>
                      <a:noFill/>
                    </a:lnR>
                    <a:lnT>
                      <a:noFill/>
                    </a:lnT>
                    <a:lnB>
                      <a:noFill/>
                    </a:lnB>
                  </a:tcPr>
                </a:tc>
                <a:tc>
                  <a:txBody>
                    <a:bodyPr/>
                    <a:lstStyle/>
                    <a:p>
                      <a:pPr algn="l"/>
                      <a:r>
                        <a:rPr lang="fr-FR" sz="900" dirty="0">
                          <a:effectLst/>
                          <a:latin typeface="Arial" panose="020B0604020202020204" pitchFamily="34" charset="0"/>
                        </a:rPr>
                        <a:t>Code postal du fournisseur</a:t>
                      </a:r>
                    </a:p>
                  </a:txBody>
                  <a:tcPr marL="28649" marR="28649" marT="14328" marB="14328" anchor="ctr">
                    <a:lnL>
                      <a:noFill/>
                    </a:lnL>
                    <a:lnR>
                      <a:noFill/>
                    </a:lnR>
                    <a:lnT>
                      <a:noFill/>
                    </a:lnT>
                    <a:lnB>
                      <a:noFill/>
                    </a:lnB>
                  </a:tcPr>
                </a:tc>
                <a:extLst>
                  <a:ext uri="{0D108BD9-81ED-4DB2-BD59-A6C34878D82A}">
                    <a16:rowId xmlns:a16="http://schemas.microsoft.com/office/drawing/2014/main" val="1118267036"/>
                  </a:ext>
                </a:extLst>
              </a:tr>
              <a:tr h="207088">
                <a:tc>
                  <a:txBody>
                    <a:bodyPr/>
                    <a:lstStyle/>
                    <a:p>
                      <a:pPr algn="l"/>
                      <a:r>
                        <a:rPr lang="fr-FR" sz="900" b="1" dirty="0">
                          <a:effectLst/>
                          <a:latin typeface="Arial" panose="020B0604020202020204" pitchFamily="34" charset="0"/>
                        </a:rPr>
                        <a:t>Catégorie fournisseur</a:t>
                      </a:r>
                    </a:p>
                  </a:txBody>
                  <a:tcPr marL="28649" marR="28649" marT="14328" marB="14328" anchor="ctr">
                    <a:lnL>
                      <a:noFill/>
                    </a:lnL>
                    <a:lnR>
                      <a:noFill/>
                    </a:lnR>
                    <a:lnT>
                      <a:noFill/>
                    </a:lnT>
                    <a:lnB>
                      <a:noFill/>
                    </a:lnB>
                  </a:tcPr>
                </a:tc>
                <a:tc>
                  <a:txBody>
                    <a:bodyPr/>
                    <a:lstStyle/>
                    <a:p>
                      <a:pPr algn="l"/>
                      <a:r>
                        <a:rPr lang="fr-FR" sz="900" dirty="0">
                          <a:effectLst/>
                          <a:latin typeface="Arial" panose="020B0604020202020204" pitchFamily="34" charset="0"/>
                        </a:rPr>
                        <a:t>Catégorie du fournisseur</a:t>
                      </a:r>
                    </a:p>
                  </a:txBody>
                  <a:tcPr marL="28649" marR="28649" marT="14328" marB="14328" anchor="ctr">
                    <a:lnL>
                      <a:noFill/>
                    </a:lnL>
                    <a:lnR>
                      <a:noFill/>
                    </a:lnR>
                    <a:lnT>
                      <a:noFill/>
                    </a:lnT>
                    <a:lnB>
                      <a:noFill/>
                    </a:lnB>
                  </a:tcPr>
                </a:tc>
                <a:extLst>
                  <a:ext uri="{0D108BD9-81ED-4DB2-BD59-A6C34878D82A}">
                    <a16:rowId xmlns:a16="http://schemas.microsoft.com/office/drawing/2014/main" val="1402592394"/>
                  </a:ext>
                </a:extLst>
              </a:tr>
              <a:tr h="165834">
                <a:tc>
                  <a:txBody>
                    <a:bodyPr/>
                    <a:lstStyle/>
                    <a:p>
                      <a:pPr algn="l"/>
                      <a:r>
                        <a:rPr lang="fr-FR" sz="900" b="1" dirty="0">
                          <a:effectLst/>
                          <a:latin typeface="Arial" panose="020B0604020202020204" pitchFamily="34" charset="0"/>
                        </a:rPr>
                        <a:t>Rayon de livraison</a:t>
                      </a:r>
                    </a:p>
                  </a:txBody>
                  <a:tcPr marL="28649" marR="28649" marT="14328" marB="14328" anchor="ctr">
                    <a:lnL>
                      <a:noFill/>
                    </a:lnL>
                    <a:lnR>
                      <a:noFill/>
                    </a:lnR>
                    <a:lnT>
                      <a:noFill/>
                    </a:lnT>
                    <a:lnB>
                      <a:noFill/>
                    </a:lnB>
                  </a:tcPr>
                </a:tc>
                <a:tc>
                  <a:txBody>
                    <a:bodyPr/>
                    <a:lstStyle/>
                    <a:p>
                      <a:pPr algn="l"/>
                      <a:r>
                        <a:rPr lang="fr-FR" sz="900" dirty="0">
                          <a:effectLst/>
                          <a:latin typeface="Arial" panose="020B0604020202020204" pitchFamily="34" charset="0"/>
                        </a:rPr>
                        <a:t>Rayon de livraison du fournisseur</a:t>
                      </a:r>
                    </a:p>
                  </a:txBody>
                  <a:tcPr marL="28649" marR="28649" marT="14328" marB="14328" anchor="ctr">
                    <a:lnL>
                      <a:noFill/>
                    </a:lnL>
                    <a:lnR>
                      <a:noFill/>
                    </a:lnR>
                    <a:lnT>
                      <a:noFill/>
                    </a:lnT>
                    <a:lnB>
                      <a:noFill/>
                    </a:lnB>
                  </a:tcPr>
                </a:tc>
                <a:extLst>
                  <a:ext uri="{0D108BD9-81ED-4DB2-BD59-A6C34878D82A}">
                    <a16:rowId xmlns:a16="http://schemas.microsoft.com/office/drawing/2014/main" val="549343821"/>
                  </a:ext>
                </a:extLst>
              </a:tr>
              <a:tr h="303011">
                <a:tc>
                  <a:txBody>
                    <a:bodyPr/>
                    <a:lstStyle/>
                    <a:p>
                      <a:pPr algn="l"/>
                      <a:r>
                        <a:rPr lang="fr-FR" sz="900" b="1" dirty="0">
                          <a:effectLst/>
                          <a:latin typeface="Arial" panose="020B0604020202020204" pitchFamily="34" charset="0"/>
                        </a:rPr>
                        <a:t>Est notifié</a:t>
                      </a:r>
                    </a:p>
                  </a:txBody>
                  <a:tcPr marL="28649" marR="28649" marT="14328" marB="14328" anchor="ctr">
                    <a:lnL>
                      <a:noFill/>
                    </a:lnL>
                    <a:lnR>
                      <a:noFill/>
                    </a:lnR>
                    <a:lnT>
                      <a:noFill/>
                    </a:lnT>
                    <a:lnB>
                      <a:noFill/>
                    </a:lnB>
                  </a:tcPr>
                </a:tc>
                <a:tc>
                  <a:txBody>
                    <a:bodyPr/>
                    <a:lstStyle/>
                    <a:p>
                      <a:pPr algn="l"/>
                      <a:r>
                        <a:rPr lang="fr-FR" sz="900" dirty="0">
                          <a:effectLst/>
                          <a:latin typeface="Arial" panose="020B0604020202020204" pitchFamily="34" charset="0"/>
                        </a:rPr>
                        <a:t>Oui’ : vous avez consulté le fournisseur/ 'Non’ : vous n’avez consulté le fournisseur et il a répondu via la page « Consultations »</a:t>
                      </a:r>
                    </a:p>
                  </a:txBody>
                  <a:tcPr marL="28649" marR="28649" marT="14328" marB="14328" anchor="ctr">
                    <a:lnL>
                      <a:noFill/>
                    </a:lnL>
                    <a:lnR>
                      <a:noFill/>
                    </a:lnR>
                    <a:lnT>
                      <a:noFill/>
                    </a:lnT>
                    <a:lnB>
                      <a:noFill/>
                    </a:lnB>
                  </a:tcPr>
                </a:tc>
                <a:extLst>
                  <a:ext uri="{0D108BD9-81ED-4DB2-BD59-A6C34878D82A}">
                    <a16:rowId xmlns:a16="http://schemas.microsoft.com/office/drawing/2014/main" val="3706890427"/>
                  </a:ext>
                </a:extLst>
              </a:tr>
              <a:tr h="165834">
                <a:tc>
                  <a:txBody>
                    <a:bodyPr/>
                    <a:lstStyle/>
                    <a:p>
                      <a:pPr algn="l"/>
                      <a:r>
                        <a:rPr lang="fr-FR" sz="900" b="1" dirty="0">
                          <a:effectLst/>
                          <a:latin typeface="Arial" panose="020B0604020202020204" pitchFamily="34" charset="0"/>
                        </a:rPr>
                        <a:t>Date de commande</a:t>
                      </a:r>
                    </a:p>
                  </a:txBody>
                  <a:tcPr marL="28649" marR="28649" marT="14328" marB="14328" anchor="ctr">
                    <a:lnL>
                      <a:noFill/>
                    </a:lnL>
                    <a:lnR>
                      <a:noFill/>
                    </a:lnR>
                    <a:lnT>
                      <a:noFill/>
                    </a:lnT>
                    <a:lnB>
                      <a:noFill/>
                    </a:lnB>
                  </a:tcPr>
                </a:tc>
                <a:tc>
                  <a:txBody>
                    <a:bodyPr/>
                    <a:lstStyle/>
                    <a:p>
                      <a:pPr algn="l"/>
                      <a:r>
                        <a:rPr lang="fr-FR" sz="900" dirty="0">
                          <a:effectLst/>
                          <a:latin typeface="Arial" panose="020B0604020202020204" pitchFamily="34" charset="0"/>
                        </a:rPr>
                        <a:t>Date à laquelle vous avez validé la commande. C'est aussi la date d'émission du bon de commande </a:t>
                      </a:r>
                    </a:p>
                  </a:txBody>
                  <a:tcPr marL="28649" marR="28649" marT="14328" marB="14328" anchor="ctr">
                    <a:lnL>
                      <a:noFill/>
                    </a:lnL>
                    <a:lnR>
                      <a:noFill/>
                    </a:lnR>
                    <a:lnT>
                      <a:noFill/>
                    </a:lnT>
                    <a:lnB>
                      <a:noFill/>
                    </a:lnB>
                  </a:tcPr>
                </a:tc>
                <a:extLst>
                  <a:ext uri="{0D108BD9-81ED-4DB2-BD59-A6C34878D82A}">
                    <a16:rowId xmlns:a16="http://schemas.microsoft.com/office/drawing/2014/main" val="3172951023"/>
                  </a:ext>
                </a:extLst>
              </a:tr>
              <a:tr h="165834">
                <a:tc>
                  <a:txBody>
                    <a:bodyPr/>
                    <a:lstStyle/>
                    <a:p>
                      <a:pPr algn="l"/>
                      <a:r>
                        <a:rPr lang="fr-FR" sz="900" b="1" dirty="0">
                          <a:effectLst/>
                          <a:latin typeface="Arial" panose="020B0604020202020204" pitchFamily="34" charset="0"/>
                        </a:rPr>
                        <a:t>Offre retenue</a:t>
                      </a:r>
                    </a:p>
                  </a:txBody>
                  <a:tcPr marL="28649" marR="28649" marT="14328" marB="14328" anchor="ctr">
                    <a:lnL>
                      <a:noFill/>
                    </a:lnL>
                    <a:lnR>
                      <a:noFill/>
                    </a:lnR>
                    <a:lnT>
                      <a:noFill/>
                    </a:lnT>
                    <a:lnB>
                      <a:noFill/>
                    </a:lnB>
                  </a:tcPr>
                </a:tc>
                <a:tc>
                  <a:txBody>
                    <a:bodyPr/>
                    <a:lstStyle/>
                    <a:p>
                      <a:pPr algn="l"/>
                      <a:r>
                        <a:rPr lang="fr-FR" sz="900" dirty="0">
                          <a:effectLst/>
                          <a:latin typeface="Arial" panose="020B0604020202020204" pitchFamily="34" charset="0"/>
                        </a:rPr>
                        <a:t> = ‘Oui' : la commande est attribuée au fournisseur</a:t>
                      </a:r>
                    </a:p>
                  </a:txBody>
                  <a:tcPr marL="28649" marR="28649" marT="14328" marB="14328" anchor="ctr">
                    <a:lnL>
                      <a:noFill/>
                    </a:lnL>
                    <a:lnR>
                      <a:noFill/>
                    </a:lnR>
                    <a:lnT>
                      <a:noFill/>
                    </a:lnT>
                    <a:lnB>
                      <a:noFill/>
                    </a:lnB>
                  </a:tcPr>
                </a:tc>
                <a:extLst>
                  <a:ext uri="{0D108BD9-81ED-4DB2-BD59-A6C34878D82A}">
                    <a16:rowId xmlns:a16="http://schemas.microsoft.com/office/drawing/2014/main" val="3111806367"/>
                  </a:ext>
                </a:extLst>
              </a:tr>
              <a:tr h="165834">
                <a:tc>
                  <a:txBody>
                    <a:bodyPr/>
                    <a:lstStyle/>
                    <a:p>
                      <a:pPr algn="l"/>
                      <a:r>
                        <a:rPr lang="fr-FR" sz="900" b="1">
                          <a:effectLst/>
                          <a:latin typeface="Arial" panose="020B0604020202020204" pitchFamily="34" charset="0"/>
                        </a:rPr>
                        <a:t>Offre bio</a:t>
                      </a:r>
                    </a:p>
                  </a:txBody>
                  <a:tcPr marL="28649" marR="28649" marT="14328" marB="14328" anchor="ctr">
                    <a:lnL>
                      <a:noFill/>
                    </a:lnL>
                    <a:lnR>
                      <a:noFill/>
                    </a:lnR>
                    <a:lnT>
                      <a:noFill/>
                    </a:lnT>
                    <a:lnB>
                      <a:noFill/>
                    </a:lnB>
                  </a:tcPr>
                </a:tc>
                <a:tc>
                  <a:txBody>
                    <a:bodyPr/>
                    <a:lstStyle/>
                    <a:p>
                      <a:pPr algn="l"/>
                      <a:r>
                        <a:rPr lang="fr-FR" sz="900" dirty="0">
                          <a:effectLst/>
                          <a:latin typeface="Arial" panose="020B0604020202020204" pitchFamily="34" charset="0"/>
                        </a:rPr>
                        <a:t>= ‘Oui' : le produit du fournisseur est bio</a:t>
                      </a:r>
                    </a:p>
                  </a:txBody>
                  <a:tcPr marL="28649" marR="28649" marT="14328" marB="14328" anchor="ctr">
                    <a:lnL>
                      <a:noFill/>
                    </a:lnL>
                    <a:lnR>
                      <a:noFill/>
                    </a:lnR>
                    <a:lnT>
                      <a:noFill/>
                    </a:lnT>
                    <a:lnB>
                      <a:noFill/>
                    </a:lnB>
                  </a:tcPr>
                </a:tc>
                <a:extLst>
                  <a:ext uri="{0D108BD9-81ED-4DB2-BD59-A6C34878D82A}">
                    <a16:rowId xmlns:a16="http://schemas.microsoft.com/office/drawing/2014/main" val="318235464"/>
                  </a:ext>
                </a:extLst>
              </a:tr>
              <a:tr h="165834">
                <a:tc>
                  <a:txBody>
                    <a:bodyPr/>
                    <a:lstStyle/>
                    <a:p>
                      <a:pPr algn="l"/>
                      <a:r>
                        <a:rPr lang="fr-FR" sz="900" b="1" dirty="0">
                          <a:effectLst/>
                          <a:latin typeface="Arial" panose="020B0604020202020204" pitchFamily="34" charset="0"/>
                        </a:rPr>
                        <a:t>Offre Label Rouge</a:t>
                      </a:r>
                    </a:p>
                  </a:txBody>
                  <a:tcPr marL="28649" marR="28649" marT="14328" marB="14328" anchor="ctr">
                    <a:lnL>
                      <a:noFill/>
                    </a:lnL>
                    <a:lnR>
                      <a:noFill/>
                    </a:lnR>
                    <a:lnT>
                      <a:noFill/>
                    </a:lnT>
                    <a:lnB>
                      <a:noFill/>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900" dirty="0">
                          <a:effectLst/>
                          <a:latin typeface="Arial" panose="020B0604020202020204" pitchFamily="34" charset="0"/>
                        </a:rPr>
                        <a:t>= ‘Oui' : le produit du fournisseur est Label Rouge</a:t>
                      </a:r>
                    </a:p>
                  </a:txBody>
                  <a:tcPr marL="28649" marR="28649" marT="14328" marB="14328" anchor="ctr">
                    <a:lnL>
                      <a:noFill/>
                    </a:lnL>
                    <a:lnR>
                      <a:noFill/>
                    </a:lnR>
                    <a:lnT>
                      <a:noFill/>
                    </a:lnT>
                    <a:lnB>
                      <a:noFill/>
                    </a:lnB>
                  </a:tcPr>
                </a:tc>
                <a:extLst>
                  <a:ext uri="{0D108BD9-81ED-4DB2-BD59-A6C34878D82A}">
                    <a16:rowId xmlns:a16="http://schemas.microsoft.com/office/drawing/2014/main" val="649345875"/>
                  </a:ext>
                </a:extLst>
              </a:tr>
              <a:tr h="165834">
                <a:tc>
                  <a:txBody>
                    <a:bodyPr/>
                    <a:lstStyle/>
                    <a:p>
                      <a:pPr algn="l"/>
                      <a:r>
                        <a:rPr lang="fr-FR" sz="900" b="1" dirty="0">
                          <a:effectLst/>
                          <a:latin typeface="Arial" panose="020B0604020202020204" pitchFamily="34" charset="0"/>
                        </a:rPr>
                        <a:t>Offre STG</a:t>
                      </a:r>
                    </a:p>
                  </a:txBody>
                  <a:tcPr marL="28649" marR="28649" marT="14328" marB="14328" anchor="ctr">
                    <a:lnL>
                      <a:noFill/>
                    </a:lnL>
                    <a:lnR>
                      <a:noFill/>
                    </a:lnR>
                    <a:lnT>
                      <a:noFill/>
                    </a:lnT>
                    <a:lnB>
                      <a:noFill/>
                    </a:lnB>
                  </a:tcPr>
                </a:tc>
                <a:tc>
                  <a:txBody>
                    <a:bodyPr/>
                    <a:lstStyle/>
                    <a:p>
                      <a:pPr algn="l"/>
                      <a:r>
                        <a:rPr lang="fr-FR" sz="900" dirty="0">
                          <a:effectLst/>
                          <a:latin typeface="Arial" panose="020B0604020202020204" pitchFamily="34" charset="0"/>
                        </a:rPr>
                        <a:t>= ‘Oui' : le produit du fournisseur est sous signe STG</a:t>
                      </a:r>
                    </a:p>
                  </a:txBody>
                  <a:tcPr marL="28649" marR="28649" marT="14328" marB="14328" anchor="ctr">
                    <a:lnL>
                      <a:noFill/>
                    </a:lnL>
                    <a:lnR>
                      <a:noFill/>
                    </a:lnR>
                    <a:lnT>
                      <a:noFill/>
                    </a:lnT>
                    <a:lnB>
                      <a:noFill/>
                    </a:lnB>
                  </a:tcPr>
                </a:tc>
                <a:extLst>
                  <a:ext uri="{0D108BD9-81ED-4DB2-BD59-A6C34878D82A}">
                    <a16:rowId xmlns:a16="http://schemas.microsoft.com/office/drawing/2014/main" val="2802963085"/>
                  </a:ext>
                </a:extLst>
              </a:tr>
              <a:tr h="165834">
                <a:tc>
                  <a:txBody>
                    <a:bodyPr/>
                    <a:lstStyle/>
                    <a:p>
                      <a:pPr algn="l"/>
                      <a:r>
                        <a:rPr lang="fr-FR" sz="900" b="1" dirty="0">
                          <a:effectLst/>
                          <a:latin typeface="Arial" panose="020B0604020202020204" pitchFamily="34" charset="0"/>
                        </a:rPr>
                        <a:t>Offre AOC</a:t>
                      </a:r>
                    </a:p>
                  </a:txBody>
                  <a:tcPr marL="28649" marR="28649" marT="14328" marB="14328" anchor="ctr">
                    <a:lnL>
                      <a:noFill/>
                    </a:lnL>
                    <a:lnR>
                      <a:noFill/>
                    </a:lnR>
                    <a:lnT>
                      <a:noFill/>
                    </a:lnT>
                    <a:lnB>
                      <a:noFill/>
                    </a:lnB>
                  </a:tcPr>
                </a:tc>
                <a:tc>
                  <a:txBody>
                    <a:bodyPr/>
                    <a:lstStyle/>
                    <a:p>
                      <a:pPr algn="l"/>
                      <a:r>
                        <a:rPr lang="fr-FR" sz="900" dirty="0">
                          <a:effectLst/>
                          <a:latin typeface="Arial" panose="020B0604020202020204" pitchFamily="34" charset="0"/>
                        </a:rPr>
                        <a:t>= ‘Oui' : le produit du fournisseur est AOC</a:t>
                      </a:r>
                    </a:p>
                  </a:txBody>
                  <a:tcPr marL="28649" marR="28649" marT="14328" marB="14328" anchor="ctr">
                    <a:lnL>
                      <a:noFill/>
                    </a:lnL>
                    <a:lnR>
                      <a:noFill/>
                    </a:lnR>
                    <a:lnT>
                      <a:noFill/>
                    </a:lnT>
                    <a:lnB>
                      <a:noFill/>
                    </a:lnB>
                  </a:tcPr>
                </a:tc>
                <a:extLst>
                  <a:ext uri="{0D108BD9-81ED-4DB2-BD59-A6C34878D82A}">
                    <a16:rowId xmlns:a16="http://schemas.microsoft.com/office/drawing/2014/main" val="2856772968"/>
                  </a:ext>
                </a:extLst>
              </a:tr>
              <a:tr h="165834">
                <a:tc>
                  <a:txBody>
                    <a:bodyPr/>
                    <a:lstStyle/>
                    <a:p>
                      <a:pPr algn="l"/>
                      <a:r>
                        <a:rPr lang="fr-FR" sz="900" b="1" dirty="0">
                          <a:effectLst/>
                          <a:latin typeface="Arial" panose="020B0604020202020204" pitchFamily="34" charset="0"/>
                        </a:rPr>
                        <a:t>Offre AOP</a:t>
                      </a:r>
                    </a:p>
                  </a:txBody>
                  <a:tcPr marL="28649" marR="28649" marT="14328" marB="14328" anchor="ctr">
                    <a:lnL>
                      <a:noFill/>
                    </a:lnL>
                    <a:lnR>
                      <a:noFill/>
                    </a:lnR>
                    <a:lnT>
                      <a:noFill/>
                    </a:lnT>
                    <a:lnB>
                      <a:noFill/>
                    </a:lnB>
                  </a:tcPr>
                </a:tc>
                <a:tc>
                  <a:txBody>
                    <a:bodyPr/>
                    <a:lstStyle/>
                    <a:p>
                      <a:pPr algn="l"/>
                      <a:r>
                        <a:rPr lang="fr-FR" sz="900" dirty="0">
                          <a:effectLst/>
                          <a:latin typeface="Arial" panose="020B0604020202020204" pitchFamily="34" charset="0"/>
                        </a:rPr>
                        <a:t>= ‘Oui' : le produit du fournisseur est en AOP</a:t>
                      </a:r>
                    </a:p>
                  </a:txBody>
                  <a:tcPr marL="28649" marR="28649" marT="14328" marB="14328" anchor="ctr">
                    <a:lnL>
                      <a:noFill/>
                    </a:lnL>
                    <a:lnR>
                      <a:noFill/>
                    </a:lnR>
                    <a:lnT>
                      <a:noFill/>
                    </a:lnT>
                    <a:lnB>
                      <a:noFill/>
                    </a:lnB>
                  </a:tcPr>
                </a:tc>
                <a:extLst>
                  <a:ext uri="{0D108BD9-81ED-4DB2-BD59-A6C34878D82A}">
                    <a16:rowId xmlns:a16="http://schemas.microsoft.com/office/drawing/2014/main" val="3193680035"/>
                  </a:ext>
                </a:extLst>
              </a:tr>
              <a:tr h="165834">
                <a:tc>
                  <a:txBody>
                    <a:bodyPr/>
                    <a:lstStyle/>
                    <a:p>
                      <a:pPr algn="l"/>
                      <a:r>
                        <a:rPr lang="fr-FR" sz="900" b="1" dirty="0">
                          <a:effectLst/>
                          <a:latin typeface="Arial" panose="020B0604020202020204" pitchFamily="34" charset="0"/>
                        </a:rPr>
                        <a:t>Offre HVE</a:t>
                      </a:r>
                    </a:p>
                  </a:txBody>
                  <a:tcPr marL="28649" marR="28649" marT="14328" marB="14328" anchor="ctr">
                    <a:lnL>
                      <a:noFill/>
                    </a:lnL>
                    <a:lnR>
                      <a:noFill/>
                    </a:lnR>
                    <a:lnT>
                      <a:noFill/>
                    </a:lnT>
                    <a:lnB>
                      <a:noFill/>
                    </a:lnB>
                  </a:tcPr>
                </a:tc>
                <a:tc>
                  <a:txBody>
                    <a:bodyPr/>
                    <a:lstStyle/>
                    <a:p>
                      <a:pPr algn="l"/>
                      <a:r>
                        <a:rPr lang="fr-FR" sz="900" dirty="0">
                          <a:effectLst/>
                          <a:latin typeface="Arial" panose="020B0604020202020204" pitchFamily="34" charset="0"/>
                        </a:rPr>
                        <a:t>= ‘Oui' : le produit du fournisseur est HVE</a:t>
                      </a:r>
                    </a:p>
                  </a:txBody>
                  <a:tcPr marL="28649" marR="28649" marT="14328" marB="14328" anchor="ctr">
                    <a:lnL>
                      <a:noFill/>
                    </a:lnL>
                    <a:lnR>
                      <a:noFill/>
                    </a:lnR>
                    <a:lnT>
                      <a:noFill/>
                    </a:lnT>
                    <a:lnB>
                      <a:noFill/>
                    </a:lnB>
                  </a:tcPr>
                </a:tc>
                <a:extLst>
                  <a:ext uri="{0D108BD9-81ED-4DB2-BD59-A6C34878D82A}">
                    <a16:rowId xmlns:a16="http://schemas.microsoft.com/office/drawing/2014/main" val="3986418006"/>
                  </a:ext>
                </a:extLst>
              </a:tr>
              <a:tr h="165834">
                <a:tc>
                  <a:txBody>
                    <a:bodyPr/>
                    <a:lstStyle/>
                    <a:p>
                      <a:pPr algn="l"/>
                      <a:r>
                        <a:rPr lang="fr-FR" sz="900" b="1" dirty="0">
                          <a:effectLst/>
                          <a:latin typeface="Arial" panose="020B0604020202020204" pitchFamily="34" charset="0"/>
                        </a:rPr>
                        <a:t>Offre Fermier</a:t>
                      </a:r>
                    </a:p>
                  </a:txBody>
                  <a:tcPr marL="28649" marR="28649" marT="14328" marB="14328" anchor="ctr">
                    <a:lnL>
                      <a:noFill/>
                    </a:lnL>
                    <a:lnR>
                      <a:noFill/>
                    </a:lnR>
                    <a:lnT>
                      <a:noFill/>
                    </a:lnT>
                    <a:lnB>
                      <a:noFill/>
                    </a:lnB>
                  </a:tcPr>
                </a:tc>
                <a:tc>
                  <a:txBody>
                    <a:bodyPr/>
                    <a:lstStyle/>
                    <a:p>
                      <a:pPr algn="l"/>
                      <a:r>
                        <a:rPr lang="fr-FR" sz="900" dirty="0">
                          <a:effectLst/>
                          <a:latin typeface="Arial" panose="020B0604020202020204" pitchFamily="34" charset="0"/>
                        </a:rPr>
                        <a:t>= ‘Oui' : le produit du fournisseur est fermier</a:t>
                      </a:r>
                    </a:p>
                  </a:txBody>
                  <a:tcPr marL="28649" marR="28649" marT="14328" marB="14328" anchor="ctr">
                    <a:lnL>
                      <a:noFill/>
                    </a:lnL>
                    <a:lnR>
                      <a:noFill/>
                    </a:lnR>
                    <a:lnT>
                      <a:noFill/>
                    </a:lnT>
                    <a:lnB>
                      <a:noFill/>
                    </a:lnB>
                  </a:tcPr>
                </a:tc>
                <a:extLst>
                  <a:ext uri="{0D108BD9-81ED-4DB2-BD59-A6C34878D82A}">
                    <a16:rowId xmlns:a16="http://schemas.microsoft.com/office/drawing/2014/main" val="155351803"/>
                  </a:ext>
                </a:extLst>
              </a:tr>
              <a:tr h="165834">
                <a:tc>
                  <a:txBody>
                    <a:bodyPr/>
                    <a:lstStyle/>
                    <a:p>
                      <a:pPr algn="l"/>
                      <a:r>
                        <a:rPr lang="fr-FR" sz="900" b="1" dirty="0">
                          <a:effectLst/>
                          <a:latin typeface="Arial" panose="020B0604020202020204" pitchFamily="34" charset="0"/>
                        </a:rPr>
                        <a:t>Origine produit</a:t>
                      </a:r>
                    </a:p>
                  </a:txBody>
                  <a:tcPr marL="28649" marR="28649" marT="14328" marB="14328" anchor="ctr">
                    <a:lnL>
                      <a:noFill/>
                    </a:lnL>
                    <a:lnR>
                      <a:noFill/>
                    </a:lnR>
                    <a:lnT>
                      <a:noFill/>
                    </a:lnT>
                    <a:lnB>
                      <a:noFill/>
                    </a:lnB>
                  </a:tcPr>
                </a:tc>
                <a:tc>
                  <a:txBody>
                    <a:bodyPr/>
                    <a:lstStyle/>
                    <a:p>
                      <a:pPr algn="l"/>
                      <a:r>
                        <a:rPr lang="fr-FR" sz="900" dirty="0">
                          <a:effectLst/>
                          <a:latin typeface="Arial" panose="020B0604020202020204" pitchFamily="34" charset="0"/>
                        </a:rPr>
                        <a:t>Département/pays d'origine du produit renseigné par le </a:t>
                      </a:r>
                      <a:r>
                        <a:rPr lang="fr-FR" sz="900" dirty="0" err="1">
                          <a:effectLst/>
                          <a:latin typeface="Arial" panose="020B0604020202020204" pitchFamily="34" charset="0"/>
                        </a:rPr>
                        <a:t>founisseur</a:t>
                      </a:r>
                      <a:r>
                        <a:rPr lang="fr-FR" sz="900" dirty="0">
                          <a:effectLst/>
                          <a:latin typeface="Arial" panose="020B0604020202020204" pitchFamily="34" charset="0"/>
                        </a:rPr>
                        <a:t> au moment de l’offre.</a:t>
                      </a:r>
                    </a:p>
                  </a:txBody>
                  <a:tcPr marL="28649" marR="28649" marT="14328" marB="14328" anchor="ctr">
                    <a:lnL>
                      <a:noFill/>
                    </a:lnL>
                    <a:lnR>
                      <a:noFill/>
                    </a:lnR>
                    <a:lnT>
                      <a:noFill/>
                    </a:lnT>
                    <a:lnB>
                      <a:noFill/>
                    </a:lnB>
                  </a:tcPr>
                </a:tc>
                <a:extLst>
                  <a:ext uri="{0D108BD9-81ED-4DB2-BD59-A6C34878D82A}">
                    <a16:rowId xmlns:a16="http://schemas.microsoft.com/office/drawing/2014/main" val="112661147"/>
                  </a:ext>
                </a:extLst>
              </a:tr>
              <a:tr h="207088">
                <a:tc>
                  <a:txBody>
                    <a:bodyPr/>
                    <a:lstStyle/>
                    <a:p>
                      <a:pPr algn="l"/>
                      <a:r>
                        <a:rPr lang="fr-FR" sz="900" b="1" dirty="0">
                          <a:effectLst/>
                          <a:latin typeface="Arial" panose="020B0604020202020204" pitchFamily="34" charset="0"/>
                        </a:rPr>
                        <a:t>Commentaire fournisseur</a:t>
                      </a:r>
                    </a:p>
                  </a:txBody>
                  <a:tcPr marL="28649" marR="28649" marT="14328" marB="14328" anchor="ctr">
                    <a:lnL>
                      <a:noFill/>
                    </a:lnL>
                    <a:lnR>
                      <a:noFill/>
                    </a:lnR>
                    <a:lnT>
                      <a:noFill/>
                    </a:lnT>
                    <a:lnB>
                      <a:noFill/>
                    </a:lnB>
                  </a:tcPr>
                </a:tc>
                <a:tc>
                  <a:txBody>
                    <a:bodyPr/>
                    <a:lstStyle/>
                    <a:p>
                      <a:pPr algn="l"/>
                      <a:r>
                        <a:rPr lang="fr-FR" sz="900" dirty="0">
                          <a:effectLst/>
                          <a:latin typeface="Arial" panose="020B0604020202020204" pitchFamily="34" charset="0"/>
                        </a:rPr>
                        <a:t>Commentaire produit par défaut ou réalisé au moment de l’offre</a:t>
                      </a:r>
                    </a:p>
                  </a:txBody>
                  <a:tcPr marL="28649" marR="28649" marT="14328" marB="14328" anchor="ctr">
                    <a:lnL>
                      <a:noFill/>
                    </a:lnL>
                    <a:lnR>
                      <a:noFill/>
                    </a:lnR>
                    <a:lnT>
                      <a:noFill/>
                    </a:lnT>
                    <a:lnB>
                      <a:noFill/>
                    </a:lnB>
                  </a:tcPr>
                </a:tc>
                <a:extLst>
                  <a:ext uri="{0D108BD9-81ED-4DB2-BD59-A6C34878D82A}">
                    <a16:rowId xmlns:a16="http://schemas.microsoft.com/office/drawing/2014/main" val="3976066000"/>
                  </a:ext>
                </a:extLst>
              </a:tr>
              <a:tr h="165834">
                <a:tc>
                  <a:txBody>
                    <a:bodyPr/>
                    <a:lstStyle/>
                    <a:p>
                      <a:pPr algn="l"/>
                      <a:r>
                        <a:rPr lang="fr-FR" sz="900" b="1" dirty="0">
                          <a:effectLst/>
                          <a:latin typeface="Arial" panose="020B0604020202020204" pitchFamily="34" charset="0"/>
                        </a:rPr>
                        <a:t>Prix unitaire</a:t>
                      </a:r>
                    </a:p>
                  </a:txBody>
                  <a:tcPr marL="28649" marR="28649" marT="14328" marB="14328" anchor="ctr">
                    <a:lnL>
                      <a:noFill/>
                    </a:lnL>
                    <a:lnR>
                      <a:noFill/>
                    </a:lnR>
                    <a:lnT>
                      <a:noFill/>
                    </a:lnT>
                    <a:lnB>
                      <a:noFill/>
                    </a:lnB>
                  </a:tcPr>
                </a:tc>
                <a:tc>
                  <a:txBody>
                    <a:bodyPr/>
                    <a:lstStyle/>
                    <a:p>
                      <a:pPr algn="l"/>
                      <a:r>
                        <a:rPr lang="fr-FR" sz="900" dirty="0">
                          <a:effectLst/>
                          <a:latin typeface="Arial" panose="020B0604020202020204" pitchFamily="34" charset="0"/>
                        </a:rPr>
                        <a:t>Prix unitaire proposé</a:t>
                      </a:r>
                    </a:p>
                  </a:txBody>
                  <a:tcPr marL="28649" marR="28649" marT="14328" marB="14328" anchor="ctr">
                    <a:lnL>
                      <a:noFill/>
                    </a:lnL>
                    <a:lnR>
                      <a:noFill/>
                    </a:lnR>
                    <a:lnT>
                      <a:noFill/>
                    </a:lnT>
                    <a:lnB>
                      <a:noFill/>
                    </a:lnB>
                  </a:tcPr>
                </a:tc>
                <a:extLst>
                  <a:ext uri="{0D108BD9-81ED-4DB2-BD59-A6C34878D82A}">
                    <a16:rowId xmlns:a16="http://schemas.microsoft.com/office/drawing/2014/main" val="452903782"/>
                  </a:ext>
                </a:extLst>
              </a:tr>
              <a:tr h="303011">
                <a:tc>
                  <a:txBody>
                    <a:bodyPr/>
                    <a:lstStyle/>
                    <a:p>
                      <a:pPr algn="l"/>
                      <a:r>
                        <a:rPr lang="fr-FR" sz="900" b="1" dirty="0">
                          <a:effectLst/>
                          <a:latin typeface="Arial" panose="020B0604020202020204" pitchFamily="34" charset="0"/>
                        </a:rPr>
                        <a:t>Unité de conversion fournisseur</a:t>
                      </a:r>
                    </a:p>
                  </a:txBody>
                  <a:tcPr marL="28649" marR="28649" marT="14328" marB="14328" anchor="ctr">
                    <a:lnL>
                      <a:noFill/>
                    </a:lnL>
                    <a:lnR>
                      <a:noFill/>
                    </a:lnR>
                    <a:lnT>
                      <a:noFill/>
                    </a:lnT>
                    <a:lnB>
                      <a:noFill/>
                    </a:lnB>
                  </a:tcPr>
                </a:tc>
                <a:tc>
                  <a:txBody>
                    <a:bodyPr/>
                    <a:lstStyle/>
                    <a:p>
                      <a:pPr algn="l"/>
                      <a:r>
                        <a:rPr lang="fr-FR" sz="900" dirty="0">
                          <a:effectLst/>
                          <a:latin typeface="Arial" panose="020B0604020202020204" pitchFamily="34" charset="0"/>
                        </a:rPr>
                        <a:t>Cellule vide si le </a:t>
                      </a:r>
                      <a:r>
                        <a:rPr lang="fr-FR" sz="900" dirty="0" err="1">
                          <a:effectLst/>
                          <a:latin typeface="Arial" panose="020B0604020202020204" pitchFamily="34" charset="0"/>
                        </a:rPr>
                        <a:t>fournisseura</a:t>
                      </a:r>
                      <a:r>
                        <a:rPr lang="fr-FR" sz="900" dirty="0">
                          <a:effectLst/>
                          <a:latin typeface="Arial" panose="020B0604020202020204" pitchFamily="34" charset="0"/>
                        </a:rPr>
                        <a:t> répondu dans la même unité / Type d'unité si le fournisseur répond dans une unité différente de celle demandée.</a:t>
                      </a:r>
                    </a:p>
                  </a:txBody>
                  <a:tcPr marL="28649" marR="28649" marT="14328" marB="14328" anchor="ctr">
                    <a:lnL>
                      <a:noFill/>
                    </a:lnL>
                    <a:lnR>
                      <a:noFill/>
                    </a:lnR>
                    <a:lnT>
                      <a:noFill/>
                    </a:lnT>
                    <a:lnB>
                      <a:noFill/>
                    </a:lnB>
                  </a:tcPr>
                </a:tc>
                <a:extLst>
                  <a:ext uri="{0D108BD9-81ED-4DB2-BD59-A6C34878D82A}">
                    <a16:rowId xmlns:a16="http://schemas.microsoft.com/office/drawing/2014/main" val="693224407"/>
                  </a:ext>
                </a:extLst>
              </a:tr>
              <a:tr h="303011">
                <a:tc>
                  <a:txBody>
                    <a:bodyPr/>
                    <a:lstStyle/>
                    <a:p>
                      <a:pPr algn="l"/>
                      <a:r>
                        <a:rPr lang="fr-FR" sz="900" b="1" dirty="0">
                          <a:effectLst/>
                          <a:latin typeface="Arial" panose="020B0604020202020204" pitchFamily="34" charset="0"/>
                        </a:rPr>
                        <a:t>Quantité finale proposée fournisseur</a:t>
                      </a:r>
                    </a:p>
                  </a:txBody>
                  <a:tcPr marL="28649" marR="28649" marT="14328" marB="14328" anchor="ctr">
                    <a:lnL>
                      <a:noFill/>
                    </a:lnL>
                    <a:lnR>
                      <a:noFill/>
                    </a:lnR>
                    <a:lnT>
                      <a:noFill/>
                    </a:lnT>
                    <a:lnB>
                      <a:noFill/>
                    </a:lnB>
                  </a:tcPr>
                </a:tc>
                <a:tc>
                  <a:txBody>
                    <a:bodyPr/>
                    <a:lstStyle/>
                    <a:p>
                      <a:pPr algn="l"/>
                      <a:r>
                        <a:rPr lang="fr-FR" sz="900" dirty="0">
                          <a:effectLst/>
                          <a:latin typeface="Arial" panose="020B0604020202020204" pitchFamily="34" charset="0"/>
                        </a:rPr>
                        <a:t>Quantité totale exprimée dans l'unité choisie par le fournisseur</a:t>
                      </a:r>
                    </a:p>
                  </a:txBody>
                  <a:tcPr marL="28649" marR="28649" marT="14328" marB="14328" anchor="ctr">
                    <a:lnL>
                      <a:noFill/>
                    </a:lnL>
                    <a:lnR>
                      <a:noFill/>
                    </a:lnR>
                    <a:lnT>
                      <a:noFill/>
                    </a:lnT>
                    <a:lnB>
                      <a:noFill/>
                    </a:lnB>
                  </a:tcPr>
                </a:tc>
                <a:extLst>
                  <a:ext uri="{0D108BD9-81ED-4DB2-BD59-A6C34878D82A}">
                    <a16:rowId xmlns:a16="http://schemas.microsoft.com/office/drawing/2014/main" val="2989311073"/>
                  </a:ext>
                </a:extLst>
              </a:tr>
              <a:tr h="303011">
                <a:tc>
                  <a:txBody>
                    <a:bodyPr/>
                    <a:lstStyle/>
                    <a:p>
                      <a:pPr algn="l"/>
                      <a:r>
                        <a:rPr lang="fr-FR" sz="900" b="1">
                          <a:effectLst/>
                          <a:latin typeface="Arial" panose="020B0604020202020204" pitchFamily="34" charset="0"/>
                        </a:rPr>
                        <a:t>Coefficient de conversion fournisseur</a:t>
                      </a:r>
                    </a:p>
                  </a:txBody>
                  <a:tcPr marL="28649" marR="28649" marT="14328" marB="14328" anchor="ctr">
                    <a:lnL>
                      <a:noFill/>
                    </a:lnL>
                    <a:lnR>
                      <a:noFill/>
                    </a:lnR>
                    <a:lnT>
                      <a:noFill/>
                    </a:lnT>
                    <a:lnB>
                      <a:noFill/>
                    </a:lnB>
                  </a:tcPr>
                </a:tc>
                <a:tc>
                  <a:txBody>
                    <a:bodyPr/>
                    <a:lstStyle/>
                    <a:p>
                      <a:pPr algn="l"/>
                      <a:r>
                        <a:rPr lang="fr-FR" sz="900" dirty="0">
                          <a:effectLst/>
                          <a:latin typeface="Arial" panose="020B0604020202020204" pitchFamily="34" charset="0"/>
                        </a:rPr>
                        <a:t>Equivalence d'une unité en kg </a:t>
                      </a:r>
                    </a:p>
                  </a:txBody>
                  <a:tcPr marL="28649" marR="28649" marT="14328" marB="14328" anchor="ctr">
                    <a:lnL>
                      <a:noFill/>
                    </a:lnL>
                    <a:lnR>
                      <a:noFill/>
                    </a:lnR>
                    <a:lnT>
                      <a:noFill/>
                    </a:lnT>
                    <a:lnB>
                      <a:noFill/>
                    </a:lnB>
                  </a:tcPr>
                </a:tc>
                <a:extLst>
                  <a:ext uri="{0D108BD9-81ED-4DB2-BD59-A6C34878D82A}">
                    <a16:rowId xmlns:a16="http://schemas.microsoft.com/office/drawing/2014/main" val="3582515464"/>
                  </a:ext>
                </a:extLst>
              </a:tr>
              <a:tr h="136825">
                <a:tc>
                  <a:txBody>
                    <a:bodyPr/>
                    <a:lstStyle/>
                    <a:p>
                      <a:pPr algn="l"/>
                      <a:r>
                        <a:rPr lang="fr-FR" sz="900" b="1" dirty="0">
                          <a:effectLst/>
                          <a:latin typeface="Arial" panose="020B0604020202020204" pitchFamily="34" charset="0"/>
                        </a:rPr>
                        <a:t>Prix total HT</a:t>
                      </a:r>
                    </a:p>
                  </a:txBody>
                  <a:tcPr marL="28649" marR="28649" marT="14328" marB="14328" anchor="ctr">
                    <a:lnL>
                      <a:noFill/>
                    </a:lnL>
                    <a:lnR>
                      <a:noFill/>
                    </a:lnR>
                    <a:lnT>
                      <a:noFill/>
                    </a:lnT>
                    <a:lnB>
                      <a:noFill/>
                    </a:lnB>
                  </a:tcPr>
                </a:tc>
                <a:tc>
                  <a:txBody>
                    <a:bodyPr/>
                    <a:lstStyle/>
                    <a:p>
                      <a:pPr algn="l"/>
                      <a:r>
                        <a:rPr lang="fr-FR" sz="900" dirty="0">
                          <a:effectLst/>
                          <a:latin typeface="Arial" panose="020B0604020202020204" pitchFamily="34" charset="0"/>
                        </a:rPr>
                        <a:t>Prix total HT = Quantité totale x Prix unitaire HT (ne tient pas compte de la modification de la quantité après commande)</a:t>
                      </a:r>
                    </a:p>
                  </a:txBody>
                  <a:tcPr marL="28649" marR="28649" marT="14328" marB="14328" anchor="ctr">
                    <a:lnL>
                      <a:noFill/>
                    </a:lnL>
                    <a:lnR>
                      <a:noFill/>
                    </a:lnR>
                    <a:lnT>
                      <a:noFill/>
                    </a:lnT>
                    <a:lnB>
                      <a:noFill/>
                    </a:lnB>
                  </a:tcPr>
                </a:tc>
                <a:extLst>
                  <a:ext uri="{0D108BD9-81ED-4DB2-BD59-A6C34878D82A}">
                    <a16:rowId xmlns:a16="http://schemas.microsoft.com/office/drawing/2014/main" val="1635557167"/>
                  </a:ext>
                </a:extLst>
              </a:tr>
              <a:tr h="259041">
                <a:tc>
                  <a:txBody>
                    <a:bodyPr/>
                    <a:lstStyle/>
                    <a:p>
                      <a:pPr algn="l"/>
                      <a:r>
                        <a:rPr lang="fr-FR" sz="900" b="1" dirty="0">
                          <a:effectLst/>
                          <a:latin typeface="Arial" panose="020B0604020202020204" pitchFamily="34" charset="0"/>
                        </a:rPr>
                        <a:t>Prix total TTC</a:t>
                      </a:r>
                    </a:p>
                  </a:txBody>
                  <a:tcPr marL="28649" marR="28649" marT="14328" marB="14328" anchor="ctr">
                    <a:lnL>
                      <a:noFill/>
                    </a:lnL>
                    <a:lnR>
                      <a:noFill/>
                    </a:lnR>
                    <a:lnT>
                      <a:noFill/>
                    </a:lnT>
                    <a:lnB>
                      <a:noFill/>
                    </a:lnB>
                  </a:tcPr>
                </a:tc>
                <a:tc>
                  <a:txBody>
                    <a:bodyPr/>
                    <a:lstStyle/>
                    <a:p>
                      <a:pPr algn="l"/>
                      <a:r>
                        <a:rPr lang="fr-FR" sz="900" dirty="0">
                          <a:effectLst/>
                          <a:latin typeface="Arial" panose="020B0604020202020204" pitchFamily="34" charset="0"/>
                        </a:rPr>
                        <a:t>Prix total TTC = Prix total HT + TVA du produit  (ne tient pas compte de la modification de la quantité après commande)</a:t>
                      </a:r>
                    </a:p>
                  </a:txBody>
                  <a:tcPr marL="28649" marR="28649" marT="14328" marB="14328" anchor="ctr">
                    <a:lnL>
                      <a:noFill/>
                    </a:lnL>
                    <a:lnR>
                      <a:noFill/>
                    </a:lnR>
                    <a:lnT>
                      <a:noFill/>
                    </a:lnT>
                    <a:lnB>
                      <a:noFill/>
                    </a:lnB>
                  </a:tcPr>
                </a:tc>
                <a:extLst>
                  <a:ext uri="{0D108BD9-81ED-4DB2-BD59-A6C34878D82A}">
                    <a16:rowId xmlns:a16="http://schemas.microsoft.com/office/drawing/2014/main" val="3750865673"/>
                  </a:ext>
                </a:extLst>
              </a:tr>
            </a:tbl>
          </a:graphicData>
        </a:graphic>
      </p:graphicFrame>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Text Box 1">
            <a:extLst>
              <a:ext uri="{FF2B5EF4-FFF2-40B4-BE49-F238E27FC236}">
                <a16:creationId xmlns:a16="http://schemas.microsoft.com/office/drawing/2014/main" id="{E81BC090-5291-4408-9DA7-2B5E69859F99}"/>
              </a:ext>
            </a:extLst>
          </p:cNvPr>
          <p:cNvSpPr txBox="1">
            <a:spLocks noChangeArrowheads="1"/>
          </p:cNvSpPr>
          <p:nvPr/>
        </p:nvSpPr>
        <p:spPr bwMode="auto">
          <a:xfrm>
            <a:off x="990600" y="133350"/>
            <a:ext cx="8153400" cy="46384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spcBef>
                <a:spcPts val="8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31450" algn="l"/>
                <a:tab pos="10780713" algn="l"/>
              </a:tabLst>
              <a:defRPr sz="3200">
                <a:solidFill>
                  <a:srgbClr val="000000"/>
                </a:solidFill>
                <a:latin typeface="Calibri" panose="020F0502020204030204" pitchFamily="34" charset="0"/>
                <a:ea typeface="Microsoft YaHei" panose="020B0503020204020204" pitchFamily="34" charset="-122"/>
              </a:defRPr>
            </a:lvl1pPr>
            <a:lvl2pPr>
              <a:spcBef>
                <a:spcPts val="7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31450" algn="l"/>
                <a:tab pos="10780713" algn="l"/>
              </a:tabLst>
              <a:defRPr sz="2800">
                <a:solidFill>
                  <a:srgbClr val="000000"/>
                </a:solidFill>
                <a:latin typeface="Calibri" panose="020F0502020204030204" pitchFamily="34" charset="0"/>
                <a:ea typeface="Microsoft YaHei" panose="020B0503020204020204" pitchFamily="34" charset="-122"/>
              </a:defRPr>
            </a:lvl2pPr>
            <a:lvl3pPr>
              <a:spcBef>
                <a:spcPts val="6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31450" algn="l"/>
                <a:tab pos="10780713" algn="l"/>
              </a:tabLst>
              <a:defRPr sz="2400">
                <a:solidFill>
                  <a:srgbClr val="000000"/>
                </a:solidFill>
                <a:latin typeface="Calibri" panose="020F0502020204030204" pitchFamily="34" charset="0"/>
                <a:ea typeface="Microsoft YaHei" panose="020B0503020204020204" pitchFamily="34" charset="-122"/>
              </a:defRPr>
            </a:lvl3pPr>
            <a:lvl4pPr>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31450" algn="l"/>
                <a:tab pos="10780713" algn="l"/>
              </a:tabLst>
              <a:defRPr sz="2000">
                <a:solidFill>
                  <a:srgbClr val="000000"/>
                </a:solidFill>
                <a:latin typeface="Calibri" panose="020F0502020204030204" pitchFamily="34" charset="0"/>
                <a:ea typeface="Microsoft YaHei" panose="020B0503020204020204" pitchFamily="34" charset="-122"/>
              </a:defRPr>
            </a:lvl4pPr>
            <a:lvl5pPr>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31450" algn="l"/>
                <a:tab pos="10780713" algn="l"/>
              </a:tabLst>
              <a:defRPr sz="2000">
                <a:solidFill>
                  <a:srgbClr val="000000"/>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31450" algn="l"/>
                <a:tab pos="10780713" algn="l"/>
              </a:tabLst>
              <a:defRPr sz="2000">
                <a:solidFill>
                  <a:srgbClr val="000000"/>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31450" algn="l"/>
                <a:tab pos="10780713" algn="l"/>
              </a:tabLst>
              <a:defRPr sz="2000">
                <a:solidFill>
                  <a:srgbClr val="000000"/>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31450" algn="l"/>
                <a:tab pos="10780713" algn="l"/>
              </a:tabLst>
              <a:defRPr sz="2000">
                <a:solidFill>
                  <a:srgbClr val="000000"/>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31450" algn="l"/>
                <a:tab pos="10780713" algn="l"/>
              </a:tabLst>
              <a:defRPr sz="2000">
                <a:solidFill>
                  <a:srgbClr val="000000"/>
                </a:solidFill>
                <a:latin typeface="Calibri" panose="020F0502020204030204" pitchFamily="34" charset="0"/>
                <a:ea typeface="Microsoft YaHei" panose="020B0503020204020204" pitchFamily="34" charset="-122"/>
              </a:defRPr>
            </a:lvl9pPr>
          </a:lstStyle>
          <a:p>
            <a:pPr eaLnBrk="1" hangingPunct="1">
              <a:spcBef>
                <a:spcPct val="0"/>
              </a:spcBef>
              <a:buClrTx/>
              <a:buFontTx/>
              <a:buNone/>
            </a:pPr>
            <a:r>
              <a:rPr lang="fr-FR" altLang="fr-FR" sz="2400" b="1" dirty="0">
                <a:solidFill>
                  <a:srgbClr val="00733C"/>
                </a:solidFill>
                <a:latin typeface="Arial" panose="020B0604020202020204" pitchFamily="34" charset="0"/>
              </a:rPr>
              <a:t>	 11 – Statistiques</a:t>
            </a:r>
          </a:p>
        </p:txBody>
      </p:sp>
      <p:sp>
        <p:nvSpPr>
          <p:cNvPr id="76803" name="Text Box 2">
            <a:extLst>
              <a:ext uri="{FF2B5EF4-FFF2-40B4-BE49-F238E27FC236}">
                <a16:creationId xmlns:a16="http://schemas.microsoft.com/office/drawing/2014/main" id="{F7603E74-4016-4350-8999-3706D8A0144C}"/>
              </a:ext>
            </a:extLst>
          </p:cNvPr>
          <p:cNvSpPr txBox="1">
            <a:spLocks noChangeArrowheads="1"/>
          </p:cNvSpPr>
          <p:nvPr/>
        </p:nvSpPr>
        <p:spPr bwMode="auto">
          <a:xfrm>
            <a:off x="36513" y="6553200"/>
            <a:ext cx="9144000" cy="4048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spcBef>
                <a:spcPts val="8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000000"/>
                </a:solidFill>
                <a:latin typeface="Calibri" panose="020F0502020204030204" pitchFamily="34" charset="0"/>
                <a:ea typeface="Microsoft YaHei" panose="020B0503020204020204" pitchFamily="34" charset="-122"/>
              </a:defRPr>
            </a:lvl1pPr>
            <a:lvl2pPr>
              <a:spcBef>
                <a:spcPts val="7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000000"/>
                </a:solidFill>
                <a:latin typeface="Calibri" panose="020F0502020204030204" pitchFamily="34" charset="0"/>
                <a:ea typeface="Microsoft YaHei" panose="020B0503020204020204" pitchFamily="34" charset="-122"/>
              </a:defRPr>
            </a:lvl2pPr>
            <a:lvl3pPr>
              <a:spcBef>
                <a:spcPts val="6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Calibri" panose="020F0502020204030204" pitchFamily="34" charset="0"/>
                <a:ea typeface="Microsoft YaHei" panose="020B0503020204020204" pitchFamily="34" charset="-122"/>
              </a:defRPr>
            </a:lvl3pPr>
            <a:lvl4pPr>
              <a:spcBef>
                <a:spcPts val="5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Microsoft YaHei" panose="020B0503020204020204" pitchFamily="34" charset="-122"/>
              </a:defRPr>
            </a:lvl4pPr>
            <a:lvl5pPr>
              <a:spcBef>
                <a:spcPts val="5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Microsoft YaHei" panose="020B0503020204020204" pitchFamily="34" charset="-122"/>
              </a:defRPr>
            </a:lvl9pPr>
          </a:lstStyle>
          <a:p>
            <a:pPr algn="r" eaLnBrk="1" hangingPunct="1">
              <a:spcBef>
                <a:spcPct val="0"/>
              </a:spcBef>
              <a:buClrTx/>
              <a:buFontTx/>
              <a:buNone/>
            </a:pPr>
            <a:fld id="{432F3014-697D-492C-A65C-90AC796A114E}" type="slidenum">
              <a:rPr lang="fr-FR" altLang="fr-FR" sz="1800" b="1">
                <a:solidFill>
                  <a:srgbClr val="948A54"/>
                </a:solidFill>
                <a:latin typeface="Arial" panose="020B0604020202020204" pitchFamily="34" charset="0"/>
              </a:rPr>
              <a:pPr algn="r" eaLnBrk="1" hangingPunct="1">
                <a:spcBef>
                  <a:spcPct val="0"/>
                </a:spcBef>
                <a:buClrTx/>
                <a:buFontTx/>
                <a:buNone/>
              </a:pPr>
              <a:t>129</a:t>
            </a:fld>
            <a:endParaRPr lang="fr-FR" altLang="fr-FR" sz="1800" b="1">
              <a:solidFill>
                <a:srgbClr val="948A54"/>
              </a:solidFill>
              <a:latin typeface="Arial" panose="020B0604020202020204" pitchFamily="34" charset="0"/>
            </a:endParaRPr>
          </a:p>
        </p:txBody>
      </p:sp>
      <p:sp>
        <p:nvSpPr>
          <p:cNvPr id="76804" name="Rectangle 3">
            <a:extLst>
              <a:ext uri="{FF2B5EF4-FFF2-40B4-BE49-F238E27FC236}">
                <a16:creationId xmlns:a16="http://schemas.microsoft.com/office/drawing/2014/main" id="{54B8A0B7-8D9F-40D5-A624-5D0FE1A2D377}"/>
              </a:ext>
            </a:extLst>
          </p:cNvPr>
          <p:cNvSpPr>
            <a:spLocks noChangeArrowheads="1"/>
          </p:cNvSpPr>
          <p:nvPr/>
        </p:nvSpPr>
        <p:spPr bwMode="auto">
          <a:xfrm>
            <a:off x="304800" y="242888"/>
            <a:ext cx="293688" cy="304800"/>
          </a:xfrm>
          <a:prstGeom prst="rect">
            <a:avLst/>
          </a:prstGeom>
          <a:solidFill>
            <a:srgbClr val="C00000"/>
          </a:solidFill>
          <a:ln>
            <a:noFill/>
          </a:ln>
          <a:effectLst/>
        </p:spPr>
        <p:txBody>
          <a:bodyPr wrap="none" anchor="ctr"/>
          <a:lstStyle/>
          <a:p>
            <a:pPr eaLnBrk="1" hangingPunct="1">
              <a:buClr>
                <a:srgbClr val="000000"/>
              </a:buClr>
              <a:buSzPct val="100000"/>
              <a:buFont typeface="Times New Roman" panose="02020603050405020304" pitchFamily="18" charset="0"/>
              <a:buNone/>
            </a:pPr>
            <a:endParaRPr lang="fr-FR" altLang="fr-FR"/>
          </a:p>
        </p:txBody>
      </p:sp>
      <p:sp>
        <p:nvSpPr>
          <p:cNvPr id="76805" name="Rectangle 4">
            <a:extLst>
              <a:ext uri="{FF2B5EF4-FFF2-40B4-BE49-F238E27FC236}">
                <a16:creationId xmlns:a16="http://schemas.microsoft.com/office/drawing/2014/main" id="{CD97F036-EFEA-45F5-B001-4B547637105C}"/>
              </a:ext>
            </a:extLst>
          </p:cNvPr>
          <p:cNvSpPr>
            <a:spLocks noChangeArrowheads="1"/>
          </p:cNvSpPr>
          <p:nvPr/>
        </p:nvSpPr>
        <p:spPr bwMode="auto">
          <a:xfrm>
            <a:off x="696913" y="242888"/>
            <a:ext cx="293687" cy="304800"/>
          </a:xfrm>
          <a:prstGeom prst="rect">
            <a:avLst/>
          </a:prstGeom>
          <a:solidFill>
            <a:srgbClr val="93C139"/>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eaLnBrk="1" hangingPunct="1">
              <a:buClr>
                <a:srgbClr val="000000"/>
              </a:buClr>
              <a:buSzPct val="100000"/>
              <a:buFont typeface="Times New Roman" panose="02020603050405020304" pitchFamily="18" charset="0"/>
              <a:buNone/>
            </a:pPr>
            <a:endParaRPr lang="fr-FR" altLang="fr-FR"/>
          </a:p>
        </p:txBody>
      </p:sp>
      <p:sp>
        <p:nvSpPr>
          <p:cNvPr id="76806" name="Text Box 6">
            <a:extLst>
              <a:ext uri="{FF2B5EF4-FFF2-40B4-BE49-F238E27FC236}">
                <a16:creationId xmlns:a16="http://schemas.microsoft.com/office/drawing/2014/main" id="{3AF262A5-793D-4668-9CB3-BE10989B66C1}"/>
              </a:ext>
            </a:extLst>
          </p:cNvPr>
          <p:cNvSpPr txBox="1">
            <a:spLocks noChangeArrowheads="1"/>
          </p:cNvSpPr>
          <p:nvPr/>
        </p:nvSpPr>
        <p:spPr bwMode="auto">
          <a:xfrm>
            <a:off x="0" y="968375"/>
            <a:ext cx="9129713" cy="30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a:spcBef>
                <a:spcPts val="8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000000"/>
                </a:solidFill>
                <a:latin typeface="Calibri" panose="020F0502020204030204" pitchFamily="34" charset="0"/>
                <a:ea typeface="Microsoft YaHei" panose="020B0503020204020204" pitchFamily="34" charset="-122"/>
              </a:defRPr>
            </a:lvl1pPr>
            <a:lvl2pPr>
              <a:spcBef>
                <a:spcPts val="7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000000"/>
                </a:solidFill>
                <a:latin typeface="Calibri" panose="020F0502020204030204" pitchFamily="34" charset="0"/>
                <a:ea typeface="Microsoft YaHei" panose="020B0503020204020204" pitchFamily="34" charset="-122"/>
              </a:defRPr>
            </a:lvl2pPr>
            <a:lvl3pPr>
              <a:spcBef>
                <a:spcPts val="6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Calibri" panose="020F0502020204030204" pitchFamily="34" charset="0"/>
                <a:ea typeface="Microsoft YaHei" panose="020B0503020204020204" pitchFamily="34" charset="-122"/>
              </a:defRPr>
            </a:lvl3pPr>
            <a:lvl4pPr>
              <a:spcBef>
                <a:spcPts val="5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Microsoft YaHei" panose="020B0503020204020204" pitchFamily="34" charset="-122"/>
              </a:defRPr>
            </a:lvl4pPr>
            <a:lvl5pPr>
              <a:spcBef>
                <a:spcPts val="5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Microsoft YaHei" panose="020B0503020204020204" pitchFamily="34" charset="-122"/>
              </a:defRPr>
            </a:lvl9pPr>
          </a:lstStyle>
          <a:p>
            <a:pPr eaLnBrk="1" hangingPunct="1">
              <a:spcBef>
                <a:spcPct val="0"/>
              </a:spcBef>
              <a:buClrTx/>
              <a:buFontTx/>
              <a:buNone/>
            </a:pPr>
            <a:r>
              <a:rPr lang="fr-FR" altLang="fr-FR" sz="1600" dirty="0">
                <a:solidFill>
                  <a:srgbClr val="005DA2"/>
                </a:solidFill>
                <a:latin typeface="Arial" panose="020B0604020202020204" pitchFamily="34" charset="0"/>
              </a:rPr>
              <a:t>Format du fichier d’export des commandes – détail et signification des colonnes (suite)</a:t>
            </a:r>
          </a:p>
        </p:txBody>
      </p:sp>
      <p:graphicFrame>
        <p:nvGraphicFramePr>
          <p:cNvPr id="2" name="Tableau 1">
            <a:extLst>
              <a:ext uri="{FF2B5EF4-FFF2-40B4-BE49-F238E27FC236}">
                <a16:creationId xmlns:a16="http://schemas.microsoft.com/office/drawing/2014/main" id="{AAC7F875-957B-4572-9544-7BBB6CFF1204}"/>
              </a:ext>
            </a:extLst>
          </p:cNvPr>
          <p:cNvGraphicFramePr>
            <a:graphicFrameLocks noGrp="1"/>
          </p:cNvGraphicFramePr>
          <p:nvPr>
            <p:extLst>
              <p:ext uri="{D42A27DB-BD31-4B8C-83A1-F6EECF244321}">
                <p14:modId xmlns:p14="http://schemas.microsoft.com/office/powerpoint/2010/main" val="3477355761"/>
              </p:ext>
            </p:extLst>
          </p:nvPr>
        </p:nvGraphicFramePr>
        <p:xfrm>
          <a:off x="251520" y="1484784"/>
          <a:ext cx="8723778" cy="1159621"/>
        </p:xfrm>
        <a:graphic>
          <a:graphicData uri="http://schemas.openxmlformats.org/drawingml/2006/table">
            <a:tbl>
              <a:tblPr/>
              <a:tblGrid>
                <a:gridCol w="2146448">
                  <a:extLst>
                    <a:ext uri="{9D8B030D-6E8A-4147-A177-3AD203B41FA5}">
                      <a16:colId xmlns:a16="http://schemas.microsoft.com/office/drawing/2014/main" val="2486146421"/>
                    </a:ext>
                  </a:extLst>
                </a:gridCol>
                <a:gridCol w="6577330">
                  <a:extLst>
                    <a:ext uri="{9D8B030D-6E8A-4147-A177-3AD203B41FA5}">
                      <a16:colId xmlns:a16="http://schemas.microsoft.com/office/drawing/2014/main" val="1050792279"/>
                    </a:ext>
                  </a:extLst>
                </a:gridCol>
              </a:tblGrid>
              <a:tr h="216024">
                <a:tc>
                  <a:txBody>
                    <a:bodyPr/>
                    <a:lstStyle/>
                    <a:p>
                      <a:pPr algn="l"/>
                      <a:r>
                        <a:rPr lang="fr-FR" sz="900" b="1" dirty="0">
                          <a:effectLst/>
                          <a:latin typeface="Arial" panose="020B0604020202020204" pitchFamily="34" charset="0"/>
                        </a:rPr>
                        <a:t>Précision </a:t>
                      </a:r>
                      <a:r>
                        <a:rPr lang="fr-FR" sz="900" b="1" dirty="0" err="1">
                          <a:effectLst/>
                          <a:latin typeface="Arial" panose="020B0604020202020204" pitchFamily="34" charset="0"/>
                        </a:rPr>
                        <a:t>bdl</a:t>
                      </a:r>
                      <a:r>
                        <a:rPr lang="fr-FR" sz="900" b="1" dirty="0">
                          <a:effectLst/>
                          <a:latin typeface="Arial" panose="020B0604020202020204" pitchFamily="34" charset="0"/>
                        </a:rPr>
                        <a:t>-facture</a:t>
                      </a:r>
                    </a:p>
                  </a:txBody>
                  <a:tcPr marL="28649" marR="28649" marT="14328" marB="14328" anchor="ctr">
                    <a:lnL>
                      <a:noFill/>
                    </a:lnL>
                    <a:lnR>
                      <a:noFill/>
                    </a:lnR>
                    <a:lnT>
                      <a:noFill/>
                    </a:lnT>
                    <a:lnB>
                      <a:noFill/>
                    </a:lnB>
                  </a:tcPr>
                </a:tc>
                <a:tc>
                  <a:txBody>
                    <a:bodyPr/>
                    <a:lstStyle/>
                    <a:p>
                      <a:pPr algn="l"/>
                      <a:r>
                        <a:rPr lang="fr-FR" sz="900" dirty="0">
                          <a:effectLst/>
                          <a:latin typeface="Arial" panose="020B0604020202020204" pitchFamily="34" charset="0"/>
                        </a:rPr>
                        <a:t>Commentaire éventuel laissé par le fournisseurs sur le bon de livraison et la facture (interface de la modification de quantité)</a:t>
                      </a:r>
                    </a:p>
                  </a:txBody>
                  <a:tcPr marL="28649" marR="28649" marT="14328" marB="14328" anchor="ctr">
                    <a:lnL>
                      <a:noFill/>
                    </a:lnL>
                    <a:lnR>
                      <a:noFill/>
                    </a:lnR>
                    <a:lnT>
                      <a:noFill/>
                    </a:lnT>
                    <a:lnB>
                      <a:noFill/>
                    </a:lnB>
                  </a:tcPr>
                </a:tc>
                <a:extLst>
                  <a:ext uri="{0D108BD9-81ED-4DB2-BD59-A6C34878D82A}">
                    <a16:rowId xmlns:a16="http://schemas.microsoft.com/office/drawing/2014/main" val="129863193"/>
                  </a:ext>
                </a:extLst>
              </a:tr>
              <a:tr h="216024">
                <a:tc>
                  <a:txBody>
                    <a:bodyPr/>
                    <a:lstStyle/>
                    <a:p>
                      <a:pPr algn="l"/>
                      <a:r>
                        <a:rPr lang="fr-FR" sz="900" b="1" dirty="0">
                          <a:effectLst/>
                          <a:latin typeface="Arial" panose="020B0604020202020204" pitchFamily="34" charset="0"/>
                        </a:rPr>
                        <a:t>Quantité modifiée</a:t>
                      </a:r>
                    </a:p>
                  </a:txBody>
                  <a:tcPr marL="28649" marR="28649" marT="14328" marB="14328" anchor="ctr">
                    <a:lnL>
                      <a:noFill/>
                    </a:lnL>
                    <a:lnR>
                      <a:noFill/>
                    </a:lnR>
                    <a:lnT>
                      <a:noFill/>
                    </a:lnT>
                    <a:lnB>
                      <a:noFill/>
                    </a:lnB>
                  </a:tcPr>
                </a:tc>
                <a:tc>
                  <a:txBody>
                    <a:bodyPr/>
                    <a:lstStyle/>
                    <a:p>
                      <a:pPr algn="l"/>
                      <a:r>
                        <a:rPr lang="fr-FR" sz="900" dirty="0">
                          <a:effectLst/>
                          <a:latin typeface="Arial" panose="020B0604020202020204" pitchFamily="34" charset="0"/>
                        </a:rPr>
                        <a:t>Indication de la nouvelle quantité saisie. Si le champ est vide, cela signifie que le fournisseur n’a pas ajusté la quantité</a:t>
                      </a:r>
                    </a:p>
                  </a:txBody>
                  <a:tcPr marL="28649" marR="28649" marT="14328" marB="14328" anchor="ctr">
                    <a:lnL>
                      <a:noFill/>
                    </a:lnL>
                    <a:lnR>
                      <a:noFill/>
                    </a:lnR>
                    <a:lnT>
                      <a:noFill/>
                    </a:lnT>
                    <a:lnB>
                      <a:noFill/>
                    </a:lnB>
                  </a:tcPr>
                </a:tc>
                <a:extLst>
                  <a:ext uri="{0D108BD9-81ED-4DB2-BD59-A6C34878D82A}">
                    <a16:rowId xmlns:a16="http://schemas.microsoft.com/office/drawing/2014/main" val="1303382195"/>
                  </a:ext>
                </a:extLst>
              </a:tr>
              <a:tr h="358826">
                <a:tc>
                  <a:txBody>
                    <a:bodyPr/>
                    <a:lstStyle/>
                    <a:p>
                      <a:pPr algn="l"/>
                      <a:r>
                        <a:rPr lang="fr-FR" sz="900" b="1" dirty="0">
                          <a:effectLst/>
                          <a:latin typeface="Arial" panose="020B0604020202020204" pitchFamily="34" charset="0"/>
                        </a:rPr>
                        <a:t>Modification de quantité acceptée</a:t>
                      </a:r>
                    </a:p>
                  </a:txBody>
                  <a:tcPr marL="28649" marR="28649" marT="14328" marB="14328" anchor="ctr">
                    <a:lnL>
                      <a:noFill/>
                    </a:lnL>
                    <a:lnR>
                      <a:noFill/>
                    </a:lnR>
                    <a:lnT>
                      <a:noFill/>
                    </a:lnT>
                    <a:lnB>
                      <a:noFill/>
                    </a:lnB>
                  </a:tcPr>
                </a:tc>
                <a:tc>
                  <a:txBody>
                    <a:bodyPr/>
                    <a:lstStyle/>
                    <a:p>
                      <a:pPr algn="l"/>
                      <a:r>
                        <a:rPr lang="fr-FR" sz="900" dirty="0">
                          <a:effectLst/>
                          <a:latin typeface="Arial" panose="020B0604020202020204" pitchFamily="34" charset="0"/>
                        </a:rPr>
                        <a:t>Oui : vous avez validé la modification – Non : vous avez refusé la demande de modification</a:t>
                      </a:r>
                    </a:p>
                  </a:txBody>
                  <a:tcPr marL="28649" marR="28649" marT="14328" marB="14328" anchor="ctr">
                    <a:lnL>
                      <a:noFill/>
                    </a:lnL>
                    <a:lnR>
                      <a:noFill/>
                    </a:lnR>
                    <a:lnT>
                      <a:noFill/>
                    </a:lnT>
                    <a:lnB>
                      <a:noFill/>
                    </a:lnB>
                  </a:tcPr>
                </a:tc>
                <a:extLst>
                  <a:ext uri="{0D108BD9-81ED-4DB2-BD59-A6C34878D82A}">
                    <a16:rowId xmlns:a16="http://schemas.microsoft.com/office/drawing/2014/main" val="2321756364"/>
                  </a:ext>
                </a:extLst>
              </a:tr>
              <a:tr h="165834">
                <a:tc>
                  <a:txBody>
                    <a:bodyPr/>
                    <a:lstStyle/>
                    <a:p>
                      <a:pPr algn="l"/>
                      <a:r>
                        <a:rPr lang="fr-FR" sz="900" b="1" dirty="0">
                          <a:effectLst/>
                          <a:latin typeface="Arial" panose="020B0604020202020204" pitchFamily="34" charset="0"/>
                        </a:rPr>
                        <a:t>Prix total définitif HT</a:t>
                      </a:r>
                    </a:p>
                  </a:txBody>
                  <a:tcPr marL="28649" marR="28649" marT="14328" marB="14328" anchor="ctr">
                    <a:lnL>
                      <a:noFill/>
                    </a:lnL>
                    <a:lnR>
                      <a:noFill/>
                    </a:lnR>
                    <a:lnT>
                      <a:noFill/>
                    </a:lnT>
                    <a:lnB>
                      <a:noFill/>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900" dirty="0">
                          <a:effectLst/>
                          <a:latin typeface="Arial" panose="020B0604020202020204" pitchFamily="34" charset="0"/>
                        </a:rPr>
                        <a:t>Prix total définitif HT = Quantité définitive totale x Prix unitaire HT (tient compte de la modification de la quantité)</a:t>
                      </a:r>
                    </a:p>
                  </a:txBody>
                  <a:tcPr marL="28649" marR="28649" marT="14328" marB="14328" anchor="ctr">
                    <a:lnL>
                      <a:noFill/>
                    </a:lnL>
                    <a:lnR>
                      <a:noFill/>
                    </a:lnR>
                    <a:lnT>
                      <a:noFill/>
                    </a:lnT>
                    <a:lnB>
                      <a:noFill/>
                    </a:lnB>
                  </a:tcPr>
                </a:tc>
                <a:extLst>
                  <a:ext uri="{0D108BD9-81ED-4DB2-BD59-A6C34878D82A}">
                    <a16:rowId xmlns:a16="http://schemas.microsoft.com/office/drawing/2014/main" val="454659561"/>
                  </a:ext>
                </a:extLst>
              </a:tr>
              <a:tr h="20291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900" b="1" dirty="0">
                          <a:effectLst/>
                          <a:latin typeface="Arial" panose="020B0604020202020204" pitchFamily="34" charset="0"/>
                        </a:rPr>
                        <a:t>Prix total définitif TTC</a:t>
                      </a:r>
                    </a:p>
                  </a:txBody>
                  <a:tcPr marL="28649" marR="28649" marT="14328" marB="14328" anchor="ctr">
                    <a:lnL>
                      <a:noFill/>
                    </a:lnL>
                    <a:lnR>
                      <a:noFill/>
                    </a:lnR>
                    <a:lnT>
                      <a:noFill/>
                    </a:lnT>
                    <a:lnB>
                      <a:noFill/>
                    </a:lnB>
                  </a:tcPr>
                </a:tc>
                <a:tc>
                  <a:txBody>
                    <a:bodyPr/>
                    <a:lstStyle/>
                    <a:p>
                      <a:pPr algn="l"/>
                      <a:r>
                        <a:rPr lang="fr-FR" sz="900" dirty="0">
                          <a:effectLst/>
                          <a:latin typeface="Arial" panose="020B0604020202020204" pitchFamily="34" charset="0"/>
                        </a:rPr>
                        <a:t>Prix total définitif TTC = Quantité définitive totale + TVA du produit  (tient compte de la modification de la quantité)</a:t>
                      </a:r>
                    </a:p>
                  </a:txBody>
                  <a:tcPr marL="28649" marR="28649" marT="14328" marB="14328" anchor="ctr">
                    <a:lnL>
                      <a:noFill/>
                    </a:lnL>
                    <a:lnR>
                      <a:noFill/>
                    </a:lnR>
                    <a:lnT>
                      <a:noFill/>
                    </a:lnT>
                    <a:lnB>
                      <a:noFill/>
                    </a:lnB>
                  </a:tcPr>
                </a:tc>
                <a:extLst>
                  <a:ext uri="{0D108BD9-81ED-4DB2-BD59-A6C34878D82A}">
                    <a16:rowId xmlns:a16="http://schemas.microsoft.com/office/drawing/2014/main" val="1958468382"/>
                  </a:ext>
                </a:extLst>
              </a:tr>
            </a:tbl>
          </a:graphicData>
        </a:graphic>
      </p:graphicFrame>
    </p:spTree>
    <p:extLst>
      <p:ext uri="{BB962C8B-B14F-4D97-AF65-F5344CB8AC3E}">
        <p14:creationId xmlns:p14="http://schemas.microsoft.com/office/powerpoint/2010/main" val="4028297837"/>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name="page11">
    <p:spTree>
      <p:nvGrpSpPr>
        <p:cNvPr id="1" name=""/>
        <p:cNvGrpSpPr/>
        <p:nvPr/>
      </p:nvGrpSpPr>
      <p:grpSpPr>
        <a:xfrm>
          <a:off x="0" y="0"/>
          <a:ext cx="0" cy="0"/>
          <a:chOff x="0" y="0"/>
          <a:chExt cx="0" cy="0"/>
        </a:xfrm>
      </p:grpSpPr>
      <p:pic>
        <p:nvPicPr>
          <p:cNvPr id="15" name="Image 14" descr="Une image contenant texte&#10;&#10;Description générée automatiquement">
            <a:extLst>
              <a:ext uri="{FF2B5EF4-FFF2-40B4-BE49-F238E27FC236}">
                <a16:creationId xmlns:a16="http://schemas.microsoft.com/office/drawing/2014/main" id="{7D187994-FE90-4A65-B70D-336F445D865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414762"/>
            <a:ext cx="9178920" cy="4551032"/>
          </a:xfrm>
          <a:prstGeom prst="rect">
            <a:avLst/>
          </a:prstGeom>
        </p:spPr>
      </p:pic>
      <p:cxnSp>
        <p:nvCxnSpPr>
          <p:cNvPr id="3" name="Connecteur droit avec flèche 2">
            <a:extLst>
              <a:ext uri="{FF2B5EF4-FFF2-40B4-BE49-F238E27FC236}">
                <a16:creationId xmlns:a16="http://schemas.microsoft.com/office/drawing/2014/main" id="{27A5E7E6-08A9-4B91-A23A-8774F879DE76}"/>
              </a:ext>
            </a:extLst>
          </p:cNvPr>
          <p:cNvCxnSpPr/>
          <p:nvPr/>
        </p:nvCxnSpPr>
        <p:spPr>
          <a:xfrm>
            <a:off x="1476360" y="1987560"/>
            <a:ext cx="2348279" cy="1800"/>
          </a:xfrm>
          <a:prstGeom prst="straightConnector1">
            <a:avLst/>
          </a:prstGeom>
          <a:noFill/>
          <a:ln>
            <a:noFill/>
            <a:prstDash val="solid"/>
          </a:ln>
        </p:spPr>
      </p:cxnSp>
      <p:sp>
        <p:nvSpPr>
          <p:cNvPr id="4" name="Forme libre : forme 3">
            <a:extLst>
              <a:ext uri="{FF2B5EF4-FFF2-40B4-BE49-F238E27FC236}">
                <a16:creationId xmlns:a16="http://schemas.microsoft.com/office/drawing/2014/main" id="{C3DF88B9-D638-44D6-85F2-48994B208CB6}"/>
              </a:ext>
            </a:extLst>
          </p:cNvPr>
          <p:cNvSpPr/>
          <p:nvPr/>
        </p:nvSpPr>
        <p:spPr>
          <a:xfrm>
            <a:off x="1003175" y="133200"/>
            <a:ext cx="7199790" cy="52540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 pos="10328040" algn="l"/>
                <a:tab pos="10779119" algn="l"/>
                <a:tab pos="10780560" algn="l"/>
                <a:tab pos="10782000" algn="l"/>
              </a:tabLst>
            </a:pPr>
            <a:r>
              <a:rPr lang="fr-FR" sz="2800" b="1" i="0" u="none" strike="noStrike" baseline="0" dirty="0">
                <a:ln>
                  <a:noFill/>
                </a:ln>
                <a:solidFill>
                  <a:srgbClr val="00733C"/>
                </a:solidFill>
                <a:latin typeface="Arial" pitchFamily="18"/>
                <a:ea typeface="Arial" pitchFamily="2"/>
                <a:cs typeface="Arial" pitchFamily="2"/>
              </a:rPr>
              <a:t>Informations de l’établissement</a:t>
            </a:r>
          </a:p>
        </p:txBody>
      </p:sp>
      <p:cxnSp>
        <p:nvCxnSpPr>
          <p:cNvPr id="5" name="Connecteur droit avec flèche 4">
            <a:extLst>
              <a:ext uri="{FF2B5EF4-FFF2-40B4-BE49-F238E27FC236}">
                <a16:creationId xmlns:a16="http://schemas.microsoft.com/office/drawing/2014/main" id="{7C2741CF-2861-46BF-9CEC-2326F26C5197}"/>
              </a:ext>
            </a:extLst>
          </p:cNvPr>
          <p:cNvCxnSpPr>
            <a:cxnSpLocks/>
            <a:stCxn id="6" idx="1"/>
          </p:cNvCxnSpPr>
          <p:nvPr/>
        </p:nvCxnSpPr>
        <p:spPr>
          <a:xfrm flipV="1">
            <a:off x="2161258" y="2849523"/>
            <a:ext cx="598043" cy="525370"/>
          </a:xfrm>
          <a:prstGeom prst="straightConnector1">
            <a:avLst/>
          </a:prstGeom>
          <a:noFill/>
          <a:ln w="25560" cap="sq">
            <a:solidFill>
              <a:srgbClr val="E3001E"/>
            </a:solidFill>
            <a:prstDash val="solid"/>
            <a:miter/>
            <a:tailEnd type="arrow"/>
          </a:ln>
        </p:spPr>
      </p:cxnSp>
      <p:sp>
        <p:nvSpPr>
          <p:cNvPr id="6" name="Forme libre : forme 5">
            <a:extLst>
              <a:ext uri="{FF2B5EF4-FFF2-40B4-BE49-F238E27FC236}">
                <a16:creationId xmlns:a16="http://schemas.microsoft.com/office/drawing/2014/main" id="{F172CE95-CE29-40CE-8C3A-6557BBE3752C}"/>
              </a:ext>
            </a:extLst>
          </p:cNvPr>
          <p:cNvSpPr/>
          <p:nvPr/>
        </p:nvSpPr>
        <p:spPr>
          <a:xfrm>
            <a:off x="53098" y="3114793"/>
            <a:ext cx="2108160" cy="52019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E3001E"/>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Importer une photo de l’établissement</a:t>
            </a:r>
          </a:p>
        </p:txBody>
      </p:sp>
      <p:sp>
        <p:nvSpPr>
          <p:cNvPr id="7" name="Forme libre : forme 6">
            <a:extLst>
              <a:ext uri="{FF2B5EF4-FFF2-40B4-BE49-F238E27FC236}">
                <a16:creationId xmlns:a16="http://schemas.microsoft.com/office/drawing/2014/main" id="{B00410AF-8612-4368-AF90-E057CAAF514E}"/>
              </a:ext>
            </a:extLst>
          </p:cNvPr>
          <p:cNvSpPr/>
          <p:nvPr/>
        </p:nvSpPr>
        <p:spPr>
          <a:xfrm>
            <a:off x="7117" y="4330364"/>
            <a:ext cx="2039759" cy="2464394"/>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20B4EE"/>
          </a:solidFill>
          <a:ln>
            <a:noFill/>
            <a:prstDash val="solid"/>
          </a:ln>
        </p:spPr>
        <p:txBody>
          <a:bodyPr vert="horz" wrap="square" lIns="90000" tIns="46800" rIns="90000" bIns="46800" anchor="t" anchorCtr="0" compatLnSpc="1">
            <a:spAutoFit/>
          </a:bodyPr>
          <a:lstStyle/>
          <a:p>
            <a:pPr marL="0" marR="0" lvl="0" indent="0"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Coordonnées des personnes ressources pour Agrilocal dans l’établissement.</a:t>
            </a:r>
          </a:p>
          <a:p>
            <a:pPr marL="0" marR="0" lvl="0" indent="0"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1400" b="1" dirty="0">
              <a:solidFill>
                <a:srgbClr val="FFFFFF"/>
              </a:solidFill>
              <a:latin typeface="Arial" pitchFamily="18"/>
              <a:ea typeface="Arial" pitchFamily="2"/>
              <a:cs typeface="Arial" pitchFamily="2"/>
            </a:endParaRPr>
          </a:p>
          <a:p>
            <a:pPr marL="0" marR="0" lvl="0" indent="0"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dirty="0">
                <a:solidFill>
                  <a:srgbClr val="FFFFFF"/>
                </a:solidFill>
                <a:latin typeface="Arial" pitchFamily="18"/>
                <a:ea typeface="Arial" pitchFamily="2"/>
                <a:cs typeface="Arial" pitchFamily="2"/>
              </a:rPr>
              <a:t>L</a:t>
            </a:r>
            <a:r>
              <a:rPr lang="fr-FR" sz="1400" b="1" i="0" u="none" strike="noStrike" baseline="0" dirty="0">
                <a:ln>
                  <a:noFill/>
                </a:ln>
                <a:solidFill>
                  <a:srgbClr val="FFFFFF"/>
                </a:solidFill>
                <a:latin typeface="Arial" pitchFamily="18"/>
                <a:ea typeface="Arial" pitchFamily="2"/>
                <a:cs typeface="Arial" pitchFamily="2"/>
              </a:rPr>
              <a:t>es mails saisis dans cette section  reçoivent les notifications de la plateforme.</a:t>
            </a:r>
          </a:p>
        </p:txBody>
      </p:sp>
      <p:cxnSp>
        <p:nvCxnSpPr>
          <p:cNvPr id="8" name="Connecteur droit avec flèche 7">
            <a:extLst>
              <a:ext uri="{FF2B5EF4-FFF2-40B4-BE49-F238E27FC236}">
                <a16:creationId xmlns:a16="http://schemas.microsoft.com/office/drawing/2014/main" id="{39F18F42-1722-49ED-BFFA-202A39F5A6C8}"/>
              </a:ext>
            </a:extLst>
          </p:cNvPr>
          <p:cNvCxnSpPr>
            <a:cxnSpLocks/>
          </p:cNvCxnSpPr>
          <p:nvPr/>
        </p:nvCxnSpPr>
        <p:spPr>
          <a:xfrm flipV="1">
            <a:off x="2053993" y="5032820"/>
            <a:ext cx="1761464" cy="602413"/>
          </a:xfrm>
          <a:prstGeom prst="straightConnector1">
            <a:avLst/>
          </a:prstGeom>
          <a:noFill/>
          <a:ln w="25560" cap="sq">
            <a:solidFill>
              <a:srgbClr val="20B4EE"/>
            </a:solidFill>
            <a:prstDash val="solid"/>
            <a:miter/>
            <a:tailEnd type="arrow"/>
          </a:ln>
        </p:spPr>
      </p:cxnSp>
      <p:sp>
        <p:nvSpPr>
          <p:cNvPr id="10" name="Forme libre : forme 9">
            <a:extLst>
              <a:ext uri="{FF2B5EF4-FFF2-40B4-BE49-F238E27FC236}">
                <a16:creationId xmlns:a16="http://schemas.microsoft.com/office/drawing/2014/main" id="{755C68A4-E1D1-41E9-9DCD-5AA4E7853692}"/>
              </a:ext>
            </a:extLst>
          </p:cNvPr>
          <p:cNvSpPr/>
          <p:nvPr/>
        </p:nvSpPr>
        <p:spPr>
          <a:xfrm>
            <a:off x="34920" y="6524640"/>
            <a:ext cx="9144000" cy="404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noAutofit/>
          </a:bodyPr>
          <a:lstStyle/>
          <a:p>
            <a:pPr marL="0" marR="0" lvl="0" indent="0" algn="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0856290A-37D8-4027-92E4-318169D57993}" type="slidenum">
              <a:rPr/>
              <a:t>13</a:t>
            </a:fld>
            <a:endParaRPr lang="fr-FR" sz="1800" b="1" i="0" u="none" strike="noStrike" baseline="0" dirty="0">
              <a:ln>
                <a:noFill/>
              </a:ln>
              <a:solidFill>
                <a:srgbClr val="948A54"/>
              </a:solidFill>
              <a:latin typeface="Arial" pitchFamily="18"/>
              <a:ea typeface="Arial" pitchFamily="2"/>
              <a:cs typeface="Arial" pitchFamily="2"/>
            </a:endParaRPr>
          </a:p>
        </p:txBody>
      </p:sp>
      <p:sp>
        <p:nvSpPr>
          <p:cNvPr id="11" name="Forme libre : forme 10">
            <a:extLst>
              <a:ext uri="{FF2B5EF4-FFF2-40B4-BE49-F238E27FC236}">
                <a16:creationId xmlns:a16="http://schemas.microsoft.com/office/drawing/2014/main" id="{3FBF3A6D-4C2B-46BE-985E-B7B558340D31}"/>
              </a:ext>
            </a:extLst>
          </p:cNvPr>
          <p:cNvSpPr/>
          <p:nvPr/>
        </p:nvSpPr>
        <p:spPr>
          <a:xfrm>
            <a:off x="304920" y="243000"/>
            <a:ext cx="293400" cy="304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0000"/>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2" name="Forme libre : forme 11">
            <a:extLst>
              <a:ext uri="{FF2B5EF4-FFF2-40B4-BE49-F238E27FC236}">
                <a16:creationId xmlns:a16="http://schemas.microsoft.com/office/drawing/2014/main" id="{1294A297-2578-42AE-9D5E-CFAE9CB89329}"/>
              </a:ext>
            </a:extLst>
          </p:cNvPr>
          <p:cNvSpPr/>
          <p:nvPr/>
        </p:nvSpPr>
        <p:spPr>
          <a:xfrm>
            <a:off x="696960" y="243000"/>
            <a:ext cx="293760" cy="304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3C139"/>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7" name="Text Box 7">
            <a:extLst>
              <a:ext uri="{FF2B5EF4-FFF2-40B4-BE49-F238E27FC236}">
                <a16:creationId xmlns:a16="http://schemas.microsoft.com/office/drawing/2014/main" id="{ED48FA9B-8680-486D-BBBC-8AB4FFF77D1D}"/>
              </a:ext>
            </a:extLst>
          </p:cNvPr>
          <p:cNvSpPr txBox="1">
            <a:spLocks noChangeArrowheads="1"/>
          </p:cNvSpPr>
          <p:nvPr/>
        </p:nvSpPr>
        <p:spPr bwMode="auto">
          <a:xfrm>
            <a:off x="4293395" y="955701"/>
            <a:ext cx="4752528" cy="1171732"/>
          </a:xfrm>
          <a:prstGeom prst="rect">
            <a:avLst/>
          </a:prstGeom>
          <a:solidFill>
            <a:srgbClr val="00733C"/>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cs typeface="ヒラギノ角ゴ Pro W3"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cs typeface="ヒラギノ角ゴ Pro W3"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cs typeface="ヒラギノ角ゴ Pro W3"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cs typeface="ヒラギノ角ゴ Pro W3"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cs typeface="ヒラギノ角ゴ Pro W3"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cs typeface="ヒラギノ角ゴ Pro W3"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cs typeface="ヒラギノ角ゴ Pro W3"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cs typeface="ヒラギノ角ゴ Pro W3"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cs typeface="ヒラギノ角ゴ Pro W3" charset="0"/>
              </a:defRPr>
            </a:lvl9pPr>
          </a:lstStyle>
          <a:p>
            <a:pPr eaLnBrk="1" hangingPunct="1">
              <a:buSzPct val="100000"/>
            </a:pPr>
            <a:r>
              <a:rPr lang="fr-FR" altLang="fr-FR" sz="1400" b="1" dirty="0">
                <a:solidFill>
                  <a:srgbClr val="FFFFFF"/>
                </a:solidFill>
                <a:latin typeface="Arial" panose="020B0604020202020204" pitchFamily="34" charset="0"/>
                <a:cs typeface="Arial" panose="020B0604020202020204" pitchFamily="34" charset="0"/>
              </a:rPr>
              <a:t>Vous pouvez changer votre adresse de connexion.</a:t>
            </a:r>
          </a:p>
          <a:p>
            <a:pPr eaLnBrk="1" hangingPunct="1">
              <a:buSzPct val="100000"/>
            </a:pPr>
            <a:r>
              <a:rPr lang="fr-FR" altLang="fr-FR" sz="1400" dirty="0">
                <a:solidFill>
                  <a:srgbClr val="FFFFFF"/>
                </a:solidFill>
                <a:latin typeface="Arial" panose="020B0604020202020204" pitchFamily="34" charset="0"/>
                <a:cs typeface="Arial" panose="020B0604020202020204" pitchFamily="34" charset="0"/>
              </a:rPr>
              <a:t>Assurez-vous de saisir une adresse valide.</a:t>
            </a:r>
          </a:p>
          <a:p>
            <a:pPr eaLnBrk="1" hangingPunct="1">
              <a:buSzPct val="100000"/>
            </a:pPr>
            <a:r>
              <a:rPr lang="fr-FR" altLang="fr-FR" sz="1400" dirty="0">
                <a:solidFill>
                  <a:srgbClr val="FFFFFF"/>
                </a:solidFill>
                <a:latin typeface="Arial" panose="020B0604020202020204" pitchFamily="34" charset="0"/>
                <a:cs typeface="Arial" panose="020B0604020202020204" pitchFamily="34" charset="0"/>
              </a:rPr>
              <a:t>Un mail vous est envoyé avec un code secret.</a:t>
            </a:r>
          </a:p>
          <a:p>
            <a:pPr eaLnBrk="1" hangingPunct="1">
              <a:buSzPct val="100000"/>
            </a:pPr>
            <a:r>
              <a:rPr lang="fr-FR" altLang="fr-FR" sz="1400" dirty="0">
                <a:solidFill>
                  <a:srgbClr val="FFFFFF"/>
                </a:solidFill>
                <a:latin typeface="Arial" panose="020B0604020202020204" pitchFamily="34" charset="0"/>
                <a:cs typeface="Arial" panose="020B0604020202020204" pitchFamily="34" charset="0"/>
              </a:rPr>
              <a:t>Déconnectez-vous et reconnectez-vous avec le nouveau login en saisissant le code secret</a:t>
            </a:r>
          </a:p>
        </p:txBody>
      </p:sp>
      <p:cxnSp>
        <p:nvCxnSpPr>
          <p:cNvPr id="18" name="AutoShape 6">
            <a:extLst>
              <a:ext uri="{FF2B5EF4-FFF2-40B4-BE49-F238E27FC236}">
                <a16:creationId xmlns:a16="http://schemas.microsoft.com/office/drawing/2014/main" id="{B71C0697-4BF5-4BBE-AC51-B773FF46C1B0}"/>
              </a:ext>
            </a:extLst>
          </p:cNvPr>
          <p:cNvCxnSpPr>
            <a:cxnSpLocks noChangeShapeType="1"/>
            <a:stCxn id="17" idx="1"/>
          </p:cNvCxnSpPr>
          <p:nvPr/>
        </p:nvCxnSpPr>
        <p:spPr bwMode="auto">
          <a:xfrm flipH="1">
            <a:off x="3427330" y="1541567"/>
            <a:ext cx="866065" cy="164649"/>
          </a:xfrm>
          <a:prstGeom prst="straightConnector1">
            <a:avLst/>
          </a:prstGeom>
          <a:noFill/>
          <a:ln w="25560" cap="sq">
            <a:solidFill>
              <a:srgbClr val="008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19" name="Text Box 10">
            <a:extLst>
              <a:ext uri="{FF2B5EF4-FFF2-40B4-BE49-F238E27FC236}">
                <a16:creationId xmlns:a16="http://schemas.microsoft.com/office/drawing/2014/main" id="{589D3BD3-782C-45B9-B4A4-504DB2D91255}"/>
              </a:ext>
            </a:extLst>
          </p:cNvPr>
          <p:cNvSpPr txBox="1">
            <a:spLocks noChangeArrowheads="1"/>
          </p:cNvSpPr>
          <p:nvPr/>
        </p:nvSpPr>
        <p:spPr bwMode="auto">
          <a:xfrm>
            <a:off x="3824639" y="2298097"/>
            <a:ext cx="5221284" cy="1387176"/>
          </a:xfrm>
          <a:prstGeom prst="rect">
            <a:avLst/>
          </a:prstGeom>
          <a:solidFill>
            <a:srgbClr val="F78E03"/>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cs typeface="ヒラギノ角ゴ Pro W3"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cs typeface="ヒラギノ角ゴ Pro W3"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cs typeface="ヒラギノ角ゴ Pro W3"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cs typeface="ヒラギノ角ゴ Pro W3"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cs typeface="ヒラギノ角ゴ Pro W3"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cs typeface="ヒラギノ角ゴ Pro W3"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cs typeface="ヒラギノ角ゴ Pro W3"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cs typeface="ヒラギノ角ゴ Pro W3"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cs typeface="ヒラギノ角ゴ Pro W3" charset="0"/>
              </a:defRPr>
            </a:lvl9pPr>
          </a:lstStyle>
          <a:p>
            <a:pPr eaLnBrk="1" hangingPunct="1">
              <a:buSzPct val="100000"/>
            </a:pPr>
            <a:r>
              <a:rPr lang="fr-FR" altLang="fr-FR" sz="1400" b="1" dirty="0">
                <a:solidFill>
                  <a:srgbClr val="FFFFFF"/>
                </a:solidFill>
                <a:latin typeface="Arial" panose="020B0604020202020204" pitchFamily="34" charset="0"/>
                <a:cs typeface="Arial" panose="020B0604020202020204" pitchFamily="34" charset="0"/>
              </a:rPr>
              <a:t>Pour changer votre mot de passe, cliquez sur le lien et indiquer l’adresse mail de connexion. </a:t>
            </a:r>
          </a:p>
          <a:p>
            <a:pPr eaLnBrk="1" hangingPunct="1">
              <a:buSzPct val="100000"/>
            </a:pPr>
            <a:r>
              <a:rPr lang="fr-FR" altLang="fr-FR" sz="1400" dirty="0">
                <a:solidFill>
                  <a:srgbClr val="FFFFFF"/>
                </a:solidFill>
                <a:latin typeface="Arial" panose="020B0604020202020204" pitchFamily="34" charset="0"/>
                <a:cs typeface="Arial" panose="020B0604020202020204" pitchFamily="34" charset="0"/>
              </a:rPr>
              <a:t>Un mail vous est envoyé avec un mot de passe temporaire.</a:t>
            </a:r>
          </a:p>
          <a:p>
            <a:pPr eaLnBrk="1" hangingPunct="1">
              <a:buSzPct val="100000"/>
            </a:pPr>
            <a:r>
              <a:rPr lang="fr-FR" altLang="fr-FR" sz="1400" dirty="0">
                <a:solidFill>
                  <a:srgbClr val="FFFFFF"/>
                </a:solidFill>
                <a:latin typeface="Arial" panose="020B0604020202020204" pitchFamily="34" charset="0"/>
                <a:cs typeface="Arial" panose="020B0604020202020204" pitchFamily="34" charset="0"/>
              </a:rPr>
              <a:t>Déconnectez-vous et reconnectez-vous avec le nouveau mot de passe.</a:t>
            </a:r>
          </a:p>
          <a:p>
            <a:pPr eaLnBrk="1" hangingPunct="1">
              <a:buSzPct val="100000"/>
            </a:pPr>
            <a:r>
              <a:rPr lang="fr-FR" altLang="fr-FR" sz="1400" dirty="0">
                <a:solidFill>
                  <a:srgbClr val="FFFFFF"/>
                </a:solidFill>
                <a:latin typeface="Arial" panose="020B0604020202020204" pitchFamily="34" charset="0"/>
                <a:cs typeface="Arial" panose="020B0604020202020204" pitchFamily="34" charset="0"/>
              </a:rPr>
              <a:t>Saisissez un nouveau mot de passe</a:t>
            </a:r>
            <a:endParaRPr lang="fr-FR" altLang="fr-FR" sz="1400" b="1" dirty="0">
              <a:solidFill>
                <a:srgbClr val="FFFFFF"/>
              </a:solidFill>
              <a:latin typeface="Arial" panose="020B0604020202020204" pitchFamily="34" charset="0"/>
              <a:cs typeface="Arial" panose="020B0604020202020204" pitchFamily="34" charset="0"/>
            </a:endParaRPr>
          </a:p>
        </p:txBody>
      </p:sp>
      <p:cxnSp>
        <p:nvCxnSpPr>
          <p:cNvPr id="20" name="AutoShape 11">
            <a:extLst>
              <a:ext uri="{FF2B5EF4-FFF2-40B4-BE49-F238E27FC236}">
                <a16:creationId xmlns:a16="http://schemas.microsoft.com/office/drawing/2014/main" id="{ED57B9AE-D286-4883-95F5-F73509715D06}"/>
              </a:ext>
            </a:extLst>
          </p:cNvPr>
          <p:cNvCxnSpPr>
            <a:cxnSpLocks noChangeShapeType="1"/>
            <a:stCxn id="19" idx="1"/>
          </p:cNvCxnSpPr>
          <p:nvPr/>
        </p:nvCxnSpPr>
        <p:spPr bwMode="auto">
          <a:xfrm flipH="1" flipV="1">
            <a:off x="2463282" y="2211355"/>
            <a:ext cx="1361357" cy="780330"/>
          </a:xfrm>
          <a:prstGeom prst="straightConnector1">
            <a:avLst/>
          </a:prstGeom>
          <a:noFill/>
          <a:ln w="25560" cap="sq">
            <a:solidFill>
              <a:srgbClr val="F78E03"/>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2" name="Rectangle 1">
            <a:extLst>
              <a:ext uri="{FF2B5EF4-FFF2-40B4-BE49-F238E27FC236}">
                <a16:creationId xmlns:a16="http://schemas.microsoft.com/office/drawing/2014/main" id="{8DD09732-E9A5-48ED-B8BA-BFF66EE7B035}"/>
              </a:ext>
            </a:extLst>
          </p:cNvPr>
          <p:cNvSpPr/>
          <p:nvPr/>
        </p:nvSpPr>
        <p:spPr>
          <a:xfrm>
            <a:off x="220076" y="629279"/>
            <a:ext cx="8848507" cy="369332"/>
          </a:xfrm>
          <a:prstGeom prst="rect">
            <a:avLst/>
          </a:prstGeom>
        </p:spPr>
        <p:txBody>
          <a:bodyPr wrap="square">
            <a:spAutoFit/>
          </a:bodyPr>
          <a:lstStyle/>
          <a:p>
            <a:pPr lvl="0">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b="1" dirty="0">
                <a:solidFill>
                  <a:srgbClr val="002060"/>
                </a:solidFill>
                <a:latin typeface="Arial" panose="020B0604020202020204" pitchFamily="34" charset="0"/>
                <a:ea typeface="Calibri" pitchFamily="34"/>
                <a:cs typeface="Arial" panose="020B0604020202020204" pitchFamily="34" charset="0"/>
              </a:rPr>
              <a:t>Informations de connexion et de contact</a:t>
            </a:r>
          </a:p>
        </p:txBody>
      </p:sp>
      <p:cxnSp>
        <p:nvCxnSpPr>
          <p:cNvPr id="34" name="Connecteur droit avec flèche 33">
            <a:extLst>
              <a:ext uri="{FF2B5EF4-FFF2-40B4-BE49-F238E27FC236}">
                <a16:creationId xmlns:a16="http://schemas.microsoft.com/office/drawing/2014/main" id="{32F344EC-7F6A-4001-99D3-470DDA19E705}"/>
              </a:ext>
            </a:extLst>
          </p:cNvPr>
          <p:cNvCxnSpPr>
            <a:cxnSpLocks/>
          </p:cNvCxnSpPr>
          <p:nvPr/>
        </p:nvCxnSpPr>
        <p:spPr>
          <a:xfrm flipV="1">
            <a:off x="2053993" y="5368459"/>
            <a:ext cx="1806369" cy="342891"/>
          </a:xfrm>
          <a:prstGeom prst="straightConnector1">
            <a:avLst/>
          </a:prstGeom>
          <a:noFill/>
          <a:ln w="25560" cap="sq">
            <a:solidFill>
              <a:srgbClr val="20B4EE"/>
            </a:solidFill>
            <a:prstDash val="solid"/>
            <a:miter/>
            <a:tailEnd type="arrow"/>
          </a:ln>
        </p:spPr>
      </p:cxnSp>
      <p:cxnSp>
        <p:nvCxnSpPr>
          <p:cNvPr id="37" name="Connecteur droit avec flèche 36">
            <a:extLst>
              <a:ext uri="{FF2B5EF4-FFF2-40B4-BE49-F238E27FC236}">
                <a16:creationId xmlns:a16="http://schemas.microsoft.com/office/drawing/2014/main" id="{8B65C136-D681-413F-8809-1FEDFEA870C5}"/>
              </a:ext>
            </a:extLst>
          </p:cNvPr>
          <p:cNvCxnSpPr>
            <a:cxnSpLocks/>
          </p:cNvCxnSpPr>
          <p:nvPr/>
        </p:nvCxnSpPr>
        <p:spPr>
          <a:xfrm>
            <a:off x="2053993" y="5673291"/>
            <a:ext cx="1825062" cy="0"/>
          </a:xfrm>
          <a:prstGeom prst="straightConnector1">
            <a:avLst/>
          </a:prstGeom>
          <a:noFill/>
          <a:ln w="25560" cap="sq">
            <a:solidFill>
              <a:srgbClr val="20B4EE"/>
            </a:solidFill>
            <a:prstDash val="solid"/>
            <a:miter/>
            <a:tailEnd type="arrow"/>
          </a:ln>
        </p:spPr>
      </p:cxnSp>
      <p:sp>
        <p:nvSpPr>
          <p:cNvPr id="21" name="Ellipse 20">
            <a:extLst>
              <a:ext uri="{FF2B5EF4-FFF2-40B4-BE49-F238E27FC236}">
                <a16:creationId xmlns:a16="http://schemas.microsoft.com/office/drawing/2014/main" id="{39DD47C3-F280-40DF-A8AA-1CE020AD347C}"/>
              </a:ext>
            </a:extLst>
          </p:cNvPr>
          <p:cNvSpPr/>
          <p:nvPr/>
        </p:nvSpPr>
        <p:spPr>
          <a:xfrm>
            <a:off x="6187902" y="3765251"/>
            <a:ext cx="2858610" cy="2624101"/>
          </a:xfrm>
          <a:prstGeom prst="ellipse">
            <a:avLst/>
          </a:prstGeom>
          <a:solidFill>
            <a:srgbClr val="97C00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dirty="0"/>
              <a:t>En cas de perte de votre mot de passe, vous pouvez le changer à partir de la page de connexion.</a:t>
            </a:r>
          </a:p>
          <a:p>
            <a:pPr algn="ctr"/>
            <a:r>
              <a:rPr lang="fr-FR" sz="1400" dirty="0"/>
              <a:t>Si vous avez perdu tous vos identifiants, contactez votre administrateur départemental.</a:t>
            </a:r>
          </a:p>
        </p:txBody>
      </p:sp>
    </p:spTree>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2578" name="Picture 1">
            <a:extLst>
              <a:ext uri="{FF2B5EF4-FFF2-40B4-BE49-F238E27FC236}">
                <a16:creationId xmlns:a16="http://schemas.microsoft.com/office/drawing/2014/main" id="{80ADEC60-B250-49BF-80D5-52B76CBA665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850" y="0"/>
            <a:ext cx="9231313" cy="68580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cxnSp>
        <p:nvCxnSpPr>
          <p:cNvPr id="152579" name="AutoShape 3">
            <a:extLst>
              <a:ext uri="{FF2B5EF4-FFF2-40B4-BE49-F238E27FC236}">
                <a16:creationId xmlns:a16="http://schemas.microsoft.com/office/drawing/2014/main" id="{1C9A87F4-B868-4361-9F5A-14E3E3299816}"/>
              </a:ext>
            </a:extLst>
          </p:cNvPr>
          <p:cNvCxnSpPr>
            <a:cxnSpLocks noChangeShapeType="1"/>
          </p:cNvCxnSpPr>
          <p:nvPr/>
        </p:nvCxnSpPr>
        <p:spPr bwMode="auto">
          <a:xfrm flipH="1">
            <a:off x="2713038" y="1433513"/>
            <a:ext cx="3181350" cy="1908175"/>
          </a:xfrm>
          <a:prstGeom prst="bentConnector3">
            <a:avLst>
              <a:gd name="adj1" fmla="val 49991"/>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152580" name="Text Box 5">
            <a:extLst>
              <a:ext uri="{FF2B5EF4-FFF2-40B4-BE49-F238E27FC236}">
                <a16:creationId xmlns:a16="http://schemas.microsoft.com/office/drawing/2014/main" id="{75148535-2DA0-44D9-B189-4A749FE453DD}"/>
              </a:ext>
            </a:extLst>
          </p:cNvPr>
          <p:cNvSpPr txBox="1">
            <a:spLocks noChangeArrowheads="1"/>
          </p:cNvSpPr>
          <p:nvPr/>
        </p:nvSpPr>
        <p:spPr bwMode="auto">
          <a:xfrm>
            <a:off x="8604250" y="6524625"/>
            <a:ext cx="574675" cy="4048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9pPr>
          </a:lstStyle>
          <a:p>
            <a:pPr algn="r">
              <a:buSzPct val="100000"/>
            </a:pPr>
            <a:fld id="{2DBAFB77-3ACF-42B7-BA00-2A43CAA4A1C8}" type="slidenum">
              <a:rPr lang="fr-FR" altLang="fr-FR" sz="1800" b="1">
                <a:solidFill>
                  <a:srgbClr val="404040"/>
                </a:solidFill>
                <a:latin typeface="Arial" panose="020B0604020202020204" pitchFamily="34" charset="0"/>
                <a:cs typeface="Arial" panose="020B0604020202020204" pitchFamily="34" charset="0"/>
              </a:rPr>
              <a:pPr algn="r">
                <a:buSzPct val="100000"/>
              </a:pPr>
              <a:t>130</a:t>
            </a:fld>
            <a:endParaRPr lang="fr-FR" altLang="fr-FR" sz="1800" b="1" dirty="0">
              <a:solidFill>
                <a:srgbClr val="404040"/>
              </a:solidFill>
              <a:latin typeface="Arial" panose="020B0604020202020204" pitchFamily="34" charset="0"/>
              <a:cs typeface="Arial" panose="020B0604020202020204" pitchFamily="34" charset="0"/>
            </a:endParaRPr>
          </a:p>
        </p:txBody>
      </p:sp>
      <p:sp>
        <p:nvSpPr>
          <p:cNvPr id="152581" name="Rectangle 6">
            <a:extLst>
              <a:ext uri="{FF2B5EF4-FFF2-40B4-BE49-F238E27FC236}">
                <a16:creationId xmlns:a16="http://schemas.microsoft.com/office/drawing/2014/main" id="{63FC4AB6-304B-4B2D-9515-6156DD37FA84}"/>
              </a:ext>
            </a:extLst>
          </p:cNvPr>
          <p:cNvSpPr>
            <a:spLocks noChangeArrowheads="1"/>
          </p:cNvSpPr>
          <p:nvPr/>
        </p:nvSpPr>
        <p:spPr bwMode="auto">
          <a:xfrm>
            <a:off x="179388" y="188913"/>
            <a:ext cx="293687" cy="304800"/>
          </a:xfrm>
          <a:prstGeom prst="rect">
            <a:avLst/>
          </a:prstGeom>
          <a:solidFill>
            <a:srgbClr val="C00000"/>
          </a:solidFill>
          <a:ln>
            <a:noFill/>
          </a:ln>
          <a:effectLst/>
        </p:spPr>
        <p:txBody>
          <a:bodyPr wrap="none" anchor="ctr"/>
          <a:lstStyle/>
          <a:p>
            <a:pPr>
              <a:buClr>
                <a:srgbClr val="000000"/>
              </a:buClr>
              <a:buSzPct val="100000"/>
              <a:buFont typeface="Times New Roman" panose="02020603050405020304" pitchFamily="18" charset="0"/>
              <a:buNone/>
            </a:pPr>
            <a:endParaRPr lang="fr-FR" altLang="fr-FR"/>
          </a:p>
        </p:txBody>
      </p:sp>
      <p:sp>
        <p:nvSpPr>
          <p:cNvPr id="152582" name="Rectangle 7">
            <a:extLst>
              <a:ext uri="{FF2B5EF4-FFF2-40B4-BE49-F238E27FC236}">
                <a16:creationId xmlns:a16="http://schemas.microsoft.com/office/drawing/2014/main" id="{1E715DAC-C81A-433D-84BB-39AF4C6A8D55}"/>
              </a:ext>
            </a:extLst>
          </p:cNvPr>
          <p:cNvSpPr>
            <a:spLocks noChangeArrowheads="1"/>
          </p:cNvSpPr>
          <p:nvPr/>
        </p:nvSpPr>
        <p:spPr bwMode="auto">
          <a:xfrm>
            <a:off x="571500" y="188913"/>
            <a:ext cx="293688" cy="304800"/>
          </a:xfrm>
          <a:prstGeom prst="rect">
            <a:avLst/>
          </a:prstGeom>
          <a:solidFill>
            <a:srgbClr val="93C139"/>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fr-FR" altLang="fr-FR"/>
          </a:p>
        </p:txBody>
      </p:sp>
      <p:sp>
        <p:nvSpPr>
          <p:cNvPr id="152583" name="Text Box 12">
            <a:extLst>
              <a:ext uri="{FF2B5EF4-FFF2-40B4-BE49-F238E27FC236}">
                <a16:creationId xmlns:a16="http://schemas.microsoft.com/office/drawing/2014/main" id="{1C4415FD-042A-4902-8A2A-7E6982831C34}"/>
              </a:ext>
            </a:extLst>
          </p:cNvPr>
          <p:cNvSpPr txBox="1">
            <a:spLocks noChangeArrowheads="1"/>
          </p:cNvSpPr>
          <p:nvPr/>
        </p:nvSpPr>
        <p:spPr bwMode="auto">
          <a:xfrm>
            <a:off x="911225" y="111125"/>
            <a:ext cx="6397625" cy="463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9pPr>
          </a:lstStyle>
          <a:p>
            <a:pPr eaLnBrk="1" hangingPunct="1">
              <a:buSzPct val="100000"/>
            </a:pPr>
            <a:r>
              <a:rPr lang="fr-FR" altLang="fr-FR" b="1" dirty="0">
                <a:solidFill>
                  <a:srgbClr val="00733C"/>
                </a:solidFill>
                <a:latin typeface="Arial" panose="020B0604020202020204" pitchFamily="34" charset="0"/>
                <a:cs typeface="Arial" panose="020B0604020202020204" pitchFamily="34" charset="0"/>
              </a:rPr>
              <a:t>11 – Statistiques</a:t>
            </a:r>
          </a:p>
        </p:txBody>
      </p:sp>
      <p:sp>
        <p:nvSpPr>
          <p:cNvPr id="144395" name="Text Box 2">
            <a:extLst>
              <a:ext uri="{FF2B5EF4-FFF2-40B4-BE49-F238E27FC236}">
                <a16:creationId xmlns:a16="http://schemas.microsoft.com/office/drawing/2014/main" id="{6D483D3B-E7F8-4B2D-9F59-455DF389079F}"/>
              </a:ext>
            </a:extLst>
          </p:cNvPr>
          <p:cNvSpPr txBox="1">
            <a:spLocks noChangeArrowheads="1"/>
          </p:cNvSpPr>
          <p:nvPr/>
        </p:nvSpPr>
        <p:spPr bwMode="auto">
          <a:xfrm>
            <a:off x="133350" y="1052513"/>
            <a:ext cx="8974138" cy="5973046"/>
          </a:xfrm>
          <a:prstGeom prst="rect">
            <a:avLst/>
          </a:prstGeom>
          <a:noFill/>
          <a:ln>
            <a:noFill/>
          </a:ln>
          <a:effectLst/>
        </p:spPr>
        <p:txBody>
          <a:bodyPr lIns="90000" tIns="46800" rIns="90000" bIns="46800">
            <a:spAutoFit/>
          </a:bodyPr>
          <a:lstStyle>
            <a:lvl1pPr marL="285750" indent="-28575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9pPr>
          </a:lstStyle>
          <a:p>
            <a:pPr marL="0" indent="0" eaLnBrk="1" hangingPunct="1">
              <a:buSzPct val="100000"/>
              <a:defRPr/>
            </a:pPr>
            <a:r>
              <a:rPr lang="fr-FR" altLang="fr-FR" sz="1600" dirty="0">
                <a:solidFill>
                  <a:srgbClr val="0070C0"/>
                </a:solidFill>
                <a:latin typeface="Arial" panose="020B0604020202020204" pitchFamily="34" charset="0"/>
                <a:cs typeface="Arial" panose="020B0604020202020204" pitchFamily="34" charset="0"/>
              </a:rPr>
              <a:t>Dans le cadre de la loi </a:t>
            </a:r>
            <a:r>
              <a:rPr lang="fr-FR" altLang="fr-FR" sz="1600" dirty="0" err="1">
                <a:solidFill>
                  <a:srgbClr val="0070C0"/>
                </a:solidFill>
                <a:latin typeface="Arial" panose="020B0604020202020204" pitchFamily="34" charset="0"/>
                <a:cs typeface="Arial" panose="020B0604020202020204" pitchFamily="34" charset="0"/>
              </a:rPr>
              <a:t>Egalim</a:t>
            </a:r>
            <a:r>
              <a:rPr lang="fr-FR" altLang="fr-FR" sz="1600" dirty="0">
                <a:solidFill>
                  <a:srgbClr val="0070C0"/>
                </a:solidFill>
                <a:latin typeface="Arial" panose="020B0604020202020204" pitchFamily="34" charset="0"/>
                <a:cs typeface="Arial" panose="020B0604020202020204" pitchFamily="34" charset="0"/>
              </a:rPr>
              <a:t> entrant en vigueur en 2022,vous devrez justifier de 50% d’achat de produits durables, dont 20% de produits bio sur le montant total HT de vos achats de denrées alimentaires. Il vous sera demandé un bilan statistique annuel pour évaluer l’atteinte de ces objectifs.</a:t>
            </a:r>
          </a:p>
          <a:p>
            <a:pPr marL="0" indent="0" eaLnBrk="1" hangingPunct="1">
              <a:buSzPct val="100000"/>
              <a:defRPr/>
            </a:pPr>
            <a:r>
              <a:rPr lang="fr-FR" altLang="fr-FR" sz="1600" dirty="0">
                <a:solidFill>
                  <a:srgbClr val="0070C0"/>
                </a:solidFill>
                <a:latin typeface="Arial" panose="020B0604020202020204" pitchFamily="34" charset="0"/>
                <a:cs typeface="Arial" panose="020B0604020202020204" pitchFamily="34" charset="0"/>
              </a:rPr>
              <a:t>Pour calculer la part de ces achats : </a:t>
            </a:r>
          </a:p>
          <a:p>
            <a:pPr marL="0" indent="0" eaLnBrk="1" hangingPunct="1">
              <a:buSzPct val="100000"/>
              <a:defRPr/>
            </a:pPr>
            <a:r>
              <a:rPr lang="fr-FR" altLang="fr-FR" sz="1600" u="sng" dirty="0">
                <a:solidFill>
                  <a:srgbClr val="0070C0"/>
                </a:solidFill>
                <a:latin typeface="Arial" panose="020B0604020202020204" pitchFamily="34" charset="0"/>
                <a:cs typeface="Arial" panose="020B0604020202020204" pitchFamily="34" charset="0"/>
              </a:rPr>
              <a:t>Dans le module Statistiques :</a:t>
            </a:r>
            <a:r>
              <a:rPr lang="fr-FR" altLang="fr-FR" sz="1600" dirty="0">
                <a:solidFill>
                  <a:srgbClr val="0070C0"/>
                </a:solidFill>
                <a:latin typeface="Arial" panose="020B0604020202020204" pitchFamily="34" charset="0"/>
                <a:cs typeface="Arial" panose="020B0604020202020204" pitchFamily="34" charset="0"/>
              </a:rPr>
              <a:t> </a:t>
            </a:r>
          </a:p>
          <a:p>
            <a:pPr marL="0" indent="0" eaLnBrk="1" hangingPunct="1">
              <a:buSzPct val="100000"/>
              <a:defRPr/>
            </a:pPr>
            <a:endParaRPr lang="fr-FR" altLang="fr-FR" sz="1600" dirty="0">
              <a:solidFill>
                <a:srgbClr val="0070C0"/>
              </a:solidFill>
              <a:latin typeface="Arial" panose="020B0604020202020204" pitchFamily="34" charset="0"/>
              <a:cs typeface="Arial" panose="020B0604020202020204" pitchFamily="34" charset="0"/>
            </a:endParaRPr>
          </a:p>
          <a:p>
            <a:pPr eaLnBrk="1" hangingPunct="1">
              <a:buSzPct val="100000"/>
              <a:buFontTx/>
              <a:buChar char="-"/>
              <a:defRPr/>
            </a:pPr>
            <a:r>
              <a:rPr lang="fr-FR" altLang="fr-FR" sz="1600" dirty="0">
                <a:solidFill>
                  <a:srgbClr val="0070C0"/>
                </a:solidFill>
                <a:latin typeface="Arial" panose="020B0604020202020204" pitchFamily="34" charset="0"/>
                <a:cs typeface="Arial" panose="020B0604020202020204" pitchFamily="34" charset="0"/>
              </a:rPr>
              <a:t>Filtrer sur l’année civile écoulée (Commandé à partir du 1</a:t>
            </a:r>
            <a:r>
              <a:rPr lang="fr-FR" altLang="fr-FR" sz="1600" baseline="30000" dirty="0">
                <a:solidFill>
                  <a:srgbClr val="0070C0"/>
                </a:solidFill>
                <a:latin typeface="Arial" panose="020B0604020202020204" pitchFamily="34" charset="0"/>
                <a:cs typeface="Arial" panose="020B0604020202020204" pitchFamily="34" charset="0"/>
              </a:rPr>
              <a:t>er</a:t>
            </a:r>
            <a:r>
              <a:rPr lang="fr-FR" altLang="fr-FR" sz="1600" dirty="0">
                <a:solidFill>
                  <a:srgbClr val="0070C0"/>
                </a:solidFill>
                <a:latin typeface="Arial" panose="020B0604020202020204" pitchFamily="34" charset="0"/>
                <a:cs typeface="Arial" panose="020B0604020202020204" pitchFamily="34" charset="0"/>
              </a:rPr>
              <a:t> janvier jusqu’au 31 décembre) </a:t>
            </a:r>
          </a:p>
          <a:p>
            <a:pPr eaLnBrk="1" hangingPunct="1">
              <a:buSzPct val="100000"/>
              <a:buFontTx/>
              <a:buChar char="-"/>
              <a:defRPr/>
            </a:pPr>
            <a:r>
              <a:rPr lang="fr-FR" altLang="fr-FR" sz="1600" dirty="0">
                <a:solidFill>
                  <a:srgbClr val="0070C0"/>
                </a:solidFill>
                <a:latin typeface="Arial" panose="020B0604020202020204" pitchFamily="34" charset="0"/>
                <a:cs typeface="Arial" panose="020B0604020202020204" pitchFamily="34" charset="0"/>
              </a:rPr>
              <a:t>Cliquer sur le bouton Exporter le détail des commandes</a:t>
            </a:r>
          </a:p>
          <a:p>
            <a:pPr eaLnBrk="1" hangingPunct="1">
              <a:buSzPct val="100000"/>
              <a:buFontTx/>
              <a:buChar char="-"/>
              <a:defRPr/>
            </a:pPr>
            <a:endParaRPr lang="fr-FR" altLang="fr-FR" sz="1600" dirty="0">
              <a:solidFill>
                <a:srgbClr val="0070C0"/>
              </a:solidFill>
              <a:latin typeface="Arial" panose="020B0604020202020204" pitchFamily="34" charset="0"/>
              <a:cs typeface="Arial" panose="020B0604020202020204" pitchFamily="34" charset="0"/>
            </a:endParaRPr>
          </a:p>
          <a:p>
            <a:pPr marL="0" indent="0" eaLnBrk="1" hangingPunct="1">
              <a:buSzPct val="100000"/>
              <a:defRPr/>
            </a:pPr>
            <a:r>
              <a:rPr lang="fr-FR" altLang="fr-FR" sz="1600" u="sng" dirty="0">
                <a:solidFill>
                  <a:srgbClr val="0070C0"/>
                </a:solidFill>
                <a:latin typeface="Arial" panose="020B0604020202020204" pitchFamily="34" charset="0"/>
                <a:cs typeface="Arial" panose="020B0604020202020204" pitchFamily="34" charset="0"/>
              </a:rPr>
              <a:t>Dans le fichier d’export :</a:t>
            </a:r>
            <a:r>
              <a:rPr lang="fr-FR" altLang="fr-FR" sz="1600" dirty="0">
                <a:solidFill>
                  <a:srgbClr val="0070C0"/>
                </a:solidFill>
                <a:latin typeface="Arial" panose="020B0604020202020204" pitchFamily="34" charset="0"/>
                <a:cs typeface="Arial" panose="020B0604020202020204" pitchFamily="34" charset="0"/>
              </a:rPr>
              <a:t> </a:t>
            </a:r>
          </a:p>
          <a:p>
            <a:pPr marL="0" indent="0" eaLnBrk="1" hangingPunct="1">
              <a:buSzPct val="100000"/>
              <a:defRPr/>
            </a:pPr>
            <a:endParaRPr lang="fr-FR" altLang="fr-FR" sz="1600" dirty="0">
              <a:solidFill>
                <a:srgbClr val="0070C0"/>
              </a:solidFill>
              <a:latin typeface="Arial" panose="020B0604020202020204" pitchFamily="34" charset="0"/>
              <a:cs typeface="Arial" panose="020B0604020202020204" pitchFamily="34" charset="0"/>
            </a:endParaRPr>
          </a:p>
          <a:p>
            <a:pPr marL="0" indent="0" eaLnBrk="1" hangingPunct="1">
              <a:buSzPct val="100000"/>
              <a:defRPr/>
            </a:pPr>
            <a:r>
              <a:rPr lang="fr-FR" altLang="fr-FR" sz="1600" dirty="0">
                <a:solidFill>
                  <a:srgbClr val="0070C0"/>
                </a:solidFill>
                <a:latin typeface="Arial" panose="020B0604020202020204" pitchFamily="34" charset="0"/>
                <a:cs typeface="Arial" panose="020B0604020202020204" pitchFamily="34" charset="0"/>
              </a:rPr>
              <a:t>Après avoir formaté les données (cf. 4 diapositives sur l’export) : </a:t>
            </a:r>
          </a:p>
          <a:p>
            <a:pPr marL="0" indent="0" eaLnBrk="1" hangingPunct="1">
              <a:buSzPct val="100000"/>
              <a:defRPr/>
            </a:pPr>
            <a:endParaRPr lang="fr-FR" altLang="fr-FR" sz="1600" dirty="0">
              <a:solidFill>
                <a:srgbClr val="0070C0"/>
              </a:solidFill>
              <a:latin typeface="Arial" panose="020B0604020202020204" pitchFamily="34" charset="0"/>
              <a:cs typeface="Arial" panose="020B0604020202020204" pitchFamily="34" charset="0"/>
            </a:endParaRPr>
          </a:p>
          <a:p>
            <a:pPr marL="0" indent="0" eaLnBrk="1" hangingPunct="1">
              <a:buSzPct val="100000"/>
              <a:defRPr/>
            </a:pPr>
            <a:r>
              <a:rPr lang="fr-FR" altLang="fr-FR" sz="1600" dirty="0">
                <a:solidFill>
                  <a:srgbClr val="0070C0"/>
                </a:solidFill>
                <a:latin typeface="Arial" panose="020B0604020202020204" pitchFamily="34" charset="0"/>
                <a:cs typeface="Arial" panose="020B0604020202020204" pitchFamily="34" charset="0"/>
              </a:rPr>
              <a:t>1 - Conserver les colonnes suivantes : </a:t>
            </a:r>
          </a:p>
          <a:p>
            <a:pPr marL="0" indent="0" eaLnBrk="1" hangingPunct="1">
              <a:buSzPct val="100000"/>
              <a:defRPr/>
            </a:pPr>
            <a:r>
              <a:rPr lang="fr-FR" altLang="fr-FR" sz="1600" dirty="0">
                <a:solidFill>
                  <a:srgbClr val="0070C0"/>
                </a:solidFill>
                <a:latin typeface="Arial" panose="020B0604020202020204" pitchFamily="34" charset="0"/>
                <a:cs typeface="Arial" panose="020B0604020202020204" pitchFamily="34" charset="0"/>
              </a:rPr>
              <a:t> 	- Numéro de la consultation, Famille de produits, Produits</a:t>
            </a:r>
          </a:p>
          <a:p>
            <a:pPr marL="0" indent="0" eaLnBrk="1" hangingPunct="1">
              <a:buSzPct val="100000"/>
              <a:defRPr/>
            </a:pPr>
            <a:r>
              <a:rPr lang="fr-FR" altLang="fr-FR" sz="1600" dirty="0">
                <a:solidFill>
                  <a:srgbClr val="0070C0"/>
                </a:solidFill>
                <a:latin typeface="Arial" panose="020B0604020202020204" pitchFamily="34" charset="0"/>
                <a:cs typeface="Arial" panose="020B0604020202020204" pitchFamily="34" charset="0"/>
              </a:rPr>
              <a:t>		- Demande Bio, Demande STG, Demande Label Rouge, commentaire acheteur : déterminent 		votre demande sur des produits sous signes de qualité </a:t>
            </a:r>
          </a:p>
          <a:p>
            <a:pPr marL="0" indent="0" eaLnBrk="1" hangingPunct="1">
              <a:buSzPct val="100000"/>
              <a:defRPr/>
            </a:pPr>
            <a:r>
              <a:rPr lang="fr-FR" altLang="fr-FR" sz="1600" dirty="0">
                <a:solidFill>
                  <a:srgbClr val="0070C0"/>
                </a:solidFill>
                <a:latin typeface="Arial" panose="020B0604020202020204" pitchFamily="34" charset="0"/>
                <a:cs typeface="Arial" panose="020B0604020202020204" pitchFamily="34" charset="0"/>
              </a:rPr>
              <a:t>		- Offre AOC, Offre AOP, Offre IGP, Offre HVE, Offre fermier</a:t>
            </a:r>
          </a:p>
          <a:p>
            <a:pPr marL="0" indent="0" eaLnBrk="1" hangingPunct="1">
              <a:buSzPct val="100000"/>
              <a:defRPr/>
            </a:pPr>
            <a:r>
              <a:rPr lang="fr-FR" altLang="fr-FR" sz="1600" dirty="0">
                <a:solidFill>
                  <a:srgbClr val="0070C0"/>
                </a:solidFill>
                <a:latin typeface="Arial" panose="020B0604020202020204" pitchFamily="34" charset="0"/>
                <a:cs typeface="Arial" panose="020B0604020202020204" pitchFamily="34" charset="0"/>
              </a:rPr>
              <a:t>		- Prix total définitif HT </a:t>
            </a:r>
          </a:p>
          <a:p>
            <a:pPr marL="0" indent="0" eaLnBrk="1" hangingPunct="1">
              <a:buSzPct val="100000"/>
              <a:defRPr/>
            </a:pPr>
            <a:endParaRPr lang="fr-FR" altLang="fr-FR" sz="1600" dirty="0">
              <a:solidFill>
                <a:srgbClr val="0070C0"/>
              </a:solidFill>
              <a:latin typeface="Arial" panose="020B0604020202020204" pitchFamily="34" charset="0"/>
              <a:cs typeface="Arial" panose="020B0604020202020204" pitchFamily="34" charset="0"/>
            </a:endParaRPr>
          </a:p>
          <a:p>
            <a:pPr marL="0" indent="0" eaLnBrk="1" hangingPunct="1">
              <a:buSzPct val="100000"/>
              <a:defRPr/>
            </a:pPr>
            <a:r>
              <a:rPr lang="fr-FR" altLang="fr-FR" sz="1600" dirty="0">
                <a:solidFill>
                  <a:srgbClr val="0070C0"/>
                </a:solidFill>
                <a:latin typeface="Arial" panose="020B0604020202020204" pitchFamily="34" charset="0"/>
                <a:cs typeface="Arial" panose="020B0604020202020204" pitchFamily="34" charset="0"/>
              </a:rPr>
              <a:t>2 - Faire la somme des cellules de la colonne Prix total définitif HT pour obtenir votre volume financier annuel HT.</a:t>
            </a:r>
          </a:p>
          <a:p>
            <a:pPr marL="0" indent="0" eaLnBrk="1" hangingPunct="1">
              <a:buSzPct val="100000"/>
              <a:defRPr/>
            </a:pPr>
            <a:endParaRPr lang="fr-FR" altLang="fr-FR" sz="1400" b="1" dirty="0">
              <a:solidFill>
                <a:srgbClr val="0070C0"/>
              </a:solidFill>
              <a:latin typeface="Arial" panose="020B0604020202020204" pitchFamily="34" charset="0"/>
              <a:cs typeface="Arial" panose="020B0604020202020204" pitchFamily="34" charset="0"/>
            </a:endParaRPr>
          </a:p>
        </p:txBody>
      </p:sp>
      <p:sp>
        <p:nvSpPr>
          <p:cNvPr id="152594" name="Text Box 2">
            <a:extLst>
              <a:ext uri="{FF2B5EF4-FFF2-40B4-BE49-F238E27FC236}">
                <a16:creationId xmlns:a16="http://schemas.microsoft.com/office/drawing/2014/main" id="{531579EB-1E8B-4313-9B49-3F51677E0F8D}"/>
              </a:ext>
            </a:extLst>
          </p:cNvPr>
          <p:cNvSpPr txBox="1">
            <a:spLocks noChangeArrowheads="1"/>
          </p:cNvSpPr>
          <p:nvPr/>
        </p:nvSpPr>
        <p:spPr bwMode="auto">
          <a:xfrm>
            <a:off x="179388" y="692150"/>
            <a:ext cx="8999537" cy="34073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9pPr>
          </a:lstStyle>
          <a:p>
            <a:pPr eaLnBrk="1" hangingPunct="1">
              <a:buSzPct val="100000"/>
            </a:pPr>
            <a:r>
              <a:rPr lang="fr-FR" altLang="fr-FR" sz="1600" dirty="0">
                <a:solidFill>
                  <a:srgbClr val="002060"/>
                </a:solidFill>
                <a:latin typeface="Arial" panose="020B0604020202020204" pitchFamily="34" charset="0"/>
                <a:cs typeface="Arial" panose="020B0604020202020204" pitchFamily="34" charset="0"/>
              </a:rPr>
              <a:t>Exemple d’utilisation : Calcul des objectifs de la loi </a:t>
            </a:r>
            <a:r>
              <a:rPr lang="fr-FR" altLang="fr-FR" sz="1600" dirty="0" err="1">
                <a:solidFill>
                  <a:srgbClr val="002060"/>
                </a:solidFill>
                <a:latin typeface="Arial" panose="020B0604020202020204" pitchFamily="34" charset="0"/>
                <a:cs typeface="Arial" panose="020B0604020202020204" pitchFamily="34" charset="0"/>
              </a:rPr>
              <a:t>Egalim</a:t>
            </a:r>
            <a:endParaRPr lang="fr-FR" altLang="fr-FR" sz="1600" dirty="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80122861"/>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2578" name="Picture 1">
            <a:extLst>
              <a:ext uri="{FF2B5EF4-FFF2-40B4-BE49-F238E27FC236}">
                <a16:creationId xmlns:a16="http://schemas.microsoft.com/office/drawing/2014/main" id="{80ADEC60-B250-49BF-80D5-52B76CBA665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850" y="0"/>
            <a:ext cx="9231313" cy="68580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cxnSp>
        <p:nvCxnSpPr>
          <p:cNvPr id="152579" name="AutoShape 3">
            <a:extLst>
              <a:ext uri="{FF2B5EF4-FFF2-40B4-BE49-F238E27FC236}">
                <a16:creationId xmlns:a16="http://schemas.microsoft.com/office/drawing/2014/main" id="{1C9A87F4-B868-4361-9F5A-14E3E3299816}"/>
              </a:ext>
            </a:extLst>
          </p:cNvPr>
          <p:cNvCxnSpPr>
            <a:cxnSpLocks noChangeShapeType="1"/>
          </p:cNvCxnSpPr>
          <p:nvPr/>
        </p:nvCxnSpPr>
        <p:spPr bwMode="auto">
          <a:xfrm flipH="1">
            <a:off x="2713038" y="1433513"/>
            <a:ext cx="3181350" cy="1908175"/>
          </a:xfrm>
          <a:prstGeom prst="bentConnector3">
            <a:avLst>
              <a:gd name="adj1" fmla="val 49991"/>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152580" name="Text Box 5">
            <a:extLst>
              <a:ext uri="{FF2B5EF4-FFF2-40B4-BE49-F238E27FC236}">
                <a16:creationId xmlns:a16="http://schemas.microsoft.com/office/drawing/2014/main" id="{75148535-2DA0-44D9-B189-4A749FE453DD}"/>
              </a:ext>
            </a:extLst>
          </p:cNvPr>
          <p:cNvSpPr txBox="1">
            <a:spLocks noChangeArrowheads="1"/>
          </p:cNvSpPr>
          <p:nvPr/>
        </p:nvSpPr>
        <p:spPr bwMode="auto">
          <a:xfrm>
            <a:off x="8604250" y="6524625"/>
            <a:ext cx="574675" cy="4048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9pPr>
          </a:lstStyle>
          <a:p>
            <a:pPr algn="r">
              <a:buSzPct val="100000"/>
            </a:pPr>
            <a:fld id="{2DBAFB77-3ACF-42B7-BA00-2A43CAA4A1C8}" type="slidenum">
              <a:rPr lang="fr-FR" altLang="fr-FR" sz="1800" b="1">
                <a:solidFill>
                  <a:srgbClr val="404040"/>
                </a:solidFill>
                <a:latin typeface="Arial" panose="020B0604020202020204" pitchFamily="34" charset="0"/>
                <a:cs typeface="Arial" panose="020B0604020202020204" pitchFamily="34" charset="0"/>
              </a:rPr>
              <a:pPr algn="r">
                <a:buSzPct val="100000"/>
              </a:pPr>
              <a:t>131</a:t>
            </a:fld>
            <a:endParaRPr lang="fr-FR" altLang="fr-FR" sz="1800" b="1" dirty="0">
              <a:solidFill>
                <a:srgbClr val="404040"/>
              </a:solidFill>
              <a:latin typeface="Arial" panose="020B0604020202020204" pitchFamily="34" charset="0"/>
              <a:cs typeface="Arial" panose="020B0604020202020204" pitchFamily="34" charset="0"/>
            </a:endParaRPr>
          </a:p>
        </p:txBody>
      </p:sp>
      <p:sp>
        <p:nvSpPr>
          <p:cNvPr id="152581" name="Rectangle 6">
            <a:extLst>
              <a:ext uri="{FF2B5EF4-FFF2-40B4-BE49-F238E27FC236}">
                <a16:creationId xmlns:a16="http://schemas.microsoft.com/office/drawing/2014/main" id="{63FC4AB6-304B-4B2D-9515-6156DD37FA84}"/>
              </a:ext>
            </a:extLst>
          </p:cNvPr>
          <p:cNvSpPr>
            <a:spLocks noChangeArrowheads="1"/>
          </p:cNvSpPr>
          <p:nvPr/>
        </p:nvSpPr>
        <p:spPr bwMode="auto">
          <a:xfrm>
            <a:off x="179388" y="188913"/>
            <a:ext cx="293687" cy="304800"/>
          </a:xfrm>
          <a:prstGeom prst="rect">
            <a:avLst/>
          </a:prstGeom>
          <a:solidFill>
            <a:srgbClr val="C00000"/>
          </a:solidFill>
          <a:ln>
            <a:noFill/>
          </a:ln>
          <a:effectLst/>
        </p:spPr>
        <p:txBody>
          <a:bodyPr wrap="none" anchor="ctr"/>
          <a:lstStyle/>
          <a:p>
            <a:pPr>
              <a:buClr>
                <a:srgbClr val="000000"/>
              </a:buClr>
              <a:buSzPct val="100000"/>
              <a:buFont typeface="Times New Roman" panose="02020603050405020304" pitchFamily="18" charset="0"/>
              <a:buNone/>
            </a:pPr>
            <a:endParaRPr lang="fr-FR" altLang="fr-FR"/>
          </a:p>
        </p:txBody>
      </p:sp>
      <p:sp>
        <p:nvSpPr>
          <p:cNvPr id="152582" name="Rectangle 7">
            <a:extLst>
              <a:ext uri="{FF2B5EF4-FFF2-40B4-BE49-F238E27FC236}">
                <a16:creationId xmlns:a16="http://schemas.microsoft.com/office/drawing/2014/main" id="{1E715DAC-C81A-433D-84BB-39AF4C6A8D55}"/>
              </a:ext>
            </a:extLst>
          </p:cNvPr>
          <p:cNvSpPr>
            <a:spLocks noChangeArrowheads="1"/>
          </p:cNvSpPr>
          <p:nvPr/>
        </p:nvSpPr>
        <p:spPr bwMode="auto">
          <a:xfrm>
            <a:off x="571500" y="188913"/>
            <a:ext cx="293688" cy="304800"/>
          </a:xfrm>
          <a:prstGeom prst="rect">
            <a:avLst/>
          </a:prstGeom>
          <a:solidFill>
            <a:srgbClr val="93C139"/>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fr-FR" altLang="fr-FR"/>
          </a:p>
        </p:txBody>
      </p:sp>
      <p:sp>
        <p:nvSpPr>
          <p:cNvPr id="152583" name="Text Box 12">
            <a:extLst>
              <a:ext uri="{FF2B5EF4-FFF2-40B4-BE49-F238E27FC236}">
                <a16:creationId xmlns:a16="http://schemas.microsoft.com/office/drawing/2014/main" id="{1C4415FD-042A-4902-8A2A-7E6982831C34}"/>
              </a:ext>
            </a:extLst>
          </p:cNvPr>
          <p:cNvSpPr txBox="1">
            <a:spLocks noChangeArrowheads="1"/>
          </p:cNvSpPr>
          <p:nvPr/>
        </p:nvSpPr>
        <p:spPr bwMode="auto">
          <a:xfrm>
            <a:off x="911225" y="111125"/>
            <a:ext cx="6397625" cy="463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9pPr>
          </a:lstStyle>
          <a:p>
            <a:pPr eaLnBrk="1" hangingPunct="1">
              <a:buSzPct val="100000"/>
            </a:pPr>
            <a:r>
              <a:rPr lang="fr-FR" altLang="fr-FR" b="1" dirty="0">
                <a:solidFill>
                  <a:srgbClr val="00733C"/>
                </a:solidFill>
                <a:latin typeface="Arial" panose="020B0604020202020204" pitchFamily="34" charset="0"/>
                <a:cs typeface="Arial" panose="020B0604020202020204" pitchFamily="34" charset="0"/>
              </a:rPr>
              <a:t>11 – Statistiques</a:t>
            </a:r>
          </a:p>
        </p:txBody>
      </p:sp>
      <p:sp>
        <p:nvSpPr>
          <p:cNvPr id="144395" name="Text Box 2">
            <a:extLst>
              <a:ext uri="{FF2B5EF4-FFF2-40B4-BE49-F238E27FC236}">
                <a16:creationId xmlns:a16="http://schemas.microsoft.com/office/drawing/2014/main" id="{6D483D3B-E7F8-4B2D-9F59-455DF389079F}"/>
              </a:ext>
            </a:extLst>
          </p:cNvPr>
          <p:cNvSpPr txBox="1">
            <a:spLocks noChangeArrowheads="1"/>
          </p:cNvSpPr>
          <p:nvPr/>
        </p:nvSpPr>
        <p:spPr bwMode="auto">
          <a:xfrm>
            <a:off x="133350" y="1052513"/>
            <a:ext cx="8974138" cy="3757055"/>
          </a:xfrm>
          <a:prstGeom prst="rect">
            <a:avLst/>
          </a:prstGeom>
          <a:noFill/>
          <a:ln>
            <a:noFill/>
          </a:ln>
          <a:effectLst/>
        </p:spPr>
        <p:txBody>
          <a:bodyPr lIns="90000" tIns="46800" rIns="90000" bIns="46800">
            <a:spAutoFit/>
          </a:bodyPr>
          <a:lstStyle>
            <a:lvl1pPr marL="285750" indent="-28575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9pPr>
          </a:lstStyle>
          <a:p>
            <a:pPr marL="0" indent="0" eaLnBrk="1" hangingPunct="1">
              <a:buSzPct val="100000"/>
              <a:defRPr/>
            </a:pPr>
            <a:r>
              <a:rPr lang="fr-FR" altLang="fr-FR" sz="1600" dirty="0">
                <a:solidFill>
                  <a:srgbClr val="0070C0"/>
                </a:solidFill>
                <a:latin typeface="Arial" panose="020B0604020202020204" pitchFamily="34" charset="0"/>
                <a:cs typeface="Arial" panose="020B0604020202020204" pitchFamily="34" charset="0"/>
              </a:rPr>
              <a:t>3 - Eliminer toutes les lignes de produits achetés qui n’ont aucun SIQO : Filtre automatique : sur chaque SIQO, sélectionner la valeur NON. On obtient alors toutes les commandes de produits sans SIQO. Supprimer ces lignes et enlever tous les filtres. </a:t>
            </a:r>
          </a:p>
          <a:p>
            <a:pPr marL="0" indent="0" eaLnBrk="1" hangingPunct="1">
              <a:buSzPct val="100000"/>
              <a:defRPr/>
            </a:pPr>
            <a:r>
              <a:rPr lang="fr-FR" altLang="fr-FR" sz="1600" dirty="0">
                <a:solidFill>
                  <a:srgbClr val="0070C0"/>
                </a:solidFill>
                <a:latin typeface="Arial" panose="020B0604020202020204" pitchFamily="34" charset="0"/>
                <a:cs typeface="Arial" panose="020B0604020202020204" pitchFamily="34" charset="0"/>
              </a:rPr>
              <a:t>      Il reste donc uniquement les achats de produits durables. </a:t>
            </a:r>
          </a:p>
          <a:p>
            <a:pPr marL="0" indent="0" eaLnBrk="1" hangingPunct="1">
              <a:buSzPct val="100000"/>
              <a:defRPr/>
            </a:pPr>
            <a:endParaRPr lang="fr-FR" altLang="fr-FR" sz="1600" dirty="0">
              <a:solidFill>
                <a:srgbClr val="0070C0"/>
              </a:solidFill>
              <a:latin typeface="Arial" panose="020B0604020202020204" pitchFamily="34" charset="0"/>
              <a:cs typeface="Arial" panose="020B0604020202020204" pitchFamily="34" charset="0"/>
            </a:endParaRPr>
          </a:p>
          <a:p>
            <a:pPr marL="0" indent="0" eaLnBrk="1" hangingPunct="1">
              <a:buSzPct val="100000"/>
              <a:defRPr/>
            </a:pPr>
            <a:r>
              <a:rPr lang="fr-FR" altLang="fr-FR" sz="1600" dirty="0">
                <a:solidFill>
                  <a:srgbClr val="0070C0"/>
                </a:solidFill>
                <a:latin typeface="Arial" panose="020B0604020202020204" pitchFamily="34" charset="0"/>
                <a:cs typeface="Arial" panose="020B0604020202020204" pitchFamily="34" charset="0"/>
              </a:rPr>
              <a:t>4 - Calculer la somme HT de ces produits</a:t>
            </a:r>
          </a:p>
          <a:p>
            <a:pPr marL="0" indent="0" eaLnBrk="1" hangingPunct="1">
              <a:buSzPct val="100000"/>
              <a:defRPr/>
            </a:pPr>
            <a:endParaRPr lang="fr-FR" altLang="fr-FR" sz="1600" dirty="0">
              <a:solidFill>
                <a:srgbClr val="0070C0"/>
              </a:solidFill>
              <a:latin typeface="Arial" panose="020B0604020202020204" pitchFamily="34" charset="0"/>
              <a:cs typeface="Arial" panose="020B0604020202020204" pitchFamily="34" charset="0"/>
            </a:endParaRPr>
          </a:p>
          <a:p>
            <a:pPr marL="0" indent="0" eaLnBrk="1" hangingPunct="1">
              <a:buSzPct val="100000"/>
              <a:defRPr/>
            </a:pPr>
            <a:r>
              <a:rPr lang="fr-FR" altLang="fr-FR" sz="1600" dirty="0">
                <a:solidFill>
                  <a:srgbClr val="0070C0"/>
                </a:solidFill>
                <a:latin typeface="Arial" panose="020B0604020202020204" pitchFamily="34" charset="0"/>
                <a:cs typeface="Arial" panose="020B0604020202020204" pitchFamily="34" charset="0"/>
              </a:rPr>
              <a:t>    </a:t>
            </a:r>
            <a:r>
              <a:rPr lang="fr-FR" altLang="fr-FR" sz="1600" dirty="0">
                <a:solidFill>
                  <a:srgbClr val="002060"/>
                </a:solidFill>
                <a:latin typeface="Arial" panose="020B0604020202020204" pitchFamily="34" charset="0"/>
                <a:cs typeface="Arial" panose="020B0604020202020204" pitchFamily="34" charset="0"/>
              </a:rPr>
              <a:t>Somme HT des produits durables / Somme HT des achats Agrilocal x 100 = Part des achats durables       (elle doit être égale ou supérieure à 50%)</a:t>
            </a:r>
          </a:p>
          <a:p>
            <a:pPr eaLnBrk="1" hangingPunct="1">
              <a:buSzPct val="100000"/>
              <a:buFontTx/>
              <a:buChar char="-"/>
              <a:defRPr/>
            </a:pPr>
            <a:endParaRPr lang="fr-FR" altLang="fr-FR" sz="1600" dirty="0">
              <a:solidFill>
                <a:srgbClr val="0070C0"/>
              </a:solidFill>
              <a:latin typeface="Arial" panose="020B0604020202020204" pitchFamily="34" charset="0"/>
              <a:cs typeface="Arial" panose="020B0604020202020204" pitchFamily="34" charset="0"/>
            </a:endParaRPr>
          </a:p>
          <a:p>
            <a:pPr marL="0" indent="0" eaLnBrk="1" hangingPunct="1">
              <a:buSzPct val="100000"/>
              <a:defRPr/>
            </a:pPr>
            <a:r>
              <a:rPr lang="fr-FR" altLang="fr-FR" sz="1600" dirty="0">
                <a:solidFill>
                  <a:srgbClr val="0070C0"/>
                </a:solidFill>
                <a:latin typeface="Arial" panose="020B0604020202020204" pitchFamily="34" charset="0"/>
                <a:cs typeface="Arial" panose="020B0604020202020204" pitchFamily="34" charset="0"/>
              </a:rPr>
              <a:t>5 - Filtrer sur la colonne Offre Bio = Oui et calculer la somme HT des produits filtrés</a:t>
            </a:r>
          </a:p>
          <a:p>
            <a:pPr eaLnBrk="1" hangingPunct="1">
              <a:buSzPct val="100000"/>
              <a:buFontTx/>
              <a:buChar char="-"/>
              <a:defRPr/>
            </a:pPr>
            <a:endParaRPr lang="fr-FR" altLang="fr-FR" sz="1600" dirty="0">
              <a:solidFill>
                <a:srgbClr val="0070C0"/>
              </a:solidFill>
              <a:latin typeface="Arial" panose="020B0604020202020204" pitchFamily="34" charset="0"/>
              <a:cs typeface="Arial" panose="020B0604020202020204" pitchFamily="34" charset="0"/>
            </a:endParaRPr>
          </a:p>
          <a:p>
            <a:pPr marL="0" indent="0">
              <a:buSzPct val="100000"/>
              <a:defRPr/>
            </a:pPr>
            <a:r>
              <a:rPr lang="fr-FR" altLang="fr-FR" sz="1600" dirty="0">
                <a:solidFill>
                  <a:srgbClr val="002060"/>
                </a:solidFill>
                <a:latin typeface="Arial" panose="020B0604020202020204" pitchFamily="34" charset="0"/>
                <a:cs typeface="Arial" panose="020B0604020202020204" pitchFamily="34" charset="0"/>
              </a:rPr>
              <a:t>     Somme HT des produits Bio/ Somme HT des produits durables x 100 = Part des achats Bio (elle doit être égale ou supérieure à 20%)</a:t>
            </a:r>
          </a:p>
          <a:p>
            <a:pPr eaLnBrk="1" hangingPunct="1">
              <a:buSzPct val="100000"/>
              <a:buFontTx/>
              <a:buChar char="-"/>
              <a:defRPr/>
            </a:pPr>
            <a:endParaRPr lang="fr-FR" altLang="fr-FR" sz="1400" b="1" dirty="0">
              <a:solidFill>
                <a:srgbClr val="0070C0"/>
              </a:solidFill>
              <a:latin typeface="Arial" panose="020B0604020202020204" pitchFamily="34" charset="0"/>
              <a:cs typeface="Arial" panose="020B0604020202020204" pitchFamily="34" charset="0"/>
            </a:endParaRPr>
          </a:p>
        </p:txBody>
      </p:sp>
      <p:sp>
        <p:nvSpPr>
          <p:cNvPr id="152594" name="Text Box 2">
            <a:extLst>
              <a:ext uri="{FF2B5EF4-FFF2-40B4-BE49-F238E27FC236}">
                <a16:creationId xmlns:a16="http://schemas.microsoft.com/office/drawing/2014/main" id="{531579EB-1E8B-4313-9B49-3F51677E0F8D}"/>
              </a:ext>
            </a:extLst>
          </p:cNvPr>
          <p:cNvSpPr txBox="1">
            <a:spLocks noChangeArrowheads="1"/>
          </p:cNvSpPr>
          <p:nvPr/>
        </p:nvSpPr>
        <p:spPr bwMode="auto">
          <a:xfrm>
            <a:off x="179388" y="692150"/>
            <a:ext cx="8999537" cy="34073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9pPr>
          </a:lstStyle>
          <a:p>
            <a:pPr eaLnBrk="1" hangingPunct="1">
              <a:buSzPct val="100000"/>
            </a:pPr>
            <a:r>
              <a:rPr lang="fr-FR" altLang="fr-FR" sz="1600" dirty="0">
                <a:solidFill>
                  <a:srgbClr val="002060"/>
                </a:solidFill>
                <a:latin typeface="Arial" panose="020B0604020202020204" pitchFamily="34" charset="0"/>
                <a:cs typeface="Arial" panose="020B0604020202020204" pitchFamily="34" charset="0"/>
              </a:rPr>
              <a:t>Exemple d’utilisation : Calcul des objectifs de la loi </a:t>
            </a:r>
            <a:r>
              <a:rPr lang="fr-FR" altLang="fr-FR" sz="1600" dirty="0" err="1">
                <a:solidFill>
                  <a:srgbClr val="002060"/>
                </a:solidFill>
                <a:latin typeface="Arial" panose="020B0604020202020204" pitchFamily="34" charset="0"/>
                <a:cs typeface="Arial" panose="020B0604020202020204" pitchFamily="34" charset="0"/>
              </a:rPr>
              <a:t>Egalim</a:t>
            </a:r>
            <a:endParaRPr lang="fr-FR" altLang="fr-FR" sz="1600" dirty="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25441450"/>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32.xml><?xml version="1.0" encoding="utf-8"?>
<p:sld xmlns:a="http://schemas.openxmlformats.org/drawingml/2006/main" xmlns:r="http://schemas.openxmlformats.org/officeDocument/2006/relationships" xmlns:p="http://schemas.openxmlformats.org/presentationml/2006/main">
  <p:cSld name="page112">
    <p:spTree>
      <p:nvGrpSpPr>
        <p:cNvPr id="1" name=""/>
        <p:cNvGrpSpPr/>
        <p:nvPr/>
      </p:nvGrpSpPr>
      <p:grpSpPr>
        <a:xfrm>
          <a:off x="0" y="0"/>
          <a:ext cx="0" cy="0"/>
          <a:chOff x="0" y="0"/>
          <a:chExt cx="0" cy="0"/>
        </a:xfrm>
      </p:grpSpPr>
      <p:pic>
        <p:nvPicPr>
          <p:cNvPr id="2" name="Image 1">
            <a:extLst>
              <a:ext uri="{FF2B5EF4-FFF2-40B4-BE49-F238E27FC236}">
                <a16:creationId xmlns:a16="http://schemas.microsoft.com/office/drawing/2014/main" id="{9ACB98F9-A604-4AF1-8B93-DEA676F86DE3}"/>
              </a:ext>
            </a:extLst>
          </p:cNvPr>
          <p:cNvPicPr>
            <a:picLocks noChangeAspect="1"/>
          </p:cNvPicPr>
          <p:nvPr/>
        </p:nvPicPr>
        <p:blipFill>
          <a:blip r:embed="rId3">
            <a:lum/>
            <a:alphaModFix/>
            <a:extLst>
              <a:ext uri="{28A0092B-C50C-407E-A947-70E740481C1C}">
                <a14:useLocalDpi xmlns:a14="http://schemas.microsoft.com/office/drawing/2010/main" val="0"/>
              </a:ext>
            </a:extLst>
          </a:blip>
          <a:srcRect/>
          <a:stretch>
            <a:fillRect/>
          </a:stretch>
        </p:blipFill>
        <p:spPr>
          <a:xfrm>
            <a:off x="-11160" y="-9360"/>
            <a:ext cx="9217080" cy="6867360"/>
          </a:xfrm>
          <a:prstGeom prst="rect">
            <a:avLst/>
          </a:prstGeom>
          <a:noFill/>
          <a:ln>
            <a:noFill/>
          </a:ln>
        </p:spPr>
      </p:pic>
      <p:pic>
        <p:nvPicPr>
          <p:cNvPr id="3" name="Image 2">
            <a:extLst>
              <a:ext uri="{FF2B5EF4-FFF2-40B4-BE49-F238E27FC236}">
                <a16:creationId xmlns:a16="http://schemas.microsoft.com/office/drawing/2014/main" id="{784CE9AB-3A14-4216-88C7-5C418FC755BA}"/>
              </a:ext>
            </a:extLst>
          </p:cNvPr>
          <p:cNvPicPr>
            <a:picLocks noChangeAspect="1"/>
          </p:cNvPicPr>
          <p:nvPr/>
        </p:nvPicPr>
        <p:blipFill>
          <a:blip r:embed="rId4">
            <a:lum/>
            <a:alphaModFix/>
            <a:extLst>
              <a:ext uri="{28A0092B-C50C-407E-A947-70E740481C1C}">
                <a14:useLocalDpi xmlns:a14="http://schemas.microsoft.com/office/drawing/2010/main" val="0"/>
              </a:ext>
            </a:extLst>
          </a:blip>
          <a:srcRect/>
          <a:stretch>
            <a:fillRect/>
          </a:stretch>
        </p:blipFill>
        <p:spPr>
          <a:xfrm>
            <a:off x="1116000" y="-6480"/>
            <a:ext cx="7272360" cy="5453279"/>
          </a:xfrm>
          <a:prstGeom prst="rect">
            <a:avLst/>
          </a:prstGeom>
          <a:noFill/>
          <a:ln>
            <a:noFill/>
          </a:ln>
        </p:spPr>
      </p:pic>
      <p:sp>
        <p:nvSpPr>
          <p:cNvPr id="4" name="Forme libre : forme 3">
            <a:extLst>
              <a:ext uri="{FF2B5EF4-FFF2-40B4-BE49-F238E27FC236}">
                <a16:creationId xmlns:a16="http://schemas.microsoft.com/office/drawing/2014/main" id="{75D37388-9AE8-426A-AC95-D957F69061C9}"/>
              </a:ext>
            </a:extLst>
          </p:cNvPr>
          <p:cNvSpPr/>
          <p:nvPr/>
        </p:nvSpPr>
        <p:spPr>
          <a:xfrm>
            <a:off x="0" y="5446800"/>
            <a:ext cx="9217080" cy="11523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no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2000" b="1" i="0" u="none" strike="noStrike" baseline="0" dirty="0">
                <a:ln>
                  <a:noFill/>
                </a:ln>
                <a:solidFill>
                  <a:srgbClr val="FFFFFF"/>
                </a:solidFill>
                <a:latin typeface="Arial" pitchFamily="18"/>
                <a:ea typeface="ヒラギノ角ゴ Pro W3" pitchFamily="2"/>
                <a:cs typeface="ヒラギノ角ゴ Pro W3" pitchFamily="2"/>
              </a:rPr>
              <a:t>Contact:</a:t>
            </a:r>
          </a:p>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800" b="0" i="0" u="none" strike="noStrike" baseline="0" dirty="0">
                <a:ln>
                  <a:noFill/>
                </a:ln>
                <a:solidFill>
                  <a:srgbClr val="FFFFFF"/>
                </a:solidFill>
                <a:latin typeface="Arial" pitchFamily="18"/>
                <a:ea typeface="ヒラギノ角ゴ Pro W3" pitchFamily="2"/>
                <a:cs typeface="ヒラギノ角ゴ Pro W3" pitchFamily="2"/>
              </a:rPr>
              <a:t>AGRILOCAL.FR</a:t>
            </a:r>
          </a:p>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800" b="0" i="0" u="none" strike="noStrike" baseline="0" dirty="0">
                <a:ln>
                  <a:noFill/>
                </a:ln>
                <a:solidFill>
                  <a:srgbClr val="FFFFFF"/>
                </a:solidFill>
                <a:latin typeface="Arial" pitchFamily="18"/>
                <a:ea typeface="ヒラギノ角ゴ Pro W3" pitchFamily="2"/>
                <a:cs typeface="ヒラギノ角ゴ Pro W3" pitchFamily="2"/>
              </a:rPr>
              <a:t>04 73 42 20 98 / 06 03 59 57 91</a:t>
            </a:r>
          </a:p>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800" b="0" i="0" u="none" strike="noStrike" baseline="0" dirty="0">
                <a:ln>
                  <a:noFill/>
                </a:ln>
                <a:solidFill>
                  <a:srgbClr val="FFFFFF"/>
                </a:solidFill>
                <a:latin typeface="Arial" pitchFamily="18"/>
                <a:ea typeface="ヒラギノ角ゴ Pro W3" pitchFamily="2"/>
                <a:cs typeface="ヒラギノ角ゴ Pro W3" pitchFamily="2"/>
              </a:rPr>
              <a:t>contact@agrilocal.fr</a:t>
            </a:r>
          </a:p>
        </p:txBody>
      </p:sp>
      <p:pic>
        <p:nvPicPr>
          <p:cNvPr id="5" name="Image 4">
            <a:extLst>
              <a:ext uri="{FF2B5EF4-FFF2-40B4-BE49-F238E27FC236}">
                <a16:creationId xmlns:a16="http://schemas.microsoft.com/office/drawing/2014/main" id="{D448591A-4581-4A8C-8307-22220FC9AAC6}"/>
              </a:ext>
            </a:extLst>
          </p:cNvPr>
          <p:cNvPicPr>
            <a:picLocks noChangeAspect="1"/>
          </p:cNvPicPr>
          <p:nvPr/>
        </p:nvPicPr>
        <p:blipFill>
          <a:blip r:embed="rId5">
            <a:lum/>
            <a:alphaModFix/>
            <a:extLst>
              <a:ext uri="{28A0092B-C50C-407E-A947-70E740481C1C}">
                <a14:useLocalDpi xmlns:a14="http://schemas.microsoft.com/office/drawing/2010/main" val="0"/>
              </a:ext>
            </a:extLst>
          </a:blip>
          <a:srcRect/>
          <a:stretch>
            <a:fillRect/>
          </a:stretch>
        </p:blipFill>
        <p:spPr>
          <a:xfrm>
            <a:off x="1727280" y="6727680"/>
            <a:ext cx="3131999" cy="13032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name="page12">
    <p:spTree>
      <p:nvGrpSpPr>
        <p:cNvPr id="1" name=""/>
        <p:cNvGrpSpPr/>
        <p:nvPr/>
      </p:nvGrpSpPr>
      <p:grpSpPr>
        <a:xfrm>
          <a:off x="0" y="0"/>
          <a:ext cx="0" cy="0"/>
          <a:chOff x="0" y="0"/>
          <a:chExt cx="0" cy="0"/>
        </a:xfrm>
      </p:grpSpPr>
      <p:pic>
        <p:nvPicPr>
          <p:cNvPr id="23" name="Image 22">
            <a:extLst>
              <a:ext uri="{FF2B5EF4-FFF2-40B4-BE49-F238E27FC236}">
                <a16:creationId xmlns:a16="http://schemas.microsoft.com/office/drawing/2014/main" id="{90155B1F-AA7E-52D4-7BCD-6853D9C3A549}"/>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2233580" y="1295736"/>
            <a:ext cx="6617457" cy="4405106"/>
          </a:xfrm>
          <a:prstGeom prst="rect">
            <a:avLst/>
          </a:prstGeom>
        </p:spPr>
      </p:pic>
      <p:cxnSp>
        <p:nvCxnSpPr>
          <p:cNvPr id="4" name="Connecteur droit avec flèche 3">
            <a:extLst>
              <a:ext uri="{FF2B5EF4-FFF2-40B4-BE49-F238E27FC236}">
                <a16:creationId xmlns:a16="http://schemas.microsoft.com/office/drawing/2014/main" id="{0ABF702F-673E-4E4F-9EC9-1066A0EC17C5}"/>
              </a:ext>
            </a:extLst>
          </p:cNvPr>
          <p:cNvCxnSpPr/>
          <p:nvPr/>
        </p:nvCxnSpPr>
        <p:spPr>
          <a:xfrm>
            <a:off x="1476360" y="1483919"/>
            <a:ext cx="2348279" cy="3600"/>
          </a:xfrm>
          <a:prstGeom prst="straightConnector1">
            <a:avLst/>
          </a:prstGeom>
          <a:noFill/>
          <a:ln>
            <a:noFill/>
            <a:prstDash val="solid"/>
          </a:ln>
        </p:spPr>
      </p:cxnSp>
      <p:sp>
        <p:nvSpPr>
          <p:cNvPr id="5" name="Forme libre : forme 4">
            <a:extLst>
              <a:ext uri="{FF2B5EF4-FFF2-40B4-BE49-F238E27FC236}">
                <a16:creationId xmlns:a16="http://schemas.microsoft.com/office/drawing/2014/main" id="{1C838BB3-FF88-4E32-9FD2-1269477E5758}"/>
              </a:ext>
            </a:extLst>
          </p:cNvPr>
          <p:cNvSpPr/>
          <p:nvPr/>
        </p:nvSpPr>
        <p:spPr>
          <a:xfrm>
            <a:off x="994302" y="133200"/>
            <a:ext cx="6986726" cy="52540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a:tabLst>
                <a:tab pos="0" algn="l"/>
                <a:tab pos="914400" algn="l"/>
                <a:tab pos="1828800" algn="l"/>
                <a:tab pos="2743199" algn="l"/>
                <a:tab pos="3657600" algn="l"/>
                <a:tab pos="4572000" algn="l"/>
                <a:tab pos="5486399" algn="l"/>
                <a:tab pos="6400799" algn="l"/>
                <a:tab pos="7315200" algn="l"/>
                <a:tab pos="8229600" algn="l"/>
                <a:tab pos="9144000" algn="l"/>
                <a:tab pos="10058400" algn="l"/>
                <a:tab pos="10328040" algn="l"/>
                <a:tab pos="10779119" algn="l"/>
                <a:tab pos="10780560" algn="l"/>
                <a:tab pos="10782000" algn="l"/>
              </a:tabLst>
            </a:pPr>
            <a:r>
              <a:rPr lang="fr-FR" sz="2800" b="1" i="0" u="none" strike="noStrike" baseline="0" dirty="0">
                <a:ln>
                  <a:noFill/>
                </a:ln>
                <a:solidFill>
                  <a:srgbClr val="00733C"/>
                </a:solidFill>
                <a:latin typeface="Arial" pitchFamily="18"/>
                <a:ea typeface="Arial" pitchFamily="2"/>
                <a:cs typeface="Arial" pitchFamily="2"/>
              </a:rPr>
              <a:t>	 </a:t>
            </a:r>
            <a:r>
              <a:rPr lang="fr-FR" sz="2800" b="1" dirty="0">
                <a:solidFill>
                  <a:srgbClr val="00733C"/>
                </a:solidFill>
                <a:latin typeface="Arial" pitchFamily="18"/>
                <a:ea typeface="Arial" pitchFamily="2"/>
                <a:cs typeface="Arial" pitchFamily="2"/>
              </a:rPr>
              <a:t>Informations de l'établissement</a:t>
            </a:r>
          </a:p>
        </p:txBody>
      </p:sp>
      <p:cxnSp>
        <p:nvCxnSpPr>
          <p:cNvPr id="6" name="Connecteur droit avec flèche 5">
            <a:extLst>
              <a:ext uri="{FF2B5EF4-FFF2-40B4-BE49-F238E27FC236}">
                <a16:creationId xmlns:a16="http://schemas.microsoft.com/office/drawing/2014/main" id="{4DB742BD-AE47-46D6-84DA-633C339C556D}"/>
              </a:ext>
            </a:extLst>
          </p:cNvPr>
          <p:cNvCxnSpPr>
            <a:cxnSpLocks/>
            <a:stCxn id="7" idx="1"/>
          </p:cNvCxnSpPr>
          <p:nvPr/>
        </p:nvCxnSpPr>
        <p:spPr>
          <a:xfrm flipV="1">
            <a:off x="2112840" y="2640741"/>
            <a:ext cx="1006310" cy="58137"/>
          </a:xfrm>
          <a:prstGeom prst="straightConnector1">
            <a:avLst/>
          </a:prstGeom>
          <a:noFill/>
          <a:ln w="25560" cap="sq">
            <a:solidFill>
              <a:srgbClr val="E3001E"/>
            </a:solidFill>
            <a:prstDash val="solid"/>
            <a:miter/>
            <a:tailEnd type="arrow"/>
          </a:ln>
        </p:spPr>
      </p:cxnSp>
      <p:sp>
        <p:nvSpPr>
          <p:cNvPr id="7" name="Forme libre : forme 6">
            <a:extLst>
              <a:ext uri="{FF2B5EF4-FFF2-40B4-BE49-F238E27FC236}">
                <a16:creationId xmlns:a16="http://schemas.microsoft.com/office/drawing/2014/main" id="{53D15BDD-B468-4D9D-B680-BD5467B533AC}"/>
              </a:ext>
            </a:extLst>
          </p:cNvPr>
          <p:cNvSpPr/>
          <p:nvPr/>
        </p:nvSpPr>
        <p:spPr>
          <a:xfrm>
            <a:off x="4680" y="2332218"/>
            <a:ext cx="2108160" cy="7333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E3001E"/>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Coordonnées générales de l’établissement</a:t>
            </a:r>
          </a:p>
        </p:txBody>
      </p:sp>
      <p:sp>
        <p:nvSpPr>
          <p:cNvPr id="8" name="Forme libre : forme 7">
            <a:extLst>
              <a:ext uri="{FF2B5EF4-FFF2-40B4-BE49-F238E27FC236}">
                <a16:creationId xmlns:a16="http://schemas.microsoft.com/office/drawing/2014/main" id="{01413021-87B9-441C-81BF-502DCD11EBE1}"/>
              </a:ext>
            </a:extLst>
          </p:cNvPr>
          <p:cNvSpPr/>
          <p:nvPr/>
        </p:nvSpPr>
        <p:spPr>
          <a:xfrm>
            <a:off x="2166" y="4565144"/>
            <a:ext cx="2041560" cy="956288"/>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20B4EE"/>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Décocher la case pour ne plus recevoir d’informations des fournisseurs</a:t>
            </a:r>
          </a:p>
        </p:txBody>
      </p:sp>
      <p:cxnSp>
        <p:nvCxnSpPr>
          <p:cNvPr id="9" name="Connecteur droit avec flèche 8">
            <a:extLst>
              <a:ext uri="{FF2B5EF4-FFF2-40B4-BE49-F238E27FC236}">
                <a16:creationId xmlns:a16="http://schemas.microsoft.com/office/drawing/2014/main" id="{495F3819-9EC6-40C2-9589-2FF2F05276DD}"/>
              </a:ext>
            </a:extLst>
          </p:cNvPr>
          <p:cNvCxnSpPr>
            <a:cxnSpLocks/>
          </p:cNvCxnSpPr>
          <p:nvPr/>
        </p:nvCxnSpPr>
        <p:spPr>
          <a:xfrm>
            <a:off x="2043726" y="5052619"/>
            <a:ext cx="2267017" cy="98755"/>
          </a:xfrm>
          <a:prstGeom prst="straightConnector1">
            <a:avLst/>
          </a:prstGeom>
          <a:noFill/>
          <a:ln w="25560" cap="sq">
            <a:solidFill>
              <a:srgbClr val="20B4EE"/>
            </a:solidFill>
            <a:prstDash val="solid"/>
            <a:miter/>
            <a:tailEnd type="arrow"/>
          </a:ln>
        </p:spPr>
      </p:cxnSp>
      <p:sp>
        <p:nvSpPr>
          <p:cNvPr id="10" name="Forme libre : forme 9">
            <a:extLst>
              <a:ext uri="{FF2B5EF4-FFF2-40B4-BE49-F238E27FC236}">
                <a16:creationId xmlns:a16="http://schemas.microsoft.com/office/drawing/2014/main" id="{91241E30-9888-43D3-9B49-DEA1AFBBD0DF}"/>
              </a:ext>
            </a:extLst>
          </p:cNvPr>
          <p:cNvSpPr/>
          <p:nvPr/>
        </p:nvSpPr>
        <p:spPr>
          <a:xfrm>
            <a:off x="3119150" y="1269215"/>
            <a:ext cx="4259520" cy="2952720"/>
          </a:xfrm>
          <a:custGeom>
            <a:avLst>
              <a:gd name="f0" fmla="val 3700"/>
            </a:avLst>
            <a:gdLst>
              <a:gd name="f1" fmla="val 10800000"/>
              <a:gd name="f2" fmla="val 5400000"/>
              <a:gd name="f3" fmla="val 16200000"/>
              <a:gd name="f4" fmla="val 180"/>
              <a:gd name="f5" fmla="val w"/>
              <a:gd name="f6" fmla="val h"/>
              <a:gd name="f7" fmla="val ss"/>
              <a:gd name="f8" fmla="val 0"/>
              <a:gd name="f9" fmla="val 21600"/>
              <a:gd name="f10" fmla="*/ 5419351 1 1725033"/>
              <a:gd name="f11" fmla="+- 0 0 10800"/>
              <a:gd name="f12" fmla="val 10800"/>
              <a:gd name="f13" fmla="val -2147483647"/>
              <a:gd name="f14" fmla="val 2147483647"/>
              <a:gd name="f15" fmla="+- 0 0 0"/>
              <a:gd name="f16" fmla="abs f5"/>
              <a:gd name="f17" fmla="abs f6"/>
              <a:gd name="f18" fmla="abs f7"/>
              <a:gd name="f19" fmla="*/ f6 1 21600"/>
              <a:gd name="f20" fmla="*/ f10 1 180"/>
              <a:gd name="f21" fmla="pin 0 f0 10800"/>
              <a:gd name="f22" fmla="+- 0 0 f2"/>
              <a:gd name="f23" fmla="*/ f15 f1 1"/>
              <a:gd name="f24" fmla="?: f16 f5 1"/>
              <a:gd name="f25" fmla="?: f17 f6 1"/>
              <a:gd name="f26" fmla="?: f18 f7 1"/>
              <a:gd name="f27" fmla="+- f8 f21 0"/>
              <a:gd name="f28" fmla="+- f9 0 f21"/>
              <a:gd name="f29" fmla="*/ 45 f20 1"/>
              <a:gd name="f30" fmla="+- f21 0 10800"/>
              <a:gd name="f31" fmla="+- 0 0 f21"/>
              <a:gd name="f32" fmla="*/ f8 f19 1"/>
              <a:gd name="f33" fmla="*/ 0 f19 1"/>
              <a:gd name="f34" fmla="*/ f23 1 f4"/>
              <a:gd name="f35" fmla="*/ 10800 f19 1"/>
              <a:gd name="f36" fmla="*/ 21600 f19 1"/>
              <a:gd name="f37" fmla="*/ f24 1 21600"/>
              <a:gd name="f38" fmla="*/ f25 1 21600"/>
              <a:gd name="f39" fmla="*/ 21600 f24 1"/>
              <a:gd name="f40" fmla="+- 0 0 f29"/>
              <a:gd name="f41" fmla="+- f27 0 f8"/>
              <a:gd name="f42" fmla="+- 21600 0 f28"/>
              <a:gd name="f43" fmla="+- f28 0 f9"/>
              <a:gd name="f44" fmla="+- 0 0 f27"/>
              <a:gd name="f45" fmla="+- f34 0 f2"/>
              <a:gd name="f46" fmla="min f38 f37"/>
              <a:gd name="f47" fmla="*/ f39 1 f26"/>
              <a:gd name="f48" fmla="*/ f40 f1 1"/>
              <a:gd name="f49" fmla="abs f41"/>
              <a:gd name="f50" fmla="abs f42"/>
              <a:gd name="f51" fmla="?: f42 0 f1"/>
              <a:gd name="f52" fmla="?: f42 f1 0"/>
              <a:gd name="f53" fmla="abs f43"/>
              <a:gd name="f54" fmla="abs f44"/>
              <a:gd name="f55" fmla="?: f44 0 f1"/>
              <a:gd name="f56" fmla="?: f44 f1 0"/>
              <a:gd name="f57" fmla="+- f47 0 f21"/>
              <a:gd name="f58" fmla="*/ f48 1 f10"/>
              <a:gd name="f59" fmla="*/ f21 f46 1"/>
              <a:gd name="f60" fmla="*/ f27 f46 1"/>
              <a:gd name="f61" fmla="*/ f8 f46 1"/>
              <a:gd name="f62" fmla="*/ f47 f46 1"/>
              <a:gd name="f63" fmla="*/ 10800 f46 1"/>
              <a:gd name="f64" fmla="+- f58 0 f2"/>
              <a:gd name="f65" fmla="+- f61 0 f60"/>
              <a:gd name="f66" fmla="+- f60 0 f61"/>
              <a:gd name="f67" fmla="*/ f57 f46 1"/>
              <a:gd name="f68" fmla="cos 1 f64"/>
              <a:gd name="f69" fmla="sin 1 f64"/>
              <a:gd name="f70" fmla="abs f65"/>
              <a:gd name="f71" fmla="?: f65 f22 f2"/>
              <a:gd name="f72" fmla="?: f65 f2 f22"/>
              <a:gd name="f73" fmla="?: f65 f3 f2"/>
              <a:gd name="f74" fmla="?: f65 f2 f3"/>
              <a:gd name="f75" fmla="abs f66"/>
              <a:gd name="f76" fmla="?: f66 f22 f2"/>
              <a:gd name="f77" fmla="?: f66 f2 f22"/>
              <a:gd name="f78" fmla="?: f66 f52 f51"/>
              <a:gd name="f79" fmla="?: f66 f51 f52"/>
              <a:gd name="f80" fmla="+- f62 0 f67"/>
              <a:gd name="f81" fmla="+- f67 0 f62"/>
              <a:gd name="f82" fmla="+- 0 0 f68"/>
              <a:gd name="f83" fmla="+- 0 0 f69"/>
              <a:gd name="f84" fmla="?: f65 f74 f73"/>
              <a:gd name="f85" fmla="?: f65 f73 f74"/>
              <a:gd name="f86" fmla="?: f41 f72 f71"/>
              <a:gd name="f87" fmla="?: f42 f78 f79"/>
              <a:gd name="f88" fmla="?: f42 f76 f77"/>
              <a:gd name="f89" fmla="abs f80"/>
              <a:gd name="f90" fmla="?: f80 f22 f2"/>
              <a:gd name="f91" fmla="?: f80 f2 f22"/>
              <a:gd name="f92" fmla="?: f80 f3 f2"/>
              <a:gd name="f93" fmla="?: f80 f2 f3"/>
              <a:gd name="f94" fmla="abs f81"/>
              <a:gd name="f95" fmla="?: f81 f22 f2"/>
              <a:gd name="f96" fmla="?: f81 f2 f22"/>
              <a:gd name="f97" fmla="?: f81 f56 f55"/>
              <a:gd name="f98" fmla="?: f81 f55 f56"/>
              <a:gd name="f99" fmla="*/ f82 f30 1"/>
              <a:gd name="f100" fmla="*/ f83 f11 1"/>
              <a:gd name="f101" fmla="?: f41 f85 f84"/>
              <a:gd name="f102" fmla="?: f80 f93 f92"/>
              <a:gd name="f103" fmla="?: f80 f92 f93"/>
              <a:gd name="f104" fmla="?: f43 f91 f90"/>
              <a:gd name="f105" fmla="?: f44 f97 f98"/>
              <a:gd name="f106" fmla="?: f44 f95 f96"/>
              <a:gd name="f107" fmla="+- f99 0 f100"/>
              <a:gd name="f108" fmla="?: f43 f103 f102"/>
              <a:gd name="f109" fmla="+- 0 0 f107"/>
              <a:gd name="f110" fmla="+- f109 10800 0"/>
              <a:gd name="f111" fmla="+- f110 0 10800"/>
              <a:gd name="f112" fmla="+- f31 0 f111"/>
              <a:gd name="f113" fmla="+- f8 0 f112"/>
              <a:gd name="f114" fmla="+- f47 f112 0"/>
              <a:gd name="f115" fmla="+- f9 f112 0"/>
              <a:gd name="f116" fmla="*/ f113 f46 1"/>
              <a:gd name="f117" fmla="*/ f114 f46 1"/>
              <a:gd name="f118" fmla="*/ f115 f19 1"/>
              <a:gd name="f119" fmla="*/ f113 f19 1"/>
            </a:gdLst>
            <a:ahLst>
              <a:ahXY gdRefX="f0" minX="f8" maxX="f12">
                <a:pos x="f59" y="f32"/>
              </a:ahXY>
            </a:ahLst>
            <a:cxnLst>
              <a:cxn ang="3cd4">
                <a:pos x="hc" y="t"/>
              </a:cxn>
              <a:cxn ang="0">
                <a:pos x="r" y="vc"/>
              </a:cxn>
              <a:cxn ang="cd4">
                <a:pos x="hc" y="b"/>
              </a:cxn>
              <a:cxn ang="cd2">
                <a:pos x="l" y="vc"/>
              </a:cxn>
              <a:cxn ang="f45">
                <a:pos x="f63" y="f33"/>
              </a:cxn>
              <a:cxn ang="f45">
                <a:pos x="f61" y="f35"/>
              </a:cxn>
              <a:cxn ang="f45">
                <a:pos x="f63" y="f36"/>
              </a:cxn>
              <a:cxn ang="f45">
                <a:pos x="f62" y="f35"/>
              </a:cxn>
            </a:cxnLst>
            <a:rect l="f116" t="f119" r="f117" b="f118"/>
            <a:pathLst>
              <a:path h="21600">
                <a:moveTo>
                  <a:pt x="f60" y="f8"/>
                </a:moveTo>
                <a:arcTo wR="f70" hR="f49" stAng="f101" swAng="f86"/>
                <a:lnTo>
                  <a:pt x="f61" y="f28"/>
                </a:lnTo>
                <a:arcTo wR="f75" hR="f50" stAng="f87" swAng="f88"/>
              </a:path>
              <a:path h="21600">
                <a:moveTo>
                  <a:pt x="f67" y="f9"/>
                </a:moveTo>
                <a:arcTo wR="f89" hR="f53" stAng="f108" swAng="f104"/>
                <a:lnTo>
                  <a:pt x="f62" y="f27"/>
                </a:lnTo>
                <a:arcTo wR="f94" hR="f54" stAng="f105" swAng="f106"/>
              </a:path>
            </a:pathLst>
          </a:custGeom>
          <a:noFill/>
          <a:ln w="19080" cap="sq">
            <a:solidFill>
              <a:srgbClr val="E3001E"/>
            </a:solidFill>
            <a:prstDash val="solid"/>
            <a:miter/>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1" name="Forme libre : forme 10">
            <a:extLst>
              <a:ext uri="{FF2B5EF4-FFF2-40B4-BE49-F238E27FC236}">
                <a16:creationId xmlns:a16="http://schemas.microsoft.com/office/drawing/2014/main" id="{8A40841A-B12E-45FD-AFFC-564C600AACA4}"/>
              </a:ext>
            </a:extLst>
          </p:cNvPr>
          <p:cNvSpPr/>
          <p:nvPr/>
        </p:nvSpPr>
        <p:spPr>
          <a:xfrm>
            <a:off x="34920" y="6524640"/>
            <a:ext cx="9144000" cy="404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noAutofit/>
          </a:bodyPr>
          <a:lstStyle/>
          <a:p>
            <a:pPr marL="0" marR="0" lvl="0" indent="0" algn="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CFDE57EC-D0AE-4DC8-9469-7098C1462FD6}" type="slidenum">
              <a:rPr/>
              <a:t>14</a:t>
            </a:fld>
            <a:endParaRPr lang="fr-FR" sz="1800" b="1" i="0" u="none" strike="noStrike" baseline="0" dirty="0">
              <a:ln>
                <a:noFill/>
              </a:ln>
              <a:solidFill>
                <a:srgbClr val="948A54"/>
              </a:solidFill>
              <a:latin typeface="Arial" pitchFamily="18"/>
              <a:ea typeface="Arial" pitchFamily="2"/>
              <a:cs typeface="Arial" pitchFamily="2"/>
            </a:endParaRPr>
          </a:p>
        </p:txBody>
      </p:sp>
      <p:sp>
        <p:nvSpPr>
          <p:cNvPr id="12" name="Forme libre : forme 11">
            <a:extLst>
              <a:ext uri="{FF2B5EF4-FFF2-40B4-BE49-F238E27FC236}">
                <a16:creationId xmlns:a16="http://schemas.microsoft.com/office/drawing/2014/main" id="{669AF4D7-BEFA-47F0-B09A-AB96AE83C4C8}"/>
              </a:ext>
            </a:extLst>
          </p:cNvPr>
          <p:cNvSpPr/>
          <p:nvPr/>
        </p:nvSpPr>
        <p:spPr>
          <a:xfrm>
            <a:off x="-7920" y="4210538"/>
            <a:ext cx="2049479" cy="3070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733C"/>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Nb repas/jour</a:t>
            </a:r>
          </a:p>
        </p:txBody>
      </p:sp>
      <p:cxnSp>
        <p:nvCxnSpPr>
          <p:cNvPr id="13" name="Connecteur droit avec flèche 12">
            <a:extLst>
              <a:ext uri="{FF2B5EF4-FFF2-40B4-BE49-F238E27FC236}">
                <a16:creationId xmlns:a16="http://schemas.microsoft.com/office/drawing/2014/main" id="{95FB8ECE-71C1-4C9F-9226-5EB3E8A4FDDD}"/>
              </a:ext>
            </a:extLst>
          </p:cNvPr>
          <p:cNvCxnSpPr>
            <a:stCxn id="12" idx="1"/>
          </p:cNvCxnSpPr>
          <p:nvPr/>
        </p:nvCxnSpPr>
        <p:spPr>
          <a:xfrm>
            <a:off x="2041560" y="4363898"/>
            <a:ext cx="1783079" cy="26279"/>
          </a:xfrm>
          <a:prstGeom prst="straightConnector1">
            <a:avLst/>
          </a:prstGeom>
          <a:noFill/>
          <a:ln w="25560" cap="sq">
            <a:solidFill>
              <a:srgbClr val="00733C"/>
            </a:solidFill>
            <a:prstDash val="solid"/>
            <a:miter/>
            <a:tailEnd type="arrow"/>
          </a:ln>
        </p:spPr>
      </p:cxnSp>
      <p:sp>
        <p:nvSpPr>
          <p:cNvPr id="14" name="Forme libre : forme 13">
            <a:extLst>
              <a:ext uri="{FF2B5EF4-FFF2-40B4-BE49-F238E27FC236}">
                <a16:creationId xmlns:a16="http://schemas.microsoft.com/office/drawing/2014/main" id="{921AA58E-F4DF-4F5D-ACFD-4286595103BB}"/>
              </a:ext>
            </a:extLst>
          </p:cNvPr>
          <p:cNvSpPr/>
          <p:nvPr/>
        </p:nvSpPr>
        <p:spPr>
          <a:xfrm>
            <a:off x="7439040" y="3470399"/>
            <a:ext cx="1657439" cy="52019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78E03"/>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Effectif total de l’établissement</a:t>
            </a:r>
          </a:p>
        </p:txBody>
      </p:sp>
      <p:cxnSp>
        <p:nvCxnSpPr>
          <p:cNvPr id="15" name="Connecteur droit avec flèche 14">
            <a:extLst>
              <a:ext uri="{FF2B5EF4-FFF2-40B4-BE49-F238E27FC236}">
                <a16:creationId xmlns:a16="http://schemas.microsoft.com/office/drawing/2014/main" id="{18ECEE24-EAC7-4036-A974-9119F816CD3D}"/>
              </a:ext>
            </a:extLst>
          </p:cNvPr>
          <p:cNvCxnSpPr>
            <a:cxnSpLocks/>
            <a:stCxn id="14" idx="2"/>
          </p:cNvCxnSpPr>
          <p:nvPr/>
        </p:nvCxnSpPr>
        <p:spPr>
          <a:xfrm flipH="1">
            <a:off x="7356587" y="3990598"/>
            <a:ext cx="911173" cy="393480"/>
          </a:xfrm>
          <a:prstGeom prst="straightConnector1">
            <a:avLst/>
          </a:prstGeom>
          <a:noFill/>
          <a:ln w="25560" cap="sq">
            <a:solidFill>
              <a:srgbClr val="F78E03"/>
            </a:solidFill>
            <a:prstDash val="solid"/>
            <a:miter/>
            <a:tailEnd type="arrow"/>
          </a:ln>
        </p:spPr>
      </p:cxnSp>
      <p:sp>
        <p:nvSpPr>
          <p:cNvPr id="16" name="Forme libre : forme 15">
            <a:extLst>
              <a:ext uri="{FF2B5EF4-FFF2-40B4-BE49-F238E27FC236}">
                <a16:creationId xmlns:a16="http://schemas.microsoft.com/office/drawing/2014/main" id="{36F73F1C-1882-40F9-B792-DAC2B1A513ED}"/>
              </a:ext>
            </a:extLst>
          </p:cNvPr>
          <p:cNvSpPr/>
          <p:nvPr/>
        </p:nvSpPr>
        <p:spPr>
          <a:xfrm>
            <a:off x="304920" y="243000"/>
            <a:ext cx="293400" cy="304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0000"/>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7" name="Forme libre : forme 16">
            <a:extLst>
              <a:ext uri="{FF2B5EF4-FFF2-40B4-BE49-F238E27FC236}">
                <a16:creationId xmlns:a16="http://schemas.microsoft.com/office/drawing/2014/main" id="{2DE5060E-00F7-4E14-8A59-2837E6AC2F8D}"/>
              </a:ext>
            </a:extLst>
          </p:cNvPr>
          <p:cNvSpPr/>
          <p:nvPr/>
        </p:nvSpPr>
        <p:spPr>
          <a:xfrm>
            <a:off x="696960" y="243000"/>
            <a:ext cx="293760" cy="304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3C139"/>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8" name="Forme libre : forme 17">
            <a:extLst>
              <a:ext uri="{FF2B5EF4-FFF2-40B4-BE49-F238E27FC236}">
                <a16:creationId xmlns:a16="http://schemas.microsoft.com/office/drawing/2014/main" id="{8F301940-BC54-44BD-889D-514CF3313F53}"/>
              </a:ext>
            </a:extLst>
          </p:cNvPr>
          <p:cNvSpPr/>
          <p:nvPr/>
        </p:nvSpPr>
        <p:spPr>
          <a:xfrm>
            <a:off x="6377042" y="5016462"/>
            <a:ext cx="1959090" cy="52540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7C00E"/>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Demander un compte fournisseur</a:t>
            </a:r>
          </a:p>
        </p:txBody>
      </p:sp>
      <p:pic>
        <p:nvPicPr>
          <p:cNvPr id="19" name="Image 18">
            <a:extLst>
              <a:ext uri="{FF2B5EF4-FFF2-40B4-BE49-F238E27FC236}">
                <a16:creationId xmlns:a16="http://schemas.microsoft.com/office/drawing/2014/main" id="{2E14F28E-331D-4D92-B2DE-6342007F7D29}"/>
              </a:ext>
            </a:extLst>
          </p:cNvPr>
          <p:cNvPicPr>
            <a:picLocks noChangeAspect="1"/>
          </p:cNvPicPr>
          <p:nvPr/>
        </p:nvPicPr>
        <p:blipFill>
          <a:blip r:embed="rId4">
            <a:lum/>
            <a:alphaModFix/>
            <a:extLst>
              <a:ext uri="{28A0092B-C50C-407E-A947-70E740481C1C}">
                <a14:useLocalDpi xmlns:a14="http://schemas.microsoft.com/office/drawing/2010/main" val="0"/>
              </a:ext>
            </a:extLst>
          </a:blip>
          <a:srcRect/>
          <a:stretch>
            <a:fillRect/>
          </a:stretch>
        </p:blipFill>
        <p:spPr>
          <a:xfrm>
            <a:off x="2616120" y="5837400"/>
            <a:ext cx="1955880" cy="314280"/>
          </a:xfrm>
          <a:prstGeom prst="rect">
            <a:avLst/>
          </a:prstGeom>
          <a:noFill/>
          <a:ln>
            <a:noFill/>
          </a:ln>
        </p:spPr>
      </p:pic>
      <p:pic>
        <p:nvPicPr>
          <p:cNvPr id="20" name="Image 19">
            <a:extLst>
              <a:ext uri="{FF2B5EF4-FFF2-40B4-BE49-F238E27FC236}">
                <a16:creationId xmlns:a16="http://schemas.microsoft.com/office/drawing/2014/main" id="{8F01BC21-BA2A-4919-8668-B789A5F135C3}"/>
              </a:ext>
            </a:extLst>
          </p:cNvPr>
          <p:cNvPicPr>
            <a:picLocks noChangeAspect="1"/>
          </p:cNvPicPr>
          <p:nvPr/>
        </p:nvPicPr>
        <p:blipFill>
          <a:blip r:embed="rId5">
            <a:lum/>
            <a:alphaModFix/>
            <a:extLst>
              <a:ext uri="{28A0092B-C50C-407E-A947-70E740481C1C}">
                <a14:useLocalDpi xmlns:a14="http://schemas.microsoft.com/office/drawing/2010/main" val="0"/>
              </a:ext>
            </a:extLst>
          </a:blip>
          <a:srcRect/>
          <a:stretch>
            <a:fillRect/>
          </a:stretch>
        </p:blipFill>
        <p:spPr>
          <a:xfrm>
            <a:off x="2556000" y="5646627"/>
            <a:ext cx="2323800" cy="571320"/>
          </a:xfrm>
          <a:prstGeom prst="rect">
            <a:avLst/>
          </a:prstGeom>
          <a:noFill/>
          <a:ln>
            <a:noFill/>
          </a:ln>
        </p:spPr>
      </p:pic>
      <p:cxnSp>
        <p:nvCxnSpPr>
          <p:cNvPr id="21" name="Connecteur droit avec flèche 20">
            <a:extLst>
              <a:ext uri="{FF2B5EF4-FFF2-40B4-BE49-F238E27FC236}">
                <a16:creationId xmlns:a16="http://schemas.microsoft.com/office/drawing/2014/main" id="{B11B9444-E9A7-45E6-AB43-075F54B7E14B}"/>
              </a:ext>
            </a:extLst>
          </p:cNvPr>
          <p:cNvCxnSpPr>
            <a:cxnSpLocks/>
            <a:stCxn id="18" idx="3"/>
          </p:cNvCxnSpPr>
          <p:nvPr/>
        </p:nvCxnSpPr>
        <p:spPr>
          <a:xfrm flipH="1">
            <a:off x="4733614" y="5279163"/>
            <a:ext cx="1643428" cy="611721"/>
          </a:xfrm>
          <a:prstGeom prst="straightConnector1">
            <a:avLst/>
          </a:prstGeom>
          <a:noFill/>
          <a:ln w="28440" cap="sq">
            <a:solidFill>
              <a:srgbClr val="97C00E"/>
            </a:solidFill>
            <a:prstDash val="solid"/>
            <a:miter/>
            <a:tailEnd type="arrow"/>
          </a:ln>
        </p:spPr>
      </p:cxnSp>
      <p:pic>
        <p:nvPicPr>
          <p:cNvPr id="22" name="Image 21" descr="Une image contenant capture d’écran&#10;&#10;Description générée automatiquement">
            <a:extLst>
              <a:ext uri="{FF2B5EF4-FFF2-40B4-BE49-F238E27FC236}">
                <a16:creationId xmlns:a16="http://schemas.microsoft.com/office/drawing/2014/main" id="{47F033E3-8337-43A2-B5E2-4335A8E5506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556000" y="6244081"/>
            <a:ext cx="2797235" cy="302404"/>
          </a:xfrm>
          <a:prstGeom prst="rect">
            <a:avLst/>
          </a:prstGeom>
        </p:spPr>
      </p:pic>
      <p:sp>
        <p:nvSpPr>
          <p:cNvPr id="25" name="Forme libre : forme 24">
            <a:extLst>
              <a:ext uri="{FF2B5EF4-FFF2-40B4-BE49-F238E27FC236}">
                <a16:creationId xmlns:a16="http://schemas.microsoft.com/office/drawing/2014/main" id="{A2DA24BB-6887-4C4A-A2C9-BE2F6FA4CBE4}"/>
              </a:ext>
            </a:extLst>
          </p:cNvPr>
          <p:cNvSpPr/>
          <p:nvPr/>
        </p:nvSpPr>
        <p:spPr>
          <a:xfrm>
            <a:off x="6377041" y="5657022"/>
            <a:ext cx="2473996" cy="1017844"/>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99999"/>
          </a:solidFill>
          <a:ln>
            <a:noFill/>
            <a:prstDash val="solid"/>
          </a:ln>
        </p:spPr>
        <p:txBody>
          <a:bodyPr vert="horz" wrap="square" lIns="90000" tIns="46800" rIns="90000" bIns="46800" anchor="t" anchorCtr="0" compatLnSpc="1">
            <a:spAutoFit/>
          </a:bodyPr>
          <a:lstStyle/>
          <a:p>
            <a:pPr lvl="0" algn="ctr">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200" b="1" i="0" u="none" strike="noStrike" baseline="0" dirty="0">
                <a:ln>
                  <a:noFill/>
                </a:ln>
                <a:solidFill>
                  <a:srgbClr val="FFFFFF"/>
                </a:solidFill>
                <a:latin typeface="Arial" pitchFamily="18"/>
                <a:ea typeface="Arial" pitchFamily="2"/>
                <a:cs typeface="Arial" pitchFamily="2"/>
              </a:rPr>
              <a:t>Télécharger tous les documents de vos marchés </a:t>
            </a:r>
            <a:r>
              <a:rPr lang="fr-FR" sz="1200" b="1" dirty="0">
                <a:solidFill>
                  <a:srgbClr val="FFFFFF"/>
                </a:solidFill>
                <a:latin typeface="Arial" pitchFamily="18"/>
                <a:ea typeface="Arial" pitchFamily="2"/>
                <a:cs typeface="Arial" pitchFamily="2"/>
              </a:rPr>
              <a:t>passés (règlements de consultation, bons </a:t>
            </a:r>
            <a:r>
              <a:rPr lang="fr-FR" sz="1200" b="1" i="0" u="none" strike="noStrike" baseline="0" dirty="0">
                <a:ln>
                  <a:noFill/>
                </a:ln>
                <a:solidFill>
                  <a:srgbClr val="FFFFFF"/>
                </a:solidFill>
                <a:latin typeface="Arial" pitchFamily="18"/>
                <a:ea typeface="Arial" pitchFamily="2"/>
                <a:cs typeface="Arial" pitchFamily="2"/>
              </a:rPr>
              <a:t>de commandes, factures, etc..)</a:t>
            </a:r>
          </a:p>
        </p:txBody>
      </p:sp>
      <p:cxnSp>
        <p:nvCxnSpPr>
          <p:cNvPr id="26" name="Connecteur droit avec flèche 25">
            <a:extLst>
              <a:ext uri="{FF2B5EF4-FFF2-40B4-BE49-F238E27FC236}">
                <a16:creationId xmlns:a16="http://schemas.microsoft.com/office/drawing/2014/main" id="{E3C1D6F0-9725-48C0-B611-692986C71FAB}"/>
              </a:ext>
            </a:extLst>
          </p:cNvPr>
          <p:cNvCxnSpPr>
            <a:cxnSpLocks/>
            <a:stCxn id="25" idx="3"/>
            <a:endCxn id="22" idx="3"/>
          </p:cNvCxnSpPr>
          <p:nvPr/>
        </p:nvCxnSpPr>
        <p:spPr>
          <a:xfrm flipH="1">
            <a:off x="5353235" y="6165944"/>
            <a:ext cx="1023806" cy="229339"/>
          </a:xfrm>
          <a:prstGeom prst="straightConnector1">
            <a:avLst/>
          </a:prstGeom>
          <a:noFill/>
          <a:ln w="28440" cap="sq">
            <a:solidFill>
              <a:srgbClr val="999999"/>
            </a:solidFill>
            <a:prstDash val="solid"/>
            <a:miter/>
            <a:tailEnd type="arrow"/>
          </a:ln>
        </p:spPr>
      </p:cxnSp>
      <p:sp>
        <p:nvSpPr>
          <p:cNvPr id="24" name="Rectangle 23">
            <a:extLst>
              <a:ext uri="{FF2B5EF4-FFF2-40B4-BE49-F238E27FC236}">
                <a16:creationId xmlns:a16="http://schemas.microsoft.com/office/drawing/2014/main" id="{2ADC386F-5F3A-4EF0-B296-EA5206052684}"/>
              </a:ext>
            </a:extLst>
          </p:cNvPr>
          <p:cNvSpPr/>
          <p:nvPr/>
        </p:nvSpPr>
        <p:spPr>
          <a:xfrm>
            <a:off x="220076" y="637147"/>
            <a:ext cx="8848507" cy="369332"/>
          </a:xfrm>
          <a:prstGeom prst="rect">
            <a:avLst/>
          </a:prstGeom>
        </p:spPr>
        <p:txBody>
          <a:bodyPr wrap="square">
            <a:spAutoFit/>
          </a:bodyPr>
          <a:lstStyle/>
          <a:p>
            <a:pPr lvl="0">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b="1" dirty="0">
                <a:solidFill>
                  <a:srgbClr val="002060"/>
                </a:solidFill>
                <a:latin typeface="Arial" panose="020B0604020202020204" pitchFamily="34" charset="0"/>
                <a:ea typeface="Calibri" pitchFamily="34"/>
                <a:cs typeface="Arial" panose="020B0604020202020204" pitchFamily="34" charset="0"/>
              </a:rPr>
              <a:t>Informations administratives</a:t>
            </a:r>
          </a:p>
        </p:txBody>
      </p:sp>
      <p:sp>
        <p:nvSpPr>
          <p:cNvPr id="31" name="Forme libre : forme 30">
            <a:extLst>
              <a:ext uri="{FF2B5EF4-FFF2-40B4-BE49-F238E27FC236}">
                <a16:creationId xmlns:a16="http://schemas.microsoft.com/office/drawing/2014/main" id="{5E43E62A-D504-0C88-BC72-324F33835EBA}"/>
              </a:ext>
            </a:extLst>
          </p:cNvPr>
          <p:cNvSpPr/>
          <p:nvPr/>
        </p:nvSpPr>
        <p:spPr>
          <a:xfrm>
            <a:off x="-7920" y="5624703"/>
            <a:ext cx="2197080" cy="1171732"/>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70C0"/>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Indiquez si vous avez l’obligation de commander des produits sous agrément CE</a:t>
            </a:r>
          </a:p>
        </p:txBody>
      </p:sp>
      <p:cxnSp>
        <p:nvCxnSpPr>
          <p:cNvPr id="32" name="Connecteur droit avec flèche 31">
            <a:extLst>
              <a:ext uri="{FF2B5EF4-FFF2-40B4-BE49-F238E27FC236}">
                <a16:creationId xmlns:a16="http://schemas.microsoft.com/office/drawing/2014/main" id="{D5CF9330-6ABD-874E-0094-39A6525806E3}"/>
              </a:ext>
            </a:extLst>
          </p:cNvPr>
          <p:cNvCxnSpPr>
            <a:cxnSpLocks/>
            <a:stCxn id="31" idx="1"/>
          </p:cNvCxnSpPr>
          <p:nvPr/>
        </p:nvCxnSpPr>
        <p:spPr>
          <a:xfrm flipV="1">
            <a:off x="2189160" y="5541863"/>
            <a:ext cx="1823003" cy="668706"/>
          </a:xfrm>
          <a:prstGeom prst="straightConnector1">
            <a:avLst/>
          </a:prstGeom>
          <a:noFill/>
          <a:ln w="25560" cap="sq">
            <a:solidFill>
              <a:srgbClr val="0064A0"/>
            </a:solidFill>
            <a:prstDash val="solid"/>
            <a:miter/>
            <a:tailEnd type="arrow"/>
          </a:ln>
        </p:spPr>
      </p:cxn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 name="Image 42">
            <a:extLst>
              <a:ext uri="{FF2B5EF4-FFF2-40B4-BE49-F238E27FC236}">
                <a16:creationId xmlns:a16="http://schemas.microsoft.com/office/drawing/2014/main" id="{474D76F2-8D9D-4BE8-BFEA-D426218DD9C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48125" y="5864656"/>
            <a:ext cx="5095875" cy="704850"/>
          </a:xfrm>
          <a:prstGeom prst="rect">
            <a:avLst/>
          </a:prstGeom>
        </p:spPr>
      </p:pic>
      <p:pic>
        <p:nvPicPr>
          <p:cNvPr id="10" name="Image 9" descr="Une image contenant capture d’écran, portable, ordinateur, moniteur&#10;&#10;Description générée automatiquement">
            <a:extLst>
              <a:ext uri="{FF2B5EF4-FFF2-40B4-BE49-F238E27FC236}">
                <a16:creationId xmlns:a16="http://schemas.microsoft.com/office/drawing/2014/main" id="{AFCB9B82-D3AF-4575-84E9-7FDCCE09110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153" y="1226520"/>
            <a:ext cx="9144000" cy="3695420"/>
          </a:xfrm>
          <a:prstGeom prst="rect">
            <a:avLst/>
          </a:prstGeom>
        </p:spPr>
      </p:pic>
      <p:cxnSp>
        <p:nvCxnSpPr>
          <p:cNvPr id="4" name="Connecteur droit avec flèche 3">
            <a:extLst>
              <a:ext uri="{FF2B5EF4-FFF2-40B4-BE49-F238E27FC236}">
                <a16:creationId xmlns:a16="http://schemas.microsoft.com/office/drawing/2014/main" id="{ABBE8E71-8868-447C-BA77-FE09EA1C95F1}"/>
              </a:ext>
            </a:extLst>
          </p:cNvPr>
          <p:cNvCxnSpPr/>
          <p:nvPr/>
        </p:nvCxnSpPr>
        <p:spPr>
          <a:xfrm>
            <a:off x="1476360" y="1483919"/>
            <a:ext cx="2348279" cy="3600"/>
          </a:xfrm>
          <a:prstGeom prst="straightConnector1">
            <a:avLst/>
          </a:prstGeom>
          <a:noFill/>
          <a:ln>
            <a:noFill/>
            <a:prstDash val="solid"/>
          </a:ln>
        </p:spPr>
      </p:cxnSp>
      <p:sp>
        <p:nvSpPr>
          <p:cNvPr id="5" name="Forme libre : forme 4">
            <a:extLst>
              <a:ext uri="{FF2B5EF4-FFF2-40B4-BE49-F238E27FC236}">
                <a16:creationId xmlns:a16="http://schemas.microsoft.com/office/drawing/2014/main" id="{04FBB326-A5ED-4A05-B501-A4543863FFCC}"/>
              </a:ext>
            </a:extLst>
          </p:cNvPr>
          <p:cNvSpPr/>
          <p:nvPr/>
        </p:nvSpPr>
        <p:spPr>
          <a:xfrm>
            <a:off x="994300" y="133200"/>
            <a:ext cx="6968971" cy="52540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a:tabLst>
                <a:tab pos="0" algn="l"/>
                <a:tab pos="914400" algn="l"/>
                <a:tab pos="1828800" algn="l"/>
                <a:tab pos="2743199" algn="l"/>
                <a:tab pos="3657600" algn="l"/>
                <a:tab pos="4572000" algn="l"/>
                <a:tab pos="5486399" algn="l"/>
                <a:tab pos="6400799" algn="l"/>
                <a:tab pos="7315200" algn="l"/>
                <a:tab pos="8229600" algn="l"/>
                <a:tab pos="9144000" algn="l"/>
                <a:tab pos="10058400" algn="l"/>
                <a:tab pos="10328040" algn="l"/>
                <a:tab pos="10779119" algn="l"/>
                <a:tab pos="10780560" algn="l"/>
                <a:tab pos="10782000" algn="l"/>
              </a:tabLst>
            </a:pPr>
            <a:r>
              <a:rPr lang="fr-FR" sz="2800" b="1" i="0" u="none" strike="noStrike" baseline="0" dirty="0">
                <a:ln>
                  <a:noFill/>
                </a:ln>
                <a:solidFill>
                  <a:srgbClr val="00733C"/>
                </a:solidFill>
                <a:latin typeface="Arial" pitchFamily="18"/>
                <a:ea typeface="Arial" pitchFamily="2"/>
                <a:cs typeface="Arial" pitchFamily="2"/>
              </a:rPr>
              <a:t>	 </a:t>
            </a:r>
            <a:r>
              <a:rPr lang="fr-FR" sz="2800" b="1" dirty="0">
                <a:solidFill>
                  <a:srgbClr val="00733C"/>
                </a:solidFill>
                <a:latin typeface="Arial" pitchFamily="18"/>
                <a:ea typeface="Arial" pitchFamily="2"/>
                <a:cs typeface="Arial" pitchFamily="2"/>
              </a:rPr>
              <a:t>Informations de l'établissement</a:t>
            </a:r>
          </a:p>
        </p:txBody>
      </p:sp>
      <p:sp>
        <p:nvSpPr>
          <p:cNvPr id="8" name="Forme libre : forme 7">
            <a:extLst>
              <a:ext uri="{FF2B5EF4-FFF2-40B4-BE49-F238E27FC236}">
                <a16:creationId xmlns:a16="http://schemas.microsoft.com/office/drawing/2014/main" id="{A0B42907-EAC5-4E18-849F-518CC6980809}"/>
              </a:ext>
            </a:extLst>
          </p:cNvPr>
          <p:cNvSpPr/>
          <p:nvPr/>
        </p:nvSpPr>
        <p:spPr>
          <a:xfrm>
            <a:off x="7035839" y="4496971"/>
            <a:ext cx="2099284" cy="1171732"/>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733C"/>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Coordonnées du pouvoir adjudicateur: Chef d’établissement, Maire, Gestionnaire, Directeur, Président</a:t>
            </a:r>
          </a:p>
        </p:txBody>
      </p:sp>
      <p:sp>
        <p:nvSpPr>
          <p:cNvPr id="9" name="Forme libre : forme 8">
            <a:extLst>
              <a:ext uri="{FF2B5EF4-FFF2-40B4-BE49-F238E27FC236}">
                <a16:creationId xmlns:a16="http://schemas.microsoft.com/office/drawing/2014/main" id="{C7AAB9E7-3CB0-4AC0-B2DA-7947C02C071A}"/>
              </a:ext>
            </a:extLst>
          </p:cNvPr>
          <p:cNvSpPr/>
          <p:nvPr/>
        </p:nvSpPr>
        <p:spPr>
          <a:xfrm>
            <a:off x="7035840" y="1759626"/>
            <a:ext cx="2108160" cy="52540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E3001E"/>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Coordonnées du responsable d’achat</a:t>
            </a:r>
            <a:endParaRPr lang="fr-FR" sz="1400" b="1" dirty="0">
              <a:solidFill>
                <a:srgbClr val="FFFFFF"/>
              </a:solidFill>
              <a:latin typeface="Arial" pitchFamily="18"/>
              <a:ea typeface="Arial" pitchFamily="2"/>
              <a:cs typeface="Arial" pitchFamily="2"/>
            </a:endParaRPr>
          </a:p>
        </p:txBody>
      </p:sp>
      <p:sp>
        <p:nvSpPr>
          <p:cNvPr id="12" name="Forme libre : forme 11">
            <a:extLst>
              <a:ext uri="{FF2B5EF4-FFF2-40B4-BE49-F238E27FC236}">
                <a16:creationId xmlns:a16="http://schemas.microsoft.com/office/drawing/2014/main" id="{446279DD-C87D-4236-9B17-A40C1A53B1E3}"/>
              </a:ext>
            </a:extLst>
          </p:cNvPr>
          <p:cNvSpPr/>
          <p:nvPr/>
        </p:nvSpPr>
        <p:spPr>
          <a:xfrm>
            <a:off x="-1440" y="6119640"/>
            <a:ext cx="2197080" cy="7333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70C0"/>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ATTENTION: pensez à valider vos modifications</a:t>
            </a:r>
          </a:p>
        </p:txBody>
      </p:sp>
      <p:cxnSp>
        <p:nvCxnSpPr>
          <p:cNvPr id="13" name="Connecteur droit avec flèche 12">
            <a:extLst>
              <a:ext uri="{FF2B5EF4-FFF2-40B4-BE49-F238E27FC236}">
                <a16:creationId xmlns:a16="http://schemas.microsoft.com/office/drawing/2014/main" id="{265BD7DA-75AA-4252-BD92-8825113C97C6}"/>
              </a:ext>
            </a:extLst>
          </p:cNvPr>
          <p:cNvCxnSpPr>
            <a:cxnSpLocks/>
          </p:cNvCxnSpPr>
          <p:nvPr/>
        </p:nvCxnSpPr>
        <p:spPr>
          <a:xfrm flipV="1">
            <a:off x="2195280" y="6249134"/>
            <a:ext cx="1968347" cy="239146"/>
          </a:xfrm>
          <a:prstGeom prst="straightConnector1">
            <a:avLst/>
          </a:prstGeom>
          <a:noFill/>
          <a:ln w="25560" cap="sq">
            <a:solidFill>
              <a:srgbClr val="0064A0"/>
            </a:solidFill>
            <a:prstDash val="solid"/>
            <a:miter/>
            <a:tailEnd type="arrow"/>
          </a:ln>
        </p:spPr>
      </p:cxnSp>
      <p:sp>
        <p:nvSpPr>
          <p:cNvPr id="14" name="Forme libre : forme 13">
            <a:extLst>
              <a:ext uri="{FF2B5EF4-FFF2-40B4-BE49-F238E27FC236}">
                <a16:creationId xmlns:a16="http://schemas.microsoft.com/office/drawing/2014/main" id="{4928B0A4-1A73-43DC-B98E-D5D51C0372DF}"/>
              </a:ext>
            </a:extLst>
          </p:cNvPr>
          <p:cNvSpPr/>
          <p:nvPr/>
        </p:nvSpPr>
        <p:spPr>
          <a:xfrm>
            <a:off x="8594640" y="6408720"/>
            <a:ext cx="549360" cy="405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a:noFill/>
            <a:prstDash val="solid"/>
          </a:ln>
        </p:spPr>
        <p:txBody>
          <a:bodyPr vert="horz" wrap="square" lIns="90000" tIns="46800" rIns="90000" bIns="46800" anchor="t" anchorCtr="0" compatLnSpc="1">
            <a:noAutofit/>
          </a:bodyPr>
          <a:lstStyle/>
          <a:p>
            <a:pPr marL="0" marR="0" lvl="0" indent="0" algn="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CF67D619-F9F7-4DAD-BEF7-7FF0D32A7C70}" type="slidenum">
              <a:rPr/>
              <a:t>15</a:t>
            </a:fld>
            <a:endParaRPr lang="fr-FR" sz="1600" b="1" i="0" u="none" strike="noStrike" baseline="0" dirty="0">
              <a:ln>
                <a:noFill/>
              </a:ln>
              <a:solidFill>
                <a:srgbClr val="948A54"/>
              </a:solidFill>
              <a:latin typeface="Arial" pitchFamily="18"/>
              <a:ea typeface="Arial" pitchFamily="2"/>
              <a:cs typeface="Arial" pitchFamily="2"/>
            </a:endParaRPr>
          </a:p>
        </p:txBody>
      </p:sp>
      <p:sp>
        <p:nvSpPr>
          <p:cNvPr id="15" name="Forme libre : forme 14">
            <a:extLst>
              <a:ext uri="{FF2B5EF4-FFF2-40B4-BE49-F238E27FC236}">
                <a16:creationId xmlns:a16="http://schemas.microsoft.com/office/drawing/2014/main" id="{80B172F5-FDB3-4E8C-AE70-B1790179F0D8}"/>
              </a:ext>
            </a:extLst>
          </p:cNvPr>
          <p:cNvSpPr/>
          <p:nvPr/>
        </p:nvSpPr>
        <p:spPr>
          <a:xfrm>
            <a:off x="304920" y="243000"/>
            <a:ext cx="293400" cy="304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0000"/>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6" name="Forme libre : forme 15">
            <a:extLst>
              <a:ext uri="{FF2B5EF4-FFF2-40B4-BE49-F238E27FC236}">
                <a16:creationId xmlns:a16="http://schemas.microsoft.com/office/drawing/2014/main" id="{A6FDC435-15A4-4816-AE98-68901F5897EB}"/>
              </a:ext>
            </a:extLst>
          </p:cNvPr>
          <p:cNvSpPr/>
          <p:nvPr/>
        </p:nvSpPr>
        <p:spPr>
          <a:xfrm>
            <a:off x="696960" y="243000"/>
            <a:ext cx="293760" cy="304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3C139"/>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29" name="Forme libre : forme 28">
            <a:extLst>
              <a:ext uri="{FF2B5EF4-FFF2-40B4-BE49-F238E27FC236}">
                <a16:creationId xmlns:a16="http://schemas.microsoft.com/office/drawing/2014/main" id="{FD5D8AB0-B9AF-4A99-8CE0-BB5E37106CC1}"/>
              </a:ext>
            </a:extLst>
          </p:cNvPr>
          <p:cNvSpPr/>
          <p:nvPr/>
        </p:nvSpPr>
        <p:spPr>
          <a:xfrm>
            <a:off x="7035839" y="2944333"/>
            <a:ext cx="2108161" cy="120251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7C00E"/>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200" b="1" i="1" u="none" strike="noStrike" baseline="0" dirty="0">
                <a:ln>
                  <a:noFill/>
                </a:ln>
                <a:solidFill>
                  <a:srgbClr val="FFFFFF"/>
                </a:solidFill>
                <a:latin typeface="Arial" pitchFamily="18"/>
                <a:ea typeface="Arial" pitchFamily="2"/>
                <a:cs typeface="Arial" pitchFamily="2"/>
              </a:rPr>
              <a:t>Les champs de courriels 2 et 3 ne reçoivent pas les notifications Agrilocal.</a:t>
            </a:r>
          </a:p>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200" b="1" i="1" dirty="0">
                <a:solidFill>
                  <a:srgbClr val="FFFFFF"/>
                </a:solidFill>
                <a:latin typeface="Arial" pitchFamily="18"/>
                <a:ea typeface="Arial" pitchFamily="2"/>
                <a:cs typeface="Arial" pitchFamily="2"/>
              </a:rPr>
              <a:t>Ils servent de mémo pour vous ou votre administrateur.</a:t>
            </a:r>
            <a:endParaRPr lang="fr-FR" sz="1200" b="1" i="1" u="none" strike="noStrike" baseline="0" dirty="0">
              <a:ln>
                <a:noFill/>
              </a:ln>
              <a:solidFill>
                <a:srgbClr val="FFFFFF"/>
              </a:solidFill>
              <a:latin typeface="Arial" pitchFamily="18"/>
              <a:ea typeface="Arial" pitchFamily="2"/>
              <a:cs typeface="Arial" pitchFamily="2"/>
            </a:endParaRPr>
          </a:p>
        </p:txBody>
      </p:sp>
      <p:cxnSp>
        <p:nvCxnSpPr>
          <p:cNvPr id="30" name="Connecteur droit avec flèche 29">
            <a:extLst>
              <a:ext uri="{FF2B5EF4-FFF2-40B4-BE49-F238E27FC236}">
                <a16:creationId xmlns:a16="http://schemas.microsoft.com/office/drawing/2014/main" id="{063118EC-28BA-43D0-AC3B-88B43DC6CE01}"/>
              </a:ext>
            </a:extLst>
          </p:cNvPr>
          <p:cNvCxnSpPr>
            <a:cxnSpLocks/>
            <a:stCxn id="29" idx="3"/>
          </p:cNvCxnSpPr>
          <p:nvPr/>
        </p:nvCxnSpPr>
        <p:spPr>
          <a:xfrm flipH="1" flipV="1">
            <a:off x="2727753" y="2711158"/>
            <a:ext cx="4308086" cy="834430"/>
          </a:xfrm>
          <a:prstGeom prst="straightConnector1">
            <a:avLst/>
          </a:prstGeom>
          <a:noFill/>
          <a:ln w="28440" cap="sq">
            <a:solidFill>
              <a:srgbClr val="97C00E"/>
            </a:solidFill>
            <a:prstDash val="solid"/>
            <a:miter/>
            <a:tailEnd type="arrow"/>
          </a:ln>
        </p:spPr>
      </p:cxnSp>
      <p:cxnSp>
        <p:nvCxnSpPr>
          <p:cNvPr id="36" name="Connecteur droit avec flèche 35">
            <a:extLst>
              <a:ext uri="{FF2B5EF4-FFF2-40B4-BE49-F238E27FC236}">
                <a16:creationId xmlns:a16="http://schemas.microsoft.com/office/drawing/2014/main" id="{165897DB-A56C-45B7-8FE5-73FBDFDF1C87}"/>
              </a:ext>
            </a:extLst>
          </p:cNvPr>
          <p:cNvCxnSpPr>
            <a:cxnSpLocks/>
          </p:cNvCxnSpPr>
          <p:nvPr/>
        </p:nvCxnSpPr>
        <p:spPr>
          <a:xfrm flipH="1" flipV="1">
            <a:off x="2727752" y="2348594"/>
            <a:ext cx="4238935" cy="1196994"/>
          </a:xfrm>
          <a:prstGeom prst="straightConnector1">
            <a:avLst/>
          </a:prstGeom>
          <a:noFill/>
          <a:ln w="28440" cap="sq">
            <a:solidFill>
              <a:srgbClr val="97C00E"/>
            </a:solidFill>
            <a:prstDash val="solid"/>
            <a:miter/>
            <a:tailEnd type="arrow"/>
          </a:ln>
        </p:spPr>
      </p:cxnSp>
      <p:cxnSp>
        <p:nvCxnSpPr>
          <p:cNvPr id="40" name="Connecteur droit avec flèche 39">
            <a:extLst>
              <a:ext uri="{FF2B5EF4-FFF2-40B4-BE49-F238E27FC236}">
                <a16:creationId xmlns:a16="http://schemas.microsoft.com/office/drawing/2014/main" id="{E1A73AA4-6B76-4A09-BCE9-3A271F3BA039}"/>
              </a:ext>
            </a:extLst>
          </p:cNvPr>
          <p:cNvCxnSpPr>
            <a:cxnSpLocks/>
          </p:cNvCxnSpPr>
          <p:nvPr/>
        </p:nvCxnSpPr>
        <p:spPr>
          <a:xfrm flipH="1">
            <a:off x="2805344" y="3545588"/>
            <a:ext cx="4230494" cy="731910"/>
          </a:xfrm>
          <a:prstGeom prst="straightConnector1">
            <a:avLst/>
          </a:prstGeom>
          <a:noFill/>
          <a:ln w="28440" cap="sq">
            <a:solidFill>
              <a:srgbClr val="97C00E"/>
            </a:solidFill>
            <a:prstDash val="solid"/>
            <a:miter/>
            <a:tailEnd type="arrow"/>
          </a:ln>
        </p:spPr>
      </p:cxnSp>
      <p:sp>
        <p:nvSpPr>
          <p:cNvPr id="25" name="Rectangle 24">
            <a:extLst>
              <a:ext uri="{FF2B5EF4-FFF2-40B4-BE49-F238E27FC236}">
                <a16:creationId xmlns:a16="http://schemas.microsoft.com/office/drawing/2014/main" id="{5CD5C554-D68B-4906-AD02-4635DAC8333A}"/>
              </a:ext>
            </a:extLst>
          </p:cNvPr>
          <p:cNvSpPr/>
          <p:nvPr/>
        </p:nvSpPr>
        <p:spPr>
          <a:xfrm>
            <a:off x="220076" y="608866"/>
            <a:ext cx="8848507" cy="338554"/>
          </a:xfrm>
          <a:prstGeom prst="rect">
            <a:avLst/>
          </a:prstGeom>
        </p:spPr>
        <p:txBody>
          <a:bodyPr wrap="square">
            <a:spAutoFit/>
          </a:bodyPr>
          <a:lstStyle/>
          <a:p>
            <a:pPr lvl="0">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600" b="1" dirty="0">
                <a:solidFill>
                  <a:srgbClr val="002060"/>
                </a:solidFill>
                <a:latin typeface="Arial" panose="020B0604020202020204" pitchFamily="34" charset="0"/>
                <a:ea typeface="Calibri" pitchFamily="34"/>
                <a:cs typeface="Arial" panose="020B0604020202020204" pitchFamily="34" charset="0"/>
              </a:rPr>
              <a:t>Informations de marché – ces éléments sont repris dans les règlements de consultation</a:t>
            </a:r>
          </a:p>
        </p:txBody>
      </p:sp>
      <p:sp>
        <p:nvSpPr>
          <p:cNvPr id="22" name="Rectangle 21">
            <a:extLst>
              <a:ext uri="{FF2B5EF4-FFF2-40B4-BE49-F238E27FC236}">
                <a16:creationId xmlns:a16="http://schemas.microsoft.com/office/drawing/2014/main" id="{D2E42A88-C633-4646-8368-1EF6B375B44C}"/>
              </a:ext>
            </a:extLst>
          </p:cNvPr>
          <p:cNvSpPr/>
          <p:nvPr/>
        </p:nvSpPr>
        <p:spPr>
          <a:xfrm>
            <a:off x="69153" y="1226520"/>
            <a:ext cx="1067189" cy="32159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35" name="Connecteur droit avec flèche 34">
            <a:extLst>
              <a:ext uri="{FF2B5EF4-FFF2-40B4-BE49-F238E27FC236}">
                <a16:creationId xmlns:a16="http://schemas.microsoft.com/office/drawing/2014/main" id="{4875F6E3-597F-4435-95D4-737F8CE8DEB6}"/>
              </a:ext>
            </a:extLst>
          </p:cNvPr>
          <p:cNvCxnSpPr>
            <a:cxnSpLocks/>
            <a:stCxn id="29" idx="3"/>
          </p:cNvCxnSpPr>
          <p:nvPr/>
        </p:nvCxnSpPr>
        <p:spPr>
          <a:xfrm flipH="1">
            <a:off x="2727751" y="3545588"/>
            <a:ext cx="4308088" cy="1122074"/>
          </a:xfrm>
          <a:prstGeom prst="straightConnector1">
            <a:avLst/>
          </a:prstGeom>
          <a:noFill/>
          <a:ln w="28440" cap="sq">
            <a:solidFill>
              <a:srgbClr val="97C00E"/>
            </a:solidFill>
            <a:prstDash val="solid"/>
            <a:miter/>
            <a:tailEnd type="arrow"/>
          </a:ln>
        </p:spPr>
      </p:cxnSp>
      <p:sp>
        <p:nvSpPr>
          <p:cNvPr id="39" name="Rectangle 38">
            <a:extLst>
              <a:ext uri="{FF2B5EF4-FFF2-40B4-BE49-F238E27FC236}">
                <a16:creationId xmlns:a16="http://schemas.microsoft.com/office/drawing/2014/main" id="{491154C9-52CA-4639-A525-4C2817617785}"/>
              </a:ext>
            </a:extLst>
          </p:cNvPr>
          <p:cNvSpPr/>
          <p:nvPr/>
        </p:nvSpPr>
        <p:spPr>
          <a:xfrm>
            <a:off x="85996" y="3136924"/>
            <a:ext cx="1067189" cy="321590"/>
          </a:xfrm>
          <a:prstGeom prst="rect">
            <a:avLst/>
          </a:prstGeom>
          <a:noFill/>
          <a:ln w="28575">
            <a:solidFill>
              <a:srgbClr val="0073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17522458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name="page13">
    <p:spTree>
      <p:nvGrpSpPr>
        <p:cNvPr id="1" name=""/>
        <p:cNvGrpSpPr/>
        <p:nvPr/>
      </p:nvGrpSpPr>
      <p:grpSpPr>
        <a:xfrm>
          <a:off x="0" y="0"/>
          <a:ext cx="0" cy="0"/>
          <a:chOff x="0" y="0"/>
          <a:chExt cx="0" cy="0"/>
        </a:xfrm>
      </p:grpSpPr>
      <p:pic>
        <p:nvPicPr>
          <p:cNvPr id="6" name="Image 5" descr="Une image contenant texte&#10;&#10;Description générée automatiquement">
            <a:extLst>
              <a:ext uri="{FF2B5EF4-FFF2-40B4-BE49-F238E27FC236}">
                <a16:creationId xmlns:a16="http://schemas.microsoft.com/office/drawing/2014/main" id="{856589E4-80F0-4A66-B2C9-638EE96CA08A}"/>
              </a:ext>
            </a:extLst>
          </p:cNvPr>
          <p:cNvPicPr>
            <a:picLocks noChangeAspect="1"/>
          </p:cNvPicPr>
          <p:nvPr/>
        </p:nvPicPr>
        <p:blipFill rotWithShape="1">
          <a:blip r:embed="rId3">
            <a:extLst>
              <a:ext uri="{28A0092B-C50C-407E-A947-70E740481C1C}">
                <a14:useLocalDpi xmlns:a14="http://schemas.microsoft.com/office/drawing/2010/main" val="0"/>
              </a:ext>
            </a:extLst>
          </a:blip>
          <a:srcRect l="-2"/>
          <a:stretch/>
        </p:blipFill>
        <p:spPr>
          <a:xfrm>
            <a:off x="17756" y="3286085"/>
            <a:ext cx="9149627" cy="2569303"/>
          </a:xfrm>
          <a:prstGeom prst="rect">
            <a:avLst/>
          </a:prstGeom>
        </p:spPr>
      </p:pic>
      <p:cxnSp>
        <p:nvCxnSpPr>
          <p:cNvPr id="4" name="Connecteur droit avec flèche 3">
            <a:extLst>
              <a:ext uri="{FF2B5EF4-FFF2-40B4-BE49-F238E27FC236}">
                <a16:creationId xmlns:a16="http://schemas.microsoft.com/office/drawing/2014/main" id="{ABBE8E71-8868-447C-BA77-FE09EA1C95F1}"/>
              </a:ext>
            </a:extLst>
          </p:cNvPr>
          <p:cNvCxnSpPr/>
          <p:nvPr/>
        </p:nvCxnSpPr>
        <p:spPr>
          <a:xfrm>
            <a:off x="1476360" y="1483919"/>
            <a:ext cx="2348279" cy="3600"/>
          </a:xfrm>
          <a:prstGeom prst="straightConnector1">
            <a:avLst/>
          </a:prstGeom>
          <a:noFill/>
          <a:ln>
            <a:noFill/>
            <a:prstDash val="solid"/>
          </a:ln>
        </p:spPr>
      </p:cxnSp>
      <p:sp>
        <p:nvSpPr>
          <p:cNvPr id="5" name="Forme libre : forme 4">
            <a:extLst>
              <a:ext uri="{FF2B5EF4-FFF2-40B4-BE49-F238E27FC236}">
                <a16:creationId xmlns:a16="http://schemas.microsoft.com/office/drawing/2014/main" id="{04FBB326-A5ED-4A05-B501-A4543863FFCC}"/>
              </a:ext>
            </a:extLst>
          </p:cNvPr>
          <p:cNvSpPr/>
          <p:nvPr/>
        </p:nvSpPr>
        <p:spPr>
          <a:xfrm>
            <a:off x="994300" y="133200"/>
            <a:ext cx="6968971" cy="52540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a:tabLst>
                <a:tab pos="0" algn="l"/>
                <a:tab pos="914400" algn="l"/>
                <a:tab pos="1828800" algn="l"/>
                <a:tab pos="2743199" algn="l"/>
                <a:tab pos="3657600" algn="l"/>
                <a:tab pos="4572000" algn="l"/>
                <a:tab pos="5486399" algn="l"/>
                <a:tab pos="6400799" algn="l"/>
                <a:tab pos="7315200" algn="l"/>
                <a:tab pos="8229600" algn="l"/>
                <a:tab pos="9144000" algn="l"/>
                <a:tab pos="10058400" algn="l"/>
                <a:tab pos="10328040" algn="l"/>
                <a:tab pos="10779119" algn="l"/>
                <a:tab pos="10780560" algn="l"/>
                <a:tab pos="10782000" algn="l"/>
              </a:tabLst>
            </a:pPr>
            <a:r>
              <a:rPr lang="fr-FR" sz="2800" b="1" i="0" u="none" strike="noStrike" baseline="0" dirty="0">
                <a:ln>
                  <a:noFill/>
                </a:ln>
                <a:solidFill>
                  <a:srgbClr val="00733C"/>
                </a:solidFill>
                <a:latin typeface="Arial" pitchFamily="18"/>
                <a:ea typeface="Arial" pitchFamily="2"/>
                <a:cs typeface="Arial" pitchFamily="2"/>
              </a:rPr>
              <a:t>	 </a:t>
            </a:r>
            <a:r>
              <a:rPr lang="fr-FR" sz="2800" b="1" dirty="0">
                <a:solidFill>
                  <a:srgbClr val="00733C"/>
                </a:solidFill>
                <a:latin typeface="Arial" pitchFamily="18"/>
                <a:ea typeface="Arial" pitchFamily="2"/>
                <a:cs typeface="Arial" pitchFamily="2"/>
              </a:rPr>
              <a:t>Informations de l'établissement</a:t>
            </a:r>
          </a:p>
        </p:txBody>
      </p:sp>
      <p:sp>
        <p:nvSpPr>
          <p:cNvPr id="9" name="Forme libre : forme 8">
            <a:extLst>
              <a:ext uri="{FF2B5EF4-FFF2-40B4-BE49-F238E27FC236}">
                <a16:creationId xmlns:a16="http://schemas.microsoft.com/office/drawing/2014/main" id="{C7AAB9E7-3CB0-4AC0-B2DA-7947C02C071A}"/>
              </a:ext>
            </a:extLst>
          </p:cNvPr>
          <p:cNvSpPr/>
          <p:nvPr/>
        </p:nvSpPr>
        <p:spPr>
          <a:xfrm>
            <a:off x="7111010" y="4435465"/>
            <a:ext cx="1833282" cy="52540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E3001E"/>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Coordonnées de facturatio</a:t>
            </a:r>
            <a:r>
              <a:rPr lang="fr-FR" sz="1400" b="1" dirty="0">
                <a:solidFill>
                  <a:srgbClr val="FFFFFF"/>
                </a:solidFill>
                <a:latin typeface="Arial" pitchFamily="18"/>
                <a:ea typeface="Arial" pitchFamily="2"/>
                <a:cs typeface="Arial" pitchFamily="2"/>
              </a:rPr>
              <a:t>n</a:t>
            </a:r>
          </a:p>
        </p:txBody>
      </p:sp>
      <p:sp>
        <p:nvSpPr>
          <p:cNvPr id="14" name="Forme libre : forme 13">
            <a:extLst>
              <a:ext uri="{FF2B5EF4-FFF2-40B4-BE49-F238E27FC236}">
                <a16:creationId xmlns:a16="http://schemas.microsoft.com/office/drawing/2014/main" id="{4928B0A4-1A73-43DC-B98E-D5D51C0372DF}"/>
              </a:ext>
            </a:extLst>
          </p:cNvPr>
          <p:cNvSpPr/>
          <p:nvPr/>
        </p:nvSpPr>
        <p:spPr>
          <a:xfrm>
            <a:off x="8594640" y="6408720"/>
            <a:ext cx="549360" cy="405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a:noFill/>
            <a:prstDash val="solid"/>
          </a:ln>
        </p:spPr>
        <p:txBody>
          <a:bodyPr vert="horz" wrap="square" lIns="90000" tIns="46800" rIns="90000" bIns="46800" anchor="t" anchorCtr="0" compatLnSpc="1">
            <a:noAutofit/>
          </a:bodyPr>
          <a:lstStyle/>
          <a:p>
            <a:pPr marL="0" marR="0" lvl="0" indent="0" algn="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CF67D619-F9F7-4DAD-BEF7-7FF0D32A7C70}" type="slidenum">
              <a:rPr/>
              <a:t>16</a:t>
            </a:fld>
            <a:endParaRPr lang="fr-FR" sz="1600" b="1" i="0" u="none" strike="noStrike" baseline="0" dirty="0">
              <a:ln>
                <a:noFill/>
              </a:ln>
              <a:solidFill>
                <a:srgbClr val="948A54"/>
              </a:solidFill>
              <a:latin typeface="Arial" pitchFamily="18"/>
              <a:ea typeface="Arial" pitchFamily="2"/>
              <a:cs typeface="Arial" pitchFamily="2"/>
            </a:endParaRPr>
          </a:p>
        </p:txBody>
      </p:sp>
      <p:sp>
        <p:nvSpPr>
          <p:cNvPr id="15" name="Forme libre : forme 14">
            <a:extLst>
              <a:ext uri="{FF2B5EF4-FFF2-40B4-BE49-F238E27FC236}">
                <a16:creationId xmlns:a16="http://schemas.microsoft.com/office/drawing/2014/main" id="{80B172F5-FDB3-4E8C-AE70-B1790179F0D8}"/>
              </a:ext>
            </a:extLst>
          </p:cNvPr>
          <p:cNvSpPr/>
          <p:nvPr/>
        </p:nvSpPr>
        <p:spPr>
          <a:xfrm>
            <a:off x="304920" y="243000"/>
            <a:ext cx="293400" cy="304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0000"/>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6" name="Forme libre : forme 15">
            <a:extLst>
              <a:ext uri="{FF2B5EF4-FFF2-40B4-BE49-F238E27FC236}">
                <a16:creationId xmlns:a16="http://schemas.microsoft.com/office/drawing/2014/main" id="{A6FDC435-15A4-4816-AE98-68901F5897EB}"/>
              </a:ext>
            </a:extLst>
          </p:cNvPr>
          <p:cNvSpPr/>
          <p:nvPr/>
        </p:nvSpPr>
        <p:spPr>
          <a:xfrm>
            <a:off x="696960" y="243000"/>
            <a:ext cx="293760" cy="304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3C139"/>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25" name="Rectangle 24">
            <a:extLst>
              <a:ext uri="{FF2B5EF4-FFF2-40B4-BE49-F238E27FC236}">
                <a16:creationId xmlns:a16="http://schemas.microsoft.com/office/drawing/2014/main" id="{5CD5C554-D68B-4906-AD02-4635DAC8333A}"/>
              </a:ext>
            </a:extLst>
          </p:cNvPr>
          <p:cNvSpPr/>
          <p:nvPr/>
        </p:nvSpPr>
        <p:spPr>
          <a:xfrm>
            <a:off x="220076" y="637053"/>
            <a:ext cx="8848507" cy="2031325"/>
          </a:xfrm>
          <a:prstGeom prst="rect">
            <a:avLst/>
          </a:prstGeom>
        </p:spPr>
        <p:txBody>
          <a:bodyPr wrap="square">
            <a:spAutoFit/>
          </a:bodyPr>
          <a:lstStyle/>
          <a:p>
            <a:pPr lvl="0">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b="1" dirty="0">
                <a:solidFill>
                  <a:srgbClr val="002060"/>
                </a:solidFill>
                <a:latin typeface="Arial" panose="020B0604020202020204" pitchFamily="34" charset="0"/>
                <a:ea typeface="Calibri" pitchFamily="34"/>
                <a:cs typeface="Arial" panose="020B0604020202020204" pitchFamily="34" charset="0"/>
              </a:rPr>
              <a:t>Informations de facturation</a:t>
            </a:r>
          </a:p>
          <a:p>
            <a:pPr lvl="0">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b="1" dirty="0">
              <a:solidFill>
                <a:srgbClr val="0070C0"/>
              </a:solidFill>
              <a:latin typeface="Arial" panose="020B0604020202020204" pitchFamily="34" charset="0"/>
              <a:ea typeface="Calibri" pitchFamily="34"/>
              <a:cs typeface="Arial" panose="020B0604020202020204" pitchFamily="34" charset="0"/>
            </a:endParaRPr>
          </a:p>
          <a:p>
            <a:pPr lvl="0">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b="1" dirty="0">
                <a:solidFill>
                  <a:srgbClr val="0070C0"/>
                </a:solidFill>
                <a:latin typeface="Arial" panose="020B0604020202020204" pitchFamily="34" charset="0"/>
                <a:ea typeface="Calibri" pitchFamily="34"/>
                <a:cs typeface="Arial" panose="020B0604020202020204" pitchFamily="34" charset="0"/>
              </a:rPr>
              <a:t>Ces données sont reprises dans les factures élises par Agrilocal.</a:t>
            </a:r>
          </a:p>
          <a:p>
            <a:pPr lvl="0">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b="1" dirty="0">
                <a:solidFill>
                  <a:srgbClr val="0070C0"/>
                </a:solidFill>
                <a:latin typeface="Arial" panose="020B0604020202020204" pitchFamily="34" charset="0"/>
                <a:ea typeface="Calibri" pitchFamily="34"/>
                <a:cs typeface="Arial" panose="020B0604020202020204" pitchFamily="34" charset="0"/>
              </a:rPr>
              <a:t>Si la facture doit être adressée à un autre établissement que le vôtre, modifiez les informations de facturation dans cette section et n’oubliez pas de modifier le SIRET pour Chorus Pro (une alerte vous permet de vérifier que le SIRET est reconnu par Chorus)</a:t>
            </a:r>
          </a:p>
        </p:txBody>
      </p:sp>
      <p:sp>
        <p:nvSpPr>
          <p:cNvPr id="7" name="Accolade fermante 6">
            <a:extLst>
              <a:ext uri="{FF2B5EF4-FFF2-40B4-BE49-F238E27FC236}">
                <a16:creationId xmlns:a16="http://schemas.microsoft.com/office/drawing/2014/main" id="{07AE73AA-3BED-42A9-B3D0-20E42A1103C9}"/>
              </a:ext>
            </a:extLst>
          </p:cNvPr>
          <p:cNvSpPr/>
          <p:nvPr/>
        </p:nvSpPr>
        <p:spPr>
          <a:xfrm>
            <a:off x="6760345" y="3719743"/>
            <a:ext cx="275208" cy="1961965"/>
          </a:xfrm>
          <a:prstGeom prst="rightBrace">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17" name="Forme libre : forme 16">
            <a:extLst>
              <a:ext uri="{FF2B5EF4-FFF2-40B4-BE49-F238E27FC236}">
                <a16:creationId xmlns:a16="http://schemas.microsoft.com/office/drawing/2014/main" id="{6821C3CD-25FA-4C15-9B46-B1D07DC31166}"/>
              </a:ext>
            </a:extLst>
          </p:cNvPr>
          <p:cNvSpPr/>
          <p:nvPr/>
        </p:nvSpPr>
        <p:spPr>
          <a:xfrm>
            <a:off x="918838" y="5889244"/>
            <a:ext cx="2383655" cy="463846"/>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7C00E"/>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200" b="1" u="none" strike="noStrike" baseline="0" dirty="0">
                <a:ln>
                  <a:noFill/>
                </a:ln>
                <a:solidFill>
                  <a:srgbClr val="FFFFFF"/>
                </a:solidFill>
                <a:latin typeface="Arial" pitchFamily="18"/>
                <a:ea typeface="Arial" pitchFamily="2"/>
                <a:cs typeface="Arial" pitchFamily="2"/>
              </a:rPr>
              <a:t>Vérification automatique sur l’annuaire de Chorus Pro</a:t>
            </a:r>
          </a:p>
        </p:txBody>
      </p:sp>
      <p:cxnSp>
        <p:nvCxnSpPr>
          <p:cNvPr id="18" name="Connecteur droit avec flèche 17">
            <a:extLst>
              <a:ext uri="{FF2B5EF4-FFF2-40B4-BE49-F238E27FC236}">
                <a16:creationId xmlns:a16="http://schemas.microsoft.com/office/drawing/2014/main" id="{B96A2A88-08DF-475D-BF07-2CBB71B04599}"/>
              </a:ext>
            </a:extLst>
          </p:cNvPr>
          <p:cNvCxnSpPr>
            <a:cxnSpLocks/>
            <a:stCxn id="17" idx="0"/>
          </p:cNvCxnSpPr>
          <p:nvPr/>
        </p:nvCxnSpPr>
        <p:spPr>
          <a:xfrm flipH="1" flipV="1">
            <a:off x="1743068" y="4431476"/>
            <a:ext cx="367598" cy="1457768"/>
          </a:xfrm>
          <a:prstGeom prst="straightConnector1">
            <a:avLst/>
          </a:prstGeom>
          <a:noFill/>
          <a:ln w="28440" cap="sq">
            <a:solidFill>
              <a:srgbClr val="97C00E"/>
            </a:solidFill>
            <a:prstDash val="solid"/>
            <a:miter/>
            <a:tailEnd type="arrow"/>
          </a:ln>
        </p:spPr>
      </p:cxn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Connecteur droit avec flèche 3">
            <a:extLst>
              <a:ext uri="{FF2B5EF4-FFF2-40B4-BE49-F238E27FC236}">
                <a16:creationId xmlns:a16="http://schemas.microsoft.com/office/drawing/2014/main" id="{ABBE8E71-8868-447C-BA77-FE09EA1C95F1}"/>
              </a:ext>
            </a:extLst>
          </p:cNvPr>
          <p:cNvCxnSpPr/>
          <p:nvPr/>
        </p:nvCxnSpPr>
        <p:spPr>
          <a:xfrm>
            <a:off x="1476360" y="1483919"/>
            <a:ext cx="2348279" cy="3600"/>
          </a:xfrm>
          <a:prstGeom prst="straightConnector1">
            <a:avLst/>
          </a:prstGeom>
          <a:noFill/>
          <a:ln>
            <a:noFill/>
            <a:prstDash val="solid"/>
          </a:ln>
        </p:spPr>
      </p:cxnSp>
      <p:sp>
        <p:nvSpPr>
          <p:cNvPr id="5" name="Forme libre : forme 4">
            <a:extLst>
              <a:ext uri="{FF2B5EF4-FFF2-40B4-BE49-F238E27FC236}">
                <a16:creationId xmlns:a16="http://schemas.microsoft.com/office/drawing/2014/main" id="{04FBB326-A5ED-4A05-B501-A4543863FFCC}"/>
              </a:ext>
            </a:extLst>
          </p:cNvPr>
          <p:cNvSpPr/>
          <p:nvPr/>
        </p:nvSpPr>
        <p:spPr>
          <a:xfrm>
            <a:off x="994300" y="133200"/>
            <a:ext cx="7929624" cy="52540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a:tabLst>
                <a:tab pos="0" algn="l"/>
                <a:tab pos="914400" algn="l"/>
                <a:tab pos="1828800" algn="l"/>
                <a:tab pos="2743199" algn="l"/>
                <a:tab pos="3657600" algn="l"/>
                <a:tab pos="4572000" algn="l"/>
                <a:tab pos="5486399" algn="l"/>
                <a:tab pos="6400799" algn="l"/>
                <a:tab pos="7315200" algn="l"/>
                <a:tab pos="8229600" algn="l"/>
                <a:tab pos="9144000" algn="l"/>
                <a:tab pos="10058400" algn="l"/>
                <a:tab pos="10328040" algn="l"/>
                <a:tab pos="10779119" algn="l"/>
                <a:tab pos="10780560" algn="l"/>
                <a:tab pos="10782000" algn="l"/>
              </a:tabLst>
            </a:pPr>
            <a:r>
              <a:rPr lang="fr-FR" sz="2800" b="1" i="0" u="none" strike="noStrike" baseline="0" dirty="0">
                <a:ln>
                  <a:noFill/>
                </a:ln>
                <a:solidFill>
                  <a:srgbClr val="00733C"/>
                </a:solidFill>
                <a:latin typeface="Arial" pitchFamily="18"/>
                <a:ea typeface="Arial" pitchFamily="2"/>
                <a:cs typeface="Arial" pitchFamily="2"/>
              </a:rPr>
              <a:t>	 </a:t>
            </a:r>
            <a:r>
              <a:rPr lang="fr-FR" sz="2800" b="1" dirty="0">
                <a:solidFill>
                  <a:srgbClr val="00733C"/>
                </a:solidFill>
                <a:latin typeface="Arial" pitchFamily="18"/>
                <a:ea typeface="Arial" pitchFamily="2"/>
                <a:cs typeface="Arial" pitchFamily="2"/>
              </a:rPr>
              <a:t>Gérer les consultations de plusieurs entités </a:t>
            </a:r>
          </a:p>
        </p:txBody>
      </p:sp>
      <p:sp>
        <p:nvSpPr>
          <p:cNvPr id="14" name="Forme libre : forme 13">
            <a:extLst>
              <a:ext uri="{FF2B5EF4-FFF2-40B4-BE49-F238E27FC236}">
                <a16:creationId xmlns:a16="http://schemas.microsoft.com/office/drawing/2014/main" id="{4928B0A4-1A73-43DC-B98E-D5D51C0372DF}"/>
              </a:ext>
            </a:extLst>
          </p:cNvPr>
          <p:cNvSpPr/>
          <p:nvPr/>
        </p:nvSpPr>
        <p:spPr>
          <a:xfrm>
            <a:off x="8594640" y="6408720"/>
            <a:ext cx="549360" cy="405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a:noFill/>
            <a:prstDash val="solid"/>
          </a:ln>
        </p:spPr>
        <p:txBody>
          <a:bodyPr vert="horz" wrap="square" lIns="90000" tIns="46800" rIns="90000" bIns="46800" anchor="t" anchorCtr="0" compatLnSpc="1">
            <a:noAutofit/>
          </a:bodyPr>
          <a:lstStyle/>
          <a:p>
            <a:pPr marL="0" marR="0" lvl="0" indent="0" algn="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CF67D619-F9F7-4DAD-BEF7-7FF0D32A7C70}" type="slidenum">
              <a:t>17</a:t>
            </a:fld>
            <a:endParaRPr lang="fr-FR" sz="1600" b="1" i="0" u="none" strike="noStrike" baseline="0" dirty="0">
              <a:ln>
                <a:noFill/>
              </a:ln>
              <a:solidFill>
                <a:srgbClr val="948A54"/>
              </a:solidFill>
              <a:latin typeface="Arial" pitchFamily="18"/>
              <a:ea typeface="Arial" pitchFamily="2"/>
              <a:cs typeface="Arial" pitchFamily="2"/>
            </a:endParaRPr>
          </a:p>
        </p:txBody>
      </p:sp>
      <p:sp>
        <p:nvSpPr>
          <p:cNvPr id="15" name="Forme libre : forme 14">
            <a:extLst>
              <a:ext uri="{FF2B5EF4-FFF2-40B4-BE49-F238E27FC236}">
                <a16:creationId xmlns:a16="http://schemas.microsoft.com/office/drawing/2014/main" id="{80B172F5-FDB3-4E8C-AE70-B1790179F0D8}"/>
              </a:ext>
            </a:extLst>
          </p:cNvPr>
          <p:cNvSpPr/>
          <p:nvPr/>
        </p:nvSpPr>
        <p:spPr>
          <a:xfrm>
            <a:off x="304920" y="243000"/>
            <a:ext cx="293400" cy="304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0000"/>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6" name="Forme libre : forme 15">
            <a:extLst>
              <a:ext uri="{FF2B5EF4-FFF2-40B4-BE49-F238E27FC236}">
                <a16:creationId xmlns:a16="http://schemas.microsoft.com/office/drawing/2014/main" id="{A6FDC435-15A4-4816-AE98-68901F5897EB}"/>
              </a:ext>
            </a:extLst>
          </p:cNvPr>
          <p:cNvSpPr/>
          <p:nvPr/>
        </p:nvSpPr>
        <p:spPr>
          <a:xfrm>
            <a:off x="696960" y="243000"/>
            <a:ext cx="293760" cy="304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3C139"/>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25" name="Rectangle 24">
            <a:extLst>
              <a:ext uri="{FF2B5EF4-FFF2-40B4-BE49-F238E27FC236}">
                <a16:creationId xmlns:a16="http://schemas.microsoft.com/office/drawing/2014/main" id="{5CD5C554-D68B-4906-AD02-4635DAC8333A}"/>
              </a:ext>
            </a:extLst>
          </p:cNvPr>
          <p:cNvSpPr/>
          <p:nvPr/>
        </p:nvSpPr>
        <p:spPr>
          <a:xfrm>
            <a:off x="220076" y="787979"/>
            <a:ext cx="8848507" cy="3139321"/>
          </a:xfrm>
          <a:prstGeom prst="rect">
            <a:avLst/>
          </a:prstGeom>
        </p:spPr>
        <p:txBody>
          <a:bodyPr wrap="square">
            <a:spAutoFit/>
          </a:bodyPr>
          <a:lstStyle/>
          <a:p>
            <a:pPr lvl="0">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b="1" dirty="0">
                <a:solidFill>
                  <a:srgbClr val="002060"/>
                </a:solidFill>
                <a:latin typeface="Arial" panose="020B0604020202020204" pitchFamily="34" charset="0"/>
                <a:ea typeface="Calibri" pitchFamily="34"/>
                <a:cs typeface="Arial" panose="020B0604020202020204" pitchFamily="34" charset="0"/>
              </a:rPr>
              <a:t>Communes, EPCI, Armée, cuisines ….</a:t>
            </a:r>
          </a:p>
          <a:p>
            <a:pPr lvl="0">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b="1" dirty="0">
              <a:solidFill>
                <a:srgbClr val="0070C0"/>
              </a:solidFill>
              <a:latin typeface="Arial" panose="020B0604020202020204" pitchFamily="34" charset="0"/>
              <a:ea typeface="Calibri" pitchFamily="34"/>
              <a:cs typeface="Arial" panose="020B0604020202020204" pitchFamily="34" charset="0"/>
            </a:endParaRPr>
          </a:p>
          <a:p>
            <a:pPr lvl="0">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b="1" dirty="0">
                <a:solidFill>
                  <a:srgbClr val="0070C0"/>
                </a:solidFill>
                <a:latin typeface="Arial" panose="020B0604020202020204" pitchFamily="34" charset="0"/>
                <a:ea typeface="Calibri" pitchFamily="34"/>
                <a:cs typeface="Arial" panose="020B0604020202020204" pitchFamily="34" charset="0"/>
              </a:rPr>
              <a:t>Agrilocal permet de centraliser les passations de marché, les commandes, la facturation d’entités administratives distinctes par une entité unique.</a:t>
            </a:r>
          </a:p>
          <a:p>
            <a:pPr lvl="0">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b="1" dirty="0">
              <a:solidFill>
                <a:srgbClr val="0070C0"/>
              </a:solidFill>
              <a:latin typeface="Arial" panose="020B0604020202020204" pitchFamily="34" charset="0"/>
              <a:ea typeface="Calibri" pitchFamily="34"/>
              <a:cs typeface="Arial" panose="020B0604020202020204" pitchFamily="34" charset="0"/>
            </a:endParaRPr>
          </a:p>
          <a:p>
            <a:pPr lvl="0">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b="1" dirty="0">
                <a:solidFill>
                  <a:srgbClr val="002060"/>
                </a:solidFill>
                <a:latin typeface="Arial" panose="020B0604020202020204" pitchFamily="34" charset="0"/>
                <a:ea typeface="Calibri" pitchFamily="34"/>
                <a:cs typeface="Arial" panose="020B0604020202020204" pitchFamily="34" charset="0"/>
              </a:rPr>
              <a:t>Comment ça marche ? </a:t>
            </a:r>
          </a:p>
          <a:p>
            <a:pPr lvl="0">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b="1" dirty="0">
              <a:solidFill>
                <a:srgbClr val="0070C0"/>
              </a:solidFill>
              <a:latin typeface="Arial" panose="020B0604020202020204" pitchFamily="34" charset="0"/>
              <a:ea typeface="Calibri" pitchFamily="34"/>
              <a:cs typeface="Arial" panose="020B0604020202020204" pitchFamily="34" charset="0"/>
            </a:endParaRPr>
          </a:p>
          <a:p>
            <a:pPr lvl="0">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b="1" dirty="0">
                <a:solidFill>
                  <a:srgbClr val="0070C0"/>
                </a:solidFill>
                <a:latin typeface="Arial" panose="020B0604020202020204" pitchFamily="34" charset="0"/>
                <a:ea typeface="Calibri" pitchFamily="34"/>
                <a:cs typeface="Arial" panose="020B0604020202020204" pitchFamily="34" charset="0"/>
              </a:rPr>
              <a:t>1 – Contactez votre animateur départemental pour la configuration de votre compte. </a:t>
            </a:r>
          </a:p>
          <a:p>
            <a:pPr lvl="0">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b="1" dirty="0">
                <a:solidFill>
                  <a:srgbClr val="0070C0"/>
                </a:solidFill>
                <a:latin typeface="Arial" panose="020B0604020202020204" pitchFamily="34" charset="0"/>
                <a:ea typeface="Calibri" pitchFamily="34"/>
                <a:cs typeface="Arial" panose="020B0604020202020204" pitchFamily="34" charset="0"/>
              </a:rPr>
              <a:t>Vous définissez avec lui les structures à rattacher à votre compte et les paramètres de facturation.</a:t>
            </a:r>
          </a:p>
        </p:txBody>
      </p:sp>
      <p:pic>
        <p:nvPicPr>
          <p:cNvPr id="3" name="Image 2" descr="Une image contenant capture d’écran&#10;&#10;Description générée automatiquement">
            <a:extLst>
              <a:ext uri="{FF2B5EF4-FFF2-40B4-BE49-F238E27FC236}">
                <a16:creationId xmlns:a16="http://schemas.microsoft.com/office/drawing/2014/main" id="{28BCFDA9-3C32-4B37-9A29-0EECCDBA424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2587" y="3866735"/>
            <a:ext cx="8522311" cy="2740775"/>
          </a:xfrm>
          <a:prstGeom prst="rect">
            <a:avLst/>
          </a:prstGeom>
        </p:spPr>
      </p:pic>
      <p:sp>
        <p:nvSpPr>
          <p:cNvPr id="10" name="Forme libre : forme 9">
            <a:extLst>
              <a:ext uri="{FF2B5EF4-FFF2-40B4-BE49-F238E27FC236}">
                <a16:creationId xmlns:a16="http://schemas.microsoft.com/office/drawing/2014/main" id="{410B18DF-1394-49F5-918B-4883B1D939F1}"/>
              </a:ext>
            </a:extLst>
          </p:cNvPr>
          <p:cNvSpPr/>
          <p:nvPr/>
        </p:nvSpPr>
        <p:spPr>
          <a:xfrm>
            <a:off x="6172726" y="5651222"/>
            <a:ext cx="2376720" cy="956288"/>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0000"/>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Exemple : la commune de Génissieux gère les consultations de son CCAS</a:t>
            </a:r>
          </a:p>
        </p:txBody>
      </p:sp>
      <p:cxnSp>
        <p:nvCxnSpPr>
          <p:cNvPr id="11" name="Connecteur droit avec flèche 10">
            <a:extLst>
              <a:ext uri="{FF2B5EF4-FFF2-40B4-BE49-F238E27FC236}">
                <a16:creationId xmlns:a16="http://schemas.microsoft.com/office/drawing/2014/main" id="{EB1BA4C9-1C01-42D5-AB4B-35DD344552E0}"/>
              </a:ext>
            </a:extLst>
          </p:cNvPr>
          <p:cNvCxnSpPr>
            <a:cxnSpLocks/>
          </p:cNvCxnSpPr>
          <p:nvPr/>
        </p:nvCxnSpPr>
        <p:spPr>
          <a:xfrm flipH="1" flipV="1">
            <a:off x="3824639" y="4970679"/>
            <a:ext cx="2335576" cy="1092883"/>
          </a:xfrm>
          <a:prstGeom prst="straightConnector1">
            <a:avLst/>
          </a:prstGeom>
          <a:noFill/>
          <a:ln w="25560" cap="sq">
            <a:solidFill>
              <a:srgbClr val="FF0000"/>
            </a:solidFill>
            <a:prstDash val="solid"/>
            <a:miter/>
            <a:tailEnd type="arrow"/>
          </a:ln>
        </p:spPr>
      </p:cxnSp>
      <p:sp>
        <p:nvSpPr>
          <p:cNvPr id="12" name="Forme libre : forme 11">
            <a:extLst>
              <a:ext uri="{FF2B5EF4-FFF2-40B4-BE49-F238E27FC236}">
                <a16:creationId xmlns:a16="http://schemas.microsoft.com/office/drawing/2014/main" id="{C40D88DF-3601-477A-BC44-616B868D275A}"/>
              </a:ext>
            </a:extLst>
          </p:cNvPr>
          <p:cNvSpPr/>
          <p:nvPr/>
        </p:nvSpPr>
        <p:spPr>
          <a:xfrm>
            <a:off x="1849678" y="4128960"/>
            <a:ext cx="6744961" cy="978314"/>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25560" cap="sq">
            <a:solidFill>
              <a:srgbClr val="FF0000"/>
            </a:solidFill>
            <a:prstDash val="solid"/>
            <a:roun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Tree>
    <p:extLst>
      <p:ext uri="{BB962C8B-B14F-4D97-AF65-F5344CB8AC3E}">
        <p14:creationId xmlns:p14="http://schemas.microsoft.com/office/powerpoint/2010/main" val="310645964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 6" descr="Une image contenant capture d’écran, ordinateur, portable, bagage&#10;&#10;Description générée automatiquement">
            <a:extLst>
              <a:ext uri="{FF2B5EF4-FFF2-40B4-BE49-F238E27FC236}">
                <a16:creationId xmlns:a16="http://schemas.microsoft.com/office/drawing/2014/main" id="{DD443004-2B79-4D86-9648-74166EA14118}"/>
              </a:ext>
            </a:extLst>
          </p:cNvPr>
          <p:cNvPicPr>
            <a:picLocks noChangeAspect="1"/>
          </p:cNvPicPr>
          <p:nvPr/>
        </p:nvPicPr>
        <p:blipFill rotWithShape="1">
          <a:blip r:embed="rId3">
            <a:extLst>
              <a:ext uri="{28A0092B-C50C-407E-A947-70E740481C1C}">
                <a14:useLocalDpi xmlns:a14="http://schemas.microsoft.com/office/drawing/2010/main" val="0"/>
              </a:ext>
            </a:extLst>
          </a:blip>
          <a:srcRect l="-64965" t="-70888"/>
          <a:stretch/>
        </p:blipFill>
        <p:spPr>
          <a:xfrm>
            <a:off x="-3327700" y="2713842"/>
            <a:ext cx="9144000" cy="4052066"/>
          </a:xfrm>
          <a:prstGeom prst="rect">
            <a:avLst/>
          </a:prstGeom>
        </p:spPr>
      </p:pic>
      <p:cxnSp>
        <p:nvCxnSpPr>
          <p:cNvPr id="4" name="Connecteur droit avec flèche 3">
            <a:extLst>
              <a:ext uri="{FF2B5EF4-FFF2-40B4-BE49-F238E27FC236}">
                <a16:creationId xmlns:a16="http://schemas.microsoft.com/office/drawing/2014/main" id="{ABBE8E71-8868-447C-BA77-FE09EA1C95F1}"/>
              </a:ext>
            </a:extLst>
          </p:cNvPr>
          <p:cNvCxnSpPr/>
          <p:nvPr/>
        </p:nvCxnSpPr>
        <p:spPr>
          <a:xfrm>
            <a:off x="1476360" y="1483919"/>
            <a:ext cx="2348279" cy="3600"/>
          </a:xfrm>
          <a:prstGeom prst="straightConnector1">
            <a:avLst/>
          </a:prstGeom>
          <a:noFill/>
          <a:ln>
            <a:noFill/>
            <a:prstDash val="solid"/>
          </a:ln>
        </p:spPr>
      </p:cxnSp>
      <p:sp>
        <p:nvSpPr>
          <p:cNvPr id="5" name="Forme libre : forme 4">
            <a:extLst>
              <a:ext uri="{FF2B5EF4-FFF2-40B4-BE49-F238E27FC236}">
                <a16:creationId xmlns:a16="http://schemas.microsoft.com/office/drawing/2014/main" id="{04FBB326-A5ED-4A05-B501-A4543863FFCC}"/>
              </a:ext>
            </a:extLst>
          </p:cNvPr>
          <p:cNvSpPr/>
          <p:nvPr/>
        </p:nvSpPr>
        <p:spPr>
          <a:xfrm>
            <a:off x="994299" y="133200"/>
            <a:ext cx="8074283" cy="52540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a:tabLst>
                <a:tab pos="0" algn="l"/>
                <a:tab pos="914400" algn="l"/>
                <a:tab pos="1828800" algn="l"/>
                <a:tab pos="2743199" algn="l"/>
                <a:tab pos="3657600" algn="l"/>
                <a:tab pos="4572000" algn="l"/>
                <a:tab pos="5486399" algn="l"/>
                <a:tab pos="6400799" algn="l"/>
                <a:tab pos="7315200" algn="l"/>
                <a:tab pos="8229600" algn="l"/>
                <a:tab pos="9144000" algn="l"/>
                <a:tab pos="10058400" algn="l"/>
                <a:tab pos="10328040" algn="l"/>
                <a:tab pos="10779119" algn="l"/>
                <a:tab pos="10780560" algn="l"/>
                <a:tab pos="10782000" algn="l"/>
              </a:tabLst>
            </a:pPr>
            <a:r>
              <a:rPr lang="fr-FR" sz="2800" b="1" i="0" u="none" strike="noStrike" baseline="0" dirty="0">
                <a:ln>
                  <a:noFill/>
                </a:ln>
                <a:solidFill>
                  <a:srgbClr val="00733C"/>
                </a:solidFill>
                <a:latin typeface="Arial" pitchFamily="18"/>
                <a:ea typeface="Arial" pitchFamily="2"/>
                <a:cs typeface="Arial" pitchFamily="2"/>
              </a:rPr>
              <a:t>	 </a:t>
            </a:r>
            <a:r>
              <a:rPr lang="fr-FR" sz="2800" b="1" dirty="0">
                <a:solidFill>
                  <a:srgbClr val="00733C"/>
                </a:solidFill>
                <a:latin typeface="Arial" pitchFamily="18"/>
                <a:ea typeface="Arial" pitchFamily="2"/>
                <a:cs typeface="Arial" pitchFamily="2"/>
              </a:rPr>
              <a:t>Gérer les consultations de plusieurs entités </a:t>
            </a:r>
          </a:p>
        </p:txBody>
      </p:sp>
      <p:sp>
        <p:nvSpPr>
          <p:cNvPr id="14" name="Forme libre : forme 13">
            <a:extLst>
              <a:ext uri="{FF2B5EF4-FFF2-40B4-BE49-F238E27FC236}">
                <a16:creationId xmlns:a16="http://schemas.microsoft.com/office/drawing/2014/main" id="{4928B0A4-1A73-43DC-B98E-D5D51C0372DF}"/>
              </a:ext>
            </a:extLst>
          </p:cNvPr>
          <p:cNvSpPr/>
          <p:nvPr/>
        </p:nvSpPr>
        <p:spPr>
          <a:xfrm>
            <a:off x="8594640" y="6408720"/>
            <a:ext cx="549360" cy="405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a:noFill/>
            <a:prstDash val="solid"/>
          </a:ln>
        </p:spPr>
        <p:txBody>
          <a:bodyPr vert="horz" wrap="square" lIns="90000" tIns="46800" rIns="90000" bIns="46800" anchor="t" anchorCtr="0" compatLnSpc="1">
            <a:noAutofit/>
          </a:bodyPr>
          <a:lstStyle/>
          <a:p>
            <a:pPr marL="0" marR="0" lvl="0" indent="0" algn="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CF67D619-F9F7-4DAD-BEF7-7FF0D32A7C70}" type="slidenum">
              <a:rPr lang="fr-FR" smtClean="0"/>
              <a:t>18</a:t>
            </a:fld>
            <a:endParaRPr lang="fr-FR" sz="1600" b="1" i="0" u="none" strike="noStrike" baseline="0" dirty="0">
              <a:ln>
                <a:noFill/>
              </a:ln>
              <a:solidFill>
                <a:srgbClr val="948A54"/>
              </a:solidFill>
              <a:latin typeface="Arial" pitchFamily="18"/>
              <a:ea typeface="Arial" pitchFamily="2"/>
              <a:cs typeface="Arial" pitchFamily="2"/>
            </a:endParaRPr>
          </a:p>
        </p:txBody>
      </p:sp>
      <p:sp>
        <p:nvSpPr>
          <p:cNvPr id="15" name="Forme libre : forme 14">
            <a:extLst>
              <a:ext uri="{FF2B5EF4-FFF2-40B4-BE49-F238E27FC236}">
                <a16:creationId xmlns:a16="http://schemas.microsoft.com/office/drawing/2014/main" id="{80B172F5-FDB3-4E8C-AE70-B1790179F0D8}"/>
              </a:ext>
            </a:extLst>
          </p:cNvPr>
          <p:cNvSpPr/>
          <p:nvPr/>
        </p:nvSpPr>
        <p:spPr>
          <a:xfrm>
            <a:off x="304920" y="243000"/>
            <a:ext cx="293400" cy="304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0000"/>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6" name="Forme libre : forme 15">
            <a:extLst>
              <a:ext uri="{FF2B5EF4-FFF2-40B4-BE49-F238E27FC236}">
                <a16:creationId xmlns:a16="http://schemas.microsoft.com/office/drawing/2014/main" id="{A6FDC435-15A4-4816-AE98-68901F5897EB}"/>
              </a:ext>
            </a:extLst>
          </p:cNvPr>
          <p:cNvSpPr/>
          <p:nvPr/>
        </p:nvSpPr>
        <p:spPr>
          <a:xfrm>
            <a:off x="696960" y="243000"/>
            <a:ext cx="293760" cy="304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3C139"/>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25" name="Rectangle 24">
            <a:extLst>
              <a:ext uri="{FF2B5EF4-FFF2-40B4-BE49-F238E27FC236}">
                <a16:creationId xmlns:a16="http://schemas.microsoft.com/office/drawing/2014/main" id="{5CD5C554-D68B-4906-AD02-4635DAC8333A}"/>
              </a:ext>
            </a:extLst>
          </p:cNvPr>
          <p:cNvSpPr/>
          <p:nvPr/>
        </p:nvSpPr>
        <p:spPr>
          <a:xfrm>
            <a:off x="220076" y="646574"/>
            <a:ext cx="8848507" cy="3970318"/>
          </a:xfrm>
          <a:prstGeom prst="rect">
            <a:avLst/>
          </a:prstGeom>
        </p:spPr>
        <p:txBody>
          <a:bodyPr wrap="square">
            <a:spAutoFit/>
          </a:bodyPr>
          <a:lstStyle/>
          <a:p>
            <a:pPr lvl="0">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b="1" dirty="0">
                <a:solidFill>
                  <a:srgbClr val="002060"/>
                </a:solidFill>
                <a:latin typeface="Arial" panose="020B0604020202020204" pitchFamily="34" charset="0"/>
                <a:ea typeface="Calibri" pitchFamily="34"/>
                <a:cs typeface="Arial" panose="020B0604020202020204" pitchFamily="34" charset="0"/>
              </a:rPr>
              <a:t>Communes, EPCI</a:t>
            </a:r>
          </a:p>
          <a:p>
            <a:pPr lvl="0">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b="1" dirty="0">
              <a:solidFill>
                <a:srgbClr val="0070C0"/>
              </a:solidFill>
              <a:latin typeface="Arial" panose="020B0604020202020204" pitchFamily="34" charset="0"/>
              <a:ea typeface="Calibri" pitchFamily="34"/>
              <a:cs typeface="Arial" panose="020B0604020202020204" pitchFamily="34" charset="0"/>
            </a:endParaRPr>
          </a:p>
          <a:p>
            <a:pPr lvl="0">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b="1" dirty="0">
                <a:solidFill>
                  <a:srgbClr val="0070C0"/>
                </a:solidFill>
                <a:latin typeface="Arial" panose="020B0604020202020204" pitchFamily="34" charset="0"/>
                <a:ea typeface="Calibri" pitchFamily="34"/>
                <a:cs typeface="Arial" panose="020B0604020202020204" pitchFamily="34" charset="0"/>
              </a:rPr>
              <a:t>2 – Gestion de profil, passage des consultations, gestion des commandes</a:t>
            </a:r>
          </a:p>
          <a:p>
            <a:pPr lvl="0">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b="1" dirty="0">
                <a:solidFill>
                  <a:srgbClr val="0070C0"/>
                </a:solidFill>
                <a:latin typeface="Arial" panose="020B0604020202020204" pitchFamily="34" charset="0"/>
                <a:ea typeface="Calibri" pitchFamily="34"/>
                <a:cs typeface="Arial" panose="020B0604020202020204" pitchFamily="34" charset="0"/>
              </a:rPr>
              <a:t>		</a:t>
            </a:r>
          </a:p>
          <a:p>
            <a:pPr lvl="0">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b="1" dirty="0">
                <a:solidFill>
                  <a:srgbClr val="0070C0"/>
                </a:solidFill>
                <a:latin typeface="Arial" panose="020B0604020202020204" pitchFamily="34" charset="0"/>
                <a:ea typeface="Calibri" pitchFamily="34"/>
                <a:cs typeface="Arial" panose="020B0604020202020204" pitchFamily="34" charset="0"/>
              </a:rPr>
              <a:t>		</a:t>
            </a:r>
            <a:r>
              <a:rPr lang="fr-FR" b="1" dirty="0">
                <a:solidFill>
                  <a:srgbClr val="002060"/>
                </a:solidFill>
                <a:latin typeface="Arial" panose="020B0604020202020204" pitchFamily="34" charset="0"/>
                <a:ea typeface="Calibri" pitchFamily="34"/>
                <a:cs typeface="Arial" panose="020B0604020202020204" pitchFamily="34" charset="0"/>
              </a:rPr>
              <a:t>a) Consultation en votre nom propre</a:t>
            </a:r>
          </a:p>
          <a:p>
            <a:pPr lvl="0">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b="1" dirty="0">
              <a:solidFill>
                <a:srgbClr val="0070C0"/>
              </a:solidFill>
              <a:latin typeface="Arial" panose="020B0604020202020204" pitchFamily="34" charset="0"/>
              <a:ea typeface="Calibri" pitchFamily="34"/>
              <a:cs typeface="Arial" panose="020B0604020202020204" pitchFamily="34" charset="0"/>
            </a:endParaRPr>
          </a:p>
          <a:p>
            <a:pPr lvl="0">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b="1" dirty="0">
                <a:solidFill>
                  <a:srgbClr val="0070C0"/>
                </a:solidFill>
                <a:latin typeface="Arial" panose="020B0604020202020204" pitchFamily="34" charset="0"/>
                <a:ea typeface="Calibri" pitchFamily="34"/>
                <a:cs typeface="Arial" panose="020B0604020202020204" pitchFamily="34" charset="0"/>
              </a:rPr>
              <a:t>Lorsque vous vous connectez à Agrilocal, vous êtes connecté à votre compte personnel. Vous pouvez directement lancer une consultation en votre nom propre.</a:t>
            </a:r>
          </a:p>
          <a:p>
            <a:pPr lvl="0">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b="1" dirty="0">
                <a:solidFill>
                  <a:srgbClr val="0070C0"/>
                </a:solidFill>
                <a:latin typeface="Arial" panose="020B0604020202020204" pitchFamily="34" charset="0"/>
                <a:ea typeface="Calibri" pitchFamily="34"/>
                <a:cs typeface="Arial" panose="020B0604020202020204" pitchFamily="34" charset="0"/>
              </a:rPr>
              <a:t>Pour modifier le profil ou passer une consultation au nom d’un des établissements qui vous sont associés, cliquez dans le menu déroulant en haut à gauche de votre espace d’administration et sélectionnez l’établissement qui doit réaliser la consultation. </a:t>
            </a:r>
          </a:p>
          <a:p>
            <a:pPr lvl="0">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b="1" dirty="0">
                <a:solidFill>
                  <a:srgbClr val="0070C0"/>
                </a:solidFill>
                <a:latin typeface="Arial" panose="020B0604020202020204" pitchFamily="34" charset="0"/>
                <a:ea typeface="Calibri" pitchFamily="34"/>
                <a:cs typeface="Arial" panose="020B0604020202020204" pitchFamily="34" charset="0"/>
              </a:rPr>
              <a:t>		</a:t>
            </a:r>
          </a:p>
        </p:txBody>
      </p:sp>
      <p:sp>
        <p:nvSpPr>
          <p:cNvPr id="10" name="Forme libre : forme 9">
            <a:extLst>
              <a:ext uri="{FF2B5EF4-FFF2-40B4-BE49-F238E27FC236}">
                <a16:creationId xmlns:a16="http://schemas.microsoft.com/office/drawing/2014/main" id="{410B18DF-1394-49F5-918B-4883B1D939F1}"/>
              </a:ext>
            </a:extLst>
          </p:cNvPr>
          <p:cNvSpPr/>
          <p:nvPr/>
        </p:nvSpPr>
        <p:spPr>
          <a:xfrm>
            <a:off x="5394419" y="4876516"/>
            <a:ext cx="3532766" cy="956288"/>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0000"/>
          </a:solidFill>
          <a:ln>
            <a:noFill/>
            <a:prstDash val="solid"/>
          </a:ln>
        </p:spPr>
        <p:txBody>
          <a:bodyPr vert="horz" wrap="square" lIns="90000" tIns="46800" rIns="90000" bIns="46800" anchor="t" anchorCtr="0" compatLnSpc="1">
            <a:spAutoFit/>
          </a:bodyPr>
          <a:lstStyle/>
          <a:p>
            <a:pPr marL="0" marR="0" lvl="0" indent="0"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dirty="0">
                <a:solidFill>
                  <a:srgbClr val="FFFFFF"/>
                </a:solidFill>
                <a:latin typeface="Arial" pitchFamily="18"/>
                <a:ea typeface="Arial" pitchFamily="2"/>
                <a:cs typeface="Arial" pitchFamily="2"/>
              </a:rPr>
              <a:t>Pour changer d’établissement : </a:t>
            </a:r>
          </a:p>
          <a:p>
            <a:pPr marL="0" marR="0" lvl="0" indent="0"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dirty="0">
                <a:solidFill>
                  <a:srgbClr val="FFFFFF"/>
                </a:solidFill>
                <a:latin typeface="Arial" pitchFamily="18"/>
                <a:ea typeface="Arial" pitchFamily="2"/>
                <a:cs typeface="Arial" pitchFamily="2"/>
              </a:rPr>
              <a:t>1 – sélectionnez l’entité voulue dans le menu déroulant </a:t>
            </a:r>
          </a:p>
          <a:p>
            <a:pPr marL="0" marR="0" lvl="0" indent="0"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dirty="0">
                <a:solidFill>
                  <a:srgbClr val="FFFFFF"/>
                </a:solidFill>
                <a:latin typeface="Arial" pitchFamily="18"/>
                <a:ea typeface="Arial" pitchFamily="2"/>
                <a:cs typeface="Arial" pitchFamily="2"/>
              </a:rPr>
              <a:t>2 - validez votre choix</a:t>
            </a:r>
            <a:endParaRPr lang="fr-FR" sz="1400" b="1" i="0" u="none" strike="noStrike" baseline="0" dirty="0">
              <a:ln>
                <a:noFill/>
              </a:ln>
              <a:solidFill>
                <a:srgbClr val="FFFFFF"/>
              </a:solidFill>
              <a:latin typeface="Arial" pitchFamily="18"/>
              <a:ea typeface="Arial" pitchFamily="2"/>
              <a:cs typeface="Arial" pitchFamily="2"/>
            </a:endParaRPr>
          </a:p>
        </p:txBody>
      </p:sp>
      <p:cxnSp>
        <p:nvCxnSpPr>
          <p:cNvPr id="11" name="Connecteur droit avec flèche 10">
            <a:extLst>
              <a:ext uri="{FF2B5EF4-FFF2-40B4-BE49-F238E27FC236}">
                <a16:creationId xmlns:a16="http://schemas.microsoft.com/office/drawing/2014/main" id="{EB1BA4C9-1C01-42D5-AB4B-35DD344552E0}"/>
              </a:ext>
            </a:extLst>
          </p:cNvPr>
          <p:cNvCxnSpPr>
            <a:cxnSpLocks/>
            <a:stCxn id="10" idx="3"/>
          </p:cNvCxnSpPr>
          <p:nvPr/>
        </p:nvCxnSpPr>
        <p:spPr>
          <a:xfrm flipH="1" flipV="1">
            <a:off x="1611984" y="5230177"/>
            <a:ext cx="3782435" cy="124483"/>
          </a:xfrm>
          <a:prstGeom prst="straightConnector1">
            <a:avLst/>
          </a:prstGeom>
          <a:noFill/>
          <a:ln w="25560" cap="sq">
            <a:solidFill>
              <a:srgbClr val="FF0000"/>
            </a:solidFill>
            <a:prstDash val="solid"/>
            <a:miter/>
            <a:tailEnd type="arrow"/>
          </a:ln>
        </p:spPr>
      </p:cxnSp>
      <p:sp>
        <p:nvSpPr>
          <p:cNvPr id="12" name="Forme libre : forme 11">
            <a:extLst>
              <a:ext uri="{FF2B5EF4-FFF2-40B4-BE49-F238E27FC236}">
                <a16:creationId xmlns:a16="http://schemas.microsoft.com/office/drawing/2014/main" id="{C40D88DF-3601-477A-BC44-616B868D275A}"/>
              </a:ext>
            </a:extLst>
          </p:cNvPr>
          <p:cNvSpPr/>
          <p:nvPr/>
        </p:nvSpPr>
        <p:spPr>
          <a:xfrm>
            <a:off x="304920" y="4876516"/>
            <a:ext cx="1601701" cy="1407556"/>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25560" cap="sq">
            <a:solidFill>
              <a:srgbClr val="FF0000"/>
            </a:solidFill>
            <a:prstDash val="solid"/>
            <a:roun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cxnSp>
        <p:nvCxnSpPr>
          <p:cNvPr id="22" name="Connecteur droit avec flèche 21">
            <a:extLst>
              <a:ext uri="{FF2B5EF4-FFF2-40B4-BE49-F238E27FC236}">
                <a16:creationId xmlns:a16="http://schemas.microsoft.com/office/drawing/2014/main" id="{2379C2CD-C564-4C60-9AB1-A8B3D29E4960}"/>
              </a:ext>
            </a:extLst>
          </p:cNvPr>
          <p:cNvCxnSpPr>
            <a:cxnSpLocks/>
          </p:cNvCxnSpPr>
          <p:nvPr/>
        </p:nvCxnSpPr>
        <p:spPr>
          <a:xfrm flipH="1">
            <a:off x="1244338" y="5277312"/>
            <a:ext cx="1601701" cy="152400"/>
          </a:xfrm>
          <a:prstGeom prst="straightConnector1">
            <a:avLst/>
          </a:prstGeom>
          <a:noFill/>
          <a:ln w="25560" cap="sq">
            <a:solidFill>
              <a:srgbClr val="FF0000"/>
            </a:solidFill>
            <a:prstDash val="solid"/>
            <a:miter/>
            <a:tailEnd type="arrow"/>
          </a:ln>
        </p:spPr>
      </p:cxnSp>
    </p:spTree>
    <p:extLst>
      <p:ext uri="{BB962C8B-B14F-4D97-AF65-F5344CB8AC3E}">
        <p14:creationId xmlns:p14="http://schemas.microsoft.com/office/powerpoint/2010/main" val="417864547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 5" descr="Une image contenant capture d’écran, ordinateur, homme&#10;&#10;Description générée automatiquement">
            <a:extLst>
              <a:ext uri="{FF2B5EF4-FFF2-40B4-BE49-F238E27FC236}">
                <a16:creationId xmlns:a16="http://schemas.microsoft.com/office/drawing/2014/main" id="{F98045DA-B010-41CE-845C-FCCC4E07030F}"/>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0" y="3119866"/>
            <a:ext cx="9144000" cy="3451935"/>
          </a:xfrm>
          <a:prstGeom prst="rect">
            <a:avLst/>
          </a:prstGeom>
        </p:spPr>
      </p:pic>
      <p:cxnSp>
        <p:nvCxnSpPr>
          <p:cNvPr id="4" name="Connecteur droit avec flèche 3">
            <a:extLst>
              <a:ext uri="{FF2B5EF4-FFF2-40B4-BE49-F238E27FC236}">
                <a16:creationId xmlns:a16="http://schemas.microsoft.com/office/drawing/2014/main" id="{ABBE8E71-8868-447C-BA77-FE09EA1C95F1}"/>
              </a:ext>
            </a:extLst>
          </p:cNvPr>
          <p:cNvCxnSpPr/>
          <p:nvPr/>
        </p:nvCxnSpPr>
        <p:spPr>
          <a:xfrm>
            <a:off x="1476360" y="1483919"/>
            <a:ext cx="2348279" cy="3600"/>
          </a:xfrm>
          <a:prstGeom prst="straightConnector1">
            <a:avLst/>
          </a:prstGeom>
          <a:noFill/>
          <a:ln>
            <a:noFill/>
            <a:prstDash val="solid"/>
          </a:ln>
        </p:spPr>
      </p:cxnSp>
      <p:sp>
        <p:nvSpPr>
          <p:cNvPr id="5" name="Forme libre : forme 4">
            <a:extLst>
              <a:ext uri="{FF2B5EF4-FFF2-40B4-BE49-F238E27FC236}">
                <a16:creationId xmlns:a16="http://schemas.microsoft.com/office/drawing/2014/main" id="{04FBB326-A5ED-4A05-B501-A4543863FFCC}"/>
              </a:ext>
            </a:extLst>
          </p:cNvPr>
          <p:cNvSpPr/>
          <p:nvPr/>
        </p:nvSpPr>
        <p:spPr>
          <a:xfrm>
            <a:off x="994300" y="133200"/>
            <a:ext cx="7844780" cy="52540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a:tabLst>
                <a:tab pos="0" algn="l"/>
                <a:tab pos="914400" algn="l"/>
                <a:tab pos="1828800" algn="l"/>
                <a:tab pos="2743199" algn="l"/>
                <a:tab pos="3657600" algn="l"/>
                <a:tab pos="4572000" algn="l"/>
                <a:tab pos="5486399" algn="l"/>
                <a:tab pos="6400799" algn="l"/>
                <a:tab pos="7315200" algn="l"/>
                <a:tab pos="8229600" algn="l"/>
                <a:tab pos="9144000" algn="l"/>
                <a:tab pos="10058400" algn="l"/>
                <a:tab pos="10328040" algn="l"/>
                <a:tab pos="10779119" algn="l"/>
                <a:tab pos="10780560" algn="l"/>
                <a:tab pos="10782000" algn="l"/>
              </a:tabLst>
            </a:pPr>
            <a:r>
              <a:rPr lang="fr-FR" sz="2800" b="1" i="0" u="none" strike="noStrike" baseline="0" dirty="0">
                <a:ln>
                  <a:noFill/>
                </a:ln>
                <a:solidFill>
                  <a:srgbClr val="00733C"/>
                </a:solidFill>
                <a:latin typeface="Arial" pitchFamily="18"/>
                <a:ea typeface="Arial" pitchFamily="2"/>
                <a:cs typeface="Arial" pitchFamily="2"/>
              </a:rPr>
              <a:t>	 </a:t>
            </a:r>
            <a:r>
              <a:rPr lang="fr-FR" sz="2800" b="1" dirty="0">
                <a:solidFill>
                  <a:srgbClr val="00733C"/>
                </a:solidFill>
                <a:latin typeface="Arial" pitchFamily="18"/>
                <a:ea typeface="Arial" pitchFamily="2"/>
                <a:cs typeface="Arial" pitchFamily="2"/>
              </a:rPr>
              <a:t>Gérer les consultations de plusieurs entités </a:t>
            </a:r>
          </a:p>
        </p:txBody>
      </p:sp>
      <p:sp>
        <p:nvSpPr>
          <p:cNvPr id="14" name="Forme libre : forme 13">
            <a:extLst>
              <a:ext uri="{FF2B5EF4-FFF2-40B4-BE49-F238E27FC236}">
                <a16:creationId xmlns:a16="http://schemas.microsoft.com/office/drawing/2014/main" id="{4928B0A4-1A73-43DC-B98E-D5D51C0372DF}"/>
              </a:ext>
            </a:extLst>
          </p:cNvPr>
          <p:cNvSpPr/>
          <p:nvPr/>
        </p:nvSpPr>
        <p:spPr>
          <a:xfrm>
            <a:off x="8594640" y="6408720"/>
            <a:ext cx="549360" cy="405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a:noFill/>
            <a:prstDash val="solid"/>
          </a:ln>
        </p:spPr>
        <p:txBody>
          <a:bodyPr vert="horz" wrap="square" lIns="90000" tIns="46800" rIns="90000" bIns="46800" anchor="t" anchorCtr="0" compatLnSpc="1">
            <a:noAutofit/>
          </a:bodyPr>
          <a:lstStyle/>
          <a:p>
            <a:pPr marL="0" marR="0" lvl="0" indent="0" algn="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CF67D619-F9F7-4DAD-BEF7-7FF0D32A7C70}" type="slidenum">
              <a:rPr/>
              <a:t>19</a:t>
            </a:fld>
            <a:endParaRPr lang="fr-FR" sz="1600" b="1" i="0" u="none" strike="noStrike" baseline="0" dirty="0">
              <a:ln>
                <a:noFill/>
              </a:ln>
              <a:solidFill>
                <a:srgbClr val="948A54"/>
              </a:solidFill>
              <a:latin typeface="Arial" pitchFamily="18"/>
              <a:ea typeface="Arial" pitchFamily="2"/>
              <a:cs typeface="Arial" pitchFamily="2"/>
            </a:endParaRPr>
          </a:p>
        </p:txBody>
      </p:sp>
      <p:sp>
        <p:nvSpPr>
          <p:cNvPr id="15" name="Forme libre : forme 14">
            <a:extLst>
              <a:ext uri="{FF2B5EF4-FFF2-40B4-BE49-F238E27FC236}">
                <a16:creationId xmlns:a16="http://schemas.microsoft.com/office/drawing/2014/main" id="{80B172F5-FDB3-4E8C-AE70-B1790179F0D8}"/>
              </a:ext>
            </a:extLst>
          </p:cNvPr>
          <p:cNvSpPr/>
          <p:nvPr/>
        </p:nvSpPr>
        <p:spPr>
          <a:xfrm>
            <a:off x="304920" y="243000"/>
            <a:ext cx="293400" cy="304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0000"/>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6" name="Forme libre : forme 15">
            <a:extLst>
              <a:ext uri="{FF2B5EF4-FFF2-40B4-BE49-F238E27FC236}">
                <a16:creationId xmlns:a16="http://schemas.microsoft.com/office/drawing/2014/main" id="{A6FDC435-15A4-4816-AE98-68901F5897EB}"/>
              </a:ext>
            </a:extLst>
          </p:cNvPr>
          <p:cNvSpPr/>
          <p:nvPr/>
        </p:nvSpPr>
        <p:spPr>
          <a:xfrm>
            <a:off x="696960" y="243000"/>
            <a:ext cx="293760" cy="304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3C139"/>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25" name="Rectangle 24">
            <a:extLst>
              <a:ext uri="{FF2B5EF4-FFF2-40B4-BE49-F238E27FC236}">
                <a16:creationId xmlns:a16="http://schemas.microsoft.com/office/drawing/2014/main" id="{5CD5C554-D68B-4906-AD02-4635DAC8333A}"/>
              </a:ext>
            </a:extLst>
          </p:cNvPr>
          <p:cNvSpPr/>
          <p:nvPr/>
        </p:nvSpPr>
        <p:spPr>
          <a:xfrm>
            <a:off x="220076" y="787979"/>
            <a:ext cx="8848507" cy="2585323"/>
          </a:xfrm>
          <a:prstGeom prst="rect">
            <a:avLst/>
          </a:prstGeom>
        </p:spPr>
        <p:txBody>
          <a:bodyPr wrap="square">
            <a:spAutoFit/>
          </a:bodyPr>
          <a:lstStyle/>
          <a:p>
            <a:pPr lvl="0">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b="1" dirty="0">
                <a:solidFill>
                  <a:srgbClr val="002060"/>
                </a:solidFill>
                <a:latin typeface="Arial" panose="020B0604020202020204" pitchFamily="34" charset="0"/>
                <a:ea typeface="Calibri" pitchFamily="34"/>
                <a:cs typeface="Arial" panose="020B0604020202020204" pitchFamily="34" charset="0"/>
              </a:rPr>
              <a:t>Communes, EPCI, Armée, cuisines ….</a:t>
            </a:r>
          </a:p>
          <a:p>
            <a:pPr lvl="0">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b="1" dirty="0">
              <a:solidFill>
                <a:srgbClr val="0070C0"/>
              </a:solidFill>
              <a:latin typeface="Arial" panose="020B0604020202020204" pitchFamily="34" charset="0"/>
              <a:ea typeface="Calibri" pitchFamily="34"/>
              <a:cs typeface="Arial" panose="020B0604020202020204" pitchFamily="34" charset="0"/>
            </a:endParaRPr>
          </a:p>
          <a:p>
            <a:pPr lvl="0">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b="1" dirty="0">
                <a:solidFill>
                  <a:srgbClr val="0070C0"/>
                </a:solidFill>
                <a:latin typeface="Arial" panose="020B0604020202020204" pitchFamily="34" charset="0"/>
                <a:ea typeface="Calibri" pitchFamily="34"/>
                <a:cs typeface="Arial" panose="020B0604020202020204" pitchFamily="34" charset="0"/>
              </a:rPr>
              <a:t>2 – Passage des consultations, gestion des commandes</a:t>
            </a:r>
          </a:p>
          <a:p>
            <a:pPr lvl="0">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b="1" dirty="0">
              <a:solidFill>
                <a:srgbClr val="0070C0"/>
              </a:solidFill>
              <a:latin typeface="Arial" panose="020B0604020202020204" pitchFamily="34" charset="0"/>
              <a:ea typeface="Calibri" pitchFamily="34"/>
              <a:cs typeface="Arial" panose="020B0604020202020204" pitchFamily="34" charset="0"/>
            </a:endParaRPr>
          </a:p>
          <a:p>
            <a:pPr lvl="0">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b="1" dirty="0">
                <a:solidFill>
                  <a:srgbClr val="0070C0"/>
                </a:solidFill>
                <a:latin typeface="Arial" panose="020B0604020202020204" pitchFamily="34" charset="0"/>
                <a:ea typeface="Calibri" pitchFamily="34"/>
                <a:cs typeface="Arial" panose="020B0604020202020204" pitchFamily="34" charset="0"/>
              </a:rPr>
              <a:t>		</a:t>
            </a:r>
            <a:r>
              <a:rPr lang="fr-FR" b="1" dirty="0">
                <a:solidFill>
                  <a:srgbClr val="002060"/>
                </a:solidFill>
                <a:latin typeface="Arial" panose="020B0604020202020204" pitchFamily="34" charset="0"/>
                <a:ea typeface="Calibri" pitchFamily="34"/>
                <a:cs typeface="Arial" panose="020B0604020202020204" pitchFamily="34" charset="0"/>
              </a:rPr>
              <a:t>b) Consultations au nom d’une entité rattachée</a:t>
            </a:r>
          </a:p>
          <a:p>
            <a:pPr lvl="0">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b="1" dirty="0">
              <a:solidFill>
                <a:srgbClr val="0070C0"/>
              </a:solidFill>
              <a:latin typeface="Arial" panose="020B0604020202020204" pitchFamily="34" charset="0"/>
              <a:ea typeface="Calibri" pitchFamily="34"/>
              <a:cs typeface="Arial" panose="020B0604020202020204" pitchFamily="34" charset="0"/>
            </a:endParaRPr>
          </a:p>
          <a:p>
            <a:pPr lvl="0">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b="1" dirty="0">
                <a:solidFill>
                  <a:srgbClr val="0070C0"/>
                </a:solidFill>
                <a:latin typeface="Arial" panose="020B0604020202020204" pitchFamily="34" charset="0"/>
                <a:ea typeface="Calibri" pitchFamily="34"/>
                <a:cs typeface="Arial" panose="020B0604020202020204" pitchFamily="34" charset="0"/>
              </a:rPr>
              <a:t>Une fois l’entité sélectionnée, vous accédez à l’interface d’administration de celle-ci et pouvez réaliser les opérations à sa place.</a:t>
            </a:r>
          </a:p>
          <a:p>
            <a:pPr lvl="0">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b="1" dirty="0">
                <a:solidFill>
                  <a:srgbClr val="0070C0"/>
                </a:solidFill>
                <a:latin typeface="Arial" panose="020B0604020202020204" pitchFamily="34" charset="0"/>
                <a:ea typeface="Calibri" pitchFamily="34"/>
                <a:cs typeface="Arial" panose="020B0604020202020204" pitchFamily="34" charset="0"/>
              </a:rPr>
              <a:t>		</a:t>
            </a:r>
          </a:p>
        </p:txBody>
      </p:sp>
      <p:sp>
        <p:nvSpPr>
          <p:cNvPr id="10" name="Forme libre : forme 9">
            <a:extLst>
              <a:ext uri="{FF2B5EF4-FFF2-40B4-BE49-F238E27FC236}">
                <a16:creationId xmlns:a16="http://schemas.microsoft.com/office/drawing/2014/main" id="{410B18DF-1394-49F5-918B-4883B1D939F1}"/>
              </a:ext>
            </a:extLst>
          </p:cNvPr>
          <p:cNvSpPr/>
          <p:nvPr/>
        </p:nvSpPr>
        <p:spPr>
          <a:xfrm>
            <a:off x="1996650" y="3766433"/>
            <a:ext cx="6597989" cy="1171732"/>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0000"/>
          </a:solidFill>
          <a:ln>
            <a:noFill/>
            <a:prstDash val="solid"/>
          </a:ln>
        </p:spPr>
        <p:txBody>
          <a:bodyPr vert="horz" wrap="square" lIns="90000" tIns="46800" rIns="90000" bIns="46800" anchor="t" anchorCtr="0" compatLnSpc="1">
            <a:spAutoFit/>
          </a:bodyPr>
          <a:lstStyle/>
          <a:p>
            <a:pPr marL="0" marR="0" lvl="0" indent="0"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Exemple : La commune peut passer des consultations et les valider pour son CCAS.</a:t>
            </a:r>
          </a:p>
          <a:p>
            <a:pPr marL="0" marR="0" lvl="0" indent="0"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1400" b="1" dirty="0">
              <a:solidFill>
                <a:srgbClr val="FFFFFF"/>
              </a:solidFill>
              <a:latin typeface="Arial" pitchFamily="18"/>
              <a:ea typeface="Arial" pitchFamily="2"/>
              <a:cs typeface="Arial" pitchFamily="2"/>
            </a:endParaRPr>
          </a:p>
          <a:p>
            <a:pPr marL="0" marR="0" lvl="0" indent="0"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i="1" dirty="0">
                <a:solidFill>
                  <a:srgbClr val="FFFFFF"/>
                </a:solidFill>
                <a:latin typeface="Arial" pitchFamily="18"/>
                <a:ea typeface="Arial" pitchFamily="2"/>
                <a:cs typeface="Arial" pitchFamily="2"/>
              </a:rPr>
              <a:t>NB : La recherche des fournisseurs est effectuée dans le rayon géographique du CCAS</a:t>
            </a:r>
            <a:endParaRPr lang="fr-FR" sz="1400" i="1" u="none" strike="noStrike" baseline="0" dirty="0">
              <a:ln>
                <a:noFill/>
              </a:ln>
              <a:solidFill>
                <a:srgbClr val="FFFFFF"/>
              </a:solidFill>
              <a:latin typeface="Arial" pitchFamily="18"/>
              <a:ea typeface="Arial" pitchFamily="2"/>
              <a:cs typeface="Arial" pitchFamily="2"/>
            </a:endParaRPr>
          </a:p>
        </p:txBody>
      </p:sp>
      <p:cxnSp>
        <p:nvCxnSpPr>
          <p:cNvPr id="11" name="Connecteur droit avec flèche 10">
            <a:extLst>
              <a:ext uri="{FF2B5EF4-FFF2-40B4-BE49-F238E27FC236}">
                <a16:creationId xmlns:a16="http://schemas.microsoft.com/office/drawing/2014/main" id="{EB1BA4C9-1C01-42D5-AB4B-35DD344552E0}"/>
              </a:ext>
            </a:extLst>
          </p:cNvPr>
          <p:cNvCxnSpPr>
            <a:cxnSpLocks/>
          </p:cNvCxnSpPr>
          <p:nvPr/>
        </p:nvCxnSpPr>
        <p:spPr>
          <a:xfrm flipH="1">
            <a:off x="3824639" y="4958504"/>
            <a:ext cx="1444945" cy="1190532"/>
          </a:xfrm>
          <a:prstGeom prst="straightConnector1">
            <a:avLst/>
          </a:prstGeom>
          <a:noFill/>
          <a:ln w="25560" cap="sq">
            <a:solidFill>
              <a:srgbClr val="FF0000"/>
            </a:solidFill>
            <a:prstDash val="solid"/>
            <a:miter/>
            <a:tailEnd type="arrow"/>
          </a:ln>
        </p:spPr>
      </p:cxnSp>
      <p:sp>
        <p:nvSpPr>
          <p:cNvPr id="12" name="Forme libre : forme 11">
            <a:extLst>
              <a:ext uri="{FF2B5EF4-FFF2-40B4-BE49-F238E27FC236}">
                <a16:creationId xmlns:a16="http://schemas.microsoft.com/office/drawing/2014/main" id="{C40D88DF-3601-477A-BC44-616B868D275A}"/>
              </a:ext>
            </a:extLst>
          </p:cNvPr>
          <p:cNvSpPr/>
          <p:nvPr/>
        </p:nvSpPr>
        <p:spPr>
          <a:xfrm>
            <a:off x="1" y="3530650"/>
            <a:ext cx="1545996" cy="1427854"/>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25560" cap="sq">
            <a:solidFill>
              <a:srgbClr val="FF0000"/>
            </a:solidFill>
            <a:prstDash val="solid"/>
            <a:roun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cxnSp>
        <p:nvCxnSpPr>
          <p:cNvPr id="17" name="Connecteur droit avec flèche 16">
            <a:extLst>
              <a:ext uri="{FF2B5EF4-FFF2-40B4-BE49-F238E27FC236}">
                <a16:creationId xmlns:a16="http://schemas.microsoft.com/office/drawing/2014/main" id="{405A7CF3-F49E-457F-9DFD-A752731B3EC7}"/>
              </a:ext>
            </a:extLst>
          </p:cNvPr>
          <p:cNvCxnSpPr>
            <a:cxnSpLocks/>
          </p:cNvCxnSpPr>
          <p:nvPr/>
        </p:nvCxnSpPr>
        <p:spPr>
          <a:xfrm flipH="1">
            <a:off x="1476360" y="4958504"/>
            <a:ext cx="3793224" cy="641825"/>
          </a:xfrm>
          <a:prstGeom prst="straightConnector1">
            <a:avLst/>
          </a:prstGeom>
          <a:noFill/>
          <a:ln w="25560" cap="sq">
            <a:solidFill>
              <a:srgbClr val="FF0000"/>
            </a:solidFill>
            <a:prstDash val="solid"/>
            <a:miter/>
            <a:tailEnd type="arrow"/>
          </a:ln>
        </p:spPr>
      </p:cxnSp>
    </p:spTree>
    <p:extLst>
      <p:ext uri="{BB962C8B-B14F-4D97-AF65-F5344CB8AC3E}">
        <p14:creationId xmlns:p14="http://schemas.microsoft.com/office/powerpoint/2010/main" val="9287830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name="page2">
    <p:spTree>
      <p:nvGrpSpPr>
        <p:cNvPr id="1" name=""/>
        <p:cNvGrpSpPr/>
        <p:nvPr/>
      </p:nvGrpSpPr>
      <p:grpSpPr>
        <a:xfrm>
          <a:off x="0" y="0"/>
          <a:ext cx="0" cy="0"/>
          <a:chOff x="0" y="0"/>
          <a:chExt cx="0" cy="0"/>
        </a:xfrm>
      </p:grpSpPr>
      <p:sp>
        <p:nvSpPr>
          <p:cNvPr id="2" name="Forme libre : forme 1">
            <a:extLst>
              <a:ext uri="{FF2B5EF4-FFF2-40B4-BE49-F238E27FC236}">
                <a16:creationId xmlns:a16="http://schemas.microsoft.com/office/drawing/2014/main" id="{96A0A392-4B21-46F4-A991-5A649C270287}"/>
              </a:ext>
            </a:extLst>
          </p:cNvPr>
          <p:cNvSpPr/>
          <p:nvPr/>
        </p:nvSpPr>
        <p:spPr>
          <a:xfrm>
            <a:off x="-36360" y="337879"/>
            <a:ext cx="9216720" cy="4762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ctr" anchorCtr="0" compatLnSpc="1">
            <a:no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3200" b="1" i="0" u="none" strike="noStrike" baseline="0" dirty="0">
                <a:ln>
                  <a:noFill/>
                </a:ln>
                <a:solidFill>
                  <a:srgbClr val="FF0000"/>
                </a:solidFill>
                <a:effectLst>
                  <a:outerShdw dist="17961" dir="2700000">
                    <a:scrgbClr r="0" g="0" b="0"/>
                  </a:outerShdw>
                </a:effectLst>
                <a:latin typeface="Arial" pitchFamily="18"/>
                <a:ea typeface="ヒラギノ角ゴ Pro W3" pitchFamily="2"/>
                <a:cs typeface="ヒラギノ角ゴ Pro W3" pitchFamily="2"/>
              </a:rPr>
              <a:t>SOMMAIRE</a:t>
            </a:r>
          </a:p>
        </p:txBody>
      </p:sp>
      <p:sp>
        <p:nvSpPr>
          <p:cNvPr id="3" name="Forme libre : forme 2">
            <a:extLst>
              <a:ext uri="{FF2B5EF4-FFF2-40B4-BE49-F238E27FC236}">
                <a16:creationId xmlns:a16="http://schemas.microsoft.com/office/drawing/2014/main" id="{BB4CC503-2B4A-47A5-8E53-649DEA63F7ED}"/>
              </a:ext>
            </a:extLst>
          </p:cNvPr>
          <p:cNvSpPr/>
          <p:nvPr/>
        </p:nvSpPr>
        <p:spPr>
          <a:xfrm>
            <a:off x="1471680" y="1064532"/>
            <a:ext cx="6551640" cy="5449826"/>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l" rtl="0" hangingPunct="1">
              <a:lnSpc>
                <a:spcPct val="15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 pos="10328040" algn="l"/>
                <a:tab pos="10779119" algn="l"/>
                <a:tab pos="10780560" algn="l"/>
                <a:tab pos="10782000" algn="l"/>
              </a:tabLst>
            </a:pPr>
            <a:r>
              <a:rPr lang="fr-FR" sz="1600" b="1" i="1" u="none" strike="noStrike" baseline="0" dirty="0">
                <a:ln>
                  <a:noFill/>
                </a:ln>
                <a:solidFill>
                  <a:srgbClr val="00733C"/>
                </a:solidFill>
                <a:latin typeface="Arial" pitchFamily="18"/>
                <a:ea typeface="Arial" pitchFamily="2"/>
                <a:cs typeface="Arial" pitchFamily="2"/>
              </a:rPr>
              <a:t>1- Agrilocal V2: Comment ça marche			p.3-4</a:t>
            </a:r>
          </a:p>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 pos="10328040" algn="l"/>
                <a:tab pos="10779119" algn="l"/>
                <a:tab pos="10780560" algn="l"/>
                <a:tab pos="10782000" algn="l"/>
              </a:tabLst>
            </a:pPr>
            <a:r>
              <a:rPr lang="fr-FR" sz="1600" b="1" i="1" u="none" strike="noStrike" baseline="0" dirty="0">
                <a:ln>
                  <a:noFill/>
                </a:ln>
                <a:solidFill>
                  <a:srgbClr val="00733C"/>
                </a:solidFill>
                <a:latin typeface="Arial" pitchFamily="18"/>
                <a:ea typeface="Arial" pitchFamily="2"/>
                <a:cs typeface="Arial" pitchFamily="2"/>
              </a:rPr>
              <a:t>					</a:t>
            </a:r>
          </a:p>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 pos="10328040" algn="l"/>
                <a:tab pos="10779119" algn="l"/>
                <a:tab pos="10780560" algn="l"/>
                <a:tab pos="10782000" algn="l"/>
              </a:tabLst>
            </a:pPr>
            <a:r>
              <a:rPr lang="fr-FR" sz="1600" b="1" i="1" u="none" strike="noStrike" baseline="0" dirty="0">
                <a:ln>
                  <a:noFill/>
                </a:ln>
                <a:solidFill>
                  <a:srgbClr val="00733C"/>
                </a:solidFill>
                <a:latin typeface="Arial" pitchFamily="18"/>
                <a:ea typeface="Arial" pitchFamily="2"/>
                <a:cs typeface="Arial" pitchFamily="2"/>
              </a:rPr>
              <a:t>2- Espace Acheteur – Compte acheteur		p.5-24</a:t>
            </a:r>
          </a:p>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 pos="10328040" algn="l"/>
                <a:tab pos="10779119" algn="l"/>
                <a:tab pos="10780560" algn="l"/>
                <a:tab pos="10782000" algn="l"/>
              </a:tabLst>
            </a:pPr>
            <a:r>
              <a:rPr lang="fr-FR" sz="1600" b="1" i="1" u="none" strike="noStrike" baseline="0" dirty="0">
                <a:ln>
                  <a:noFill/>
                </a:ln>
                <a:solidFill>
                  <a:srgbClr val="00733C"/>
                </a:solidFill>
                <a:latin typeface="Arial" pitchFamily="18"/>
                <a:ea typeface="Arial" pitchFamily="2"/>
                <a:cs typeface="Arial" pitchFamily="2"/>
              </a:rPr>
              <a:t>		</a:t>
            </a:r>
          </a:p>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 pos="10328040" algn="l"/>
                <a:tab pos="10779119" algn="l"/>
                <a:tab pos="10780560" algn="l"/>
                <a:tab pos="10782000" algn="l"/>
              </a:tabLst>
            </a:pPr>
            <a:r>
              <a:rPr lang="fr-FR" sz="1600" b="1" i="1" u="none" strike="noStrike" baseline="0" dirty="0">
                <a:ln>
                  <a:noFill/>
                </a:ln>
                <a:solidFill>
                  <a:srgbClr val="00733C"/>
                </a:solidFill>
                <a:latin typeface="Arial" pitchFamily="18"/>
                <a:ea typeface="Arial" pitchFamily="2"/>
                <a:cs typeface="Arial" pitchFamily="2"/>
              </a:rPr>
              <a:t>3- Consultation:  Marché simple			p.25-67</a:t>
            </a:r>
          </a:p>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1600" b="1" i="1" u="none" strike="noStrike" baseline="0" dirty="0">
              <a:ln>
                <a:noFill/>
              </a:ln>
              <a:solidFill>
                <a:srgbClr val="00733C"/>
              </a:solidFill>
              <a:latin typeface="Arial" pitchFamily="18"/>
              <a:ea typeface="Arial" pitchFamily="2"/>
              <a:cs typeface="Arial" pitchFamily="2"/>
            </a:endParaRPr>
          </a:p>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 pos="10328040" algn="l"/>
                <a:tab pos="10779119" algn="l"/>
                <a:tab pos="10780560" algn="l"/>
                <a:tab pos="10782000" algn="l"/>
              </a:tabLst>
            </a:pPr>
            <a:r>
              <a:rPr lang="fr-FR" sz="1600" b="1" i="1" u="none" strike="noStrike" baseline="0" dirty="0">
                <a:ln>
                  <a:noFill/>
                </a:ln>
                <a:solidFill>
                  <a:srgbClr val="00733C"/>
                </a:solidFill>
                <a:latin typeface="Arial" pitchFamily="18"/>
                <a:ea typeface="Arial" pitchFamily="2"/>
                <a:cs typeface="Arial" pitchFamily="2"/>
              </a:rPr>
              <a:t>4- Consultation:  accord-cadre à bon de commande					p.</a:t>
            </a:r>
            <a:r>
              <a:rPr lang="fr-FR" sz="1600" b="1" i="1" dirty="0">
                <a:solidFill>
                  <a:srgbClr val="00733C"/>
                </a:solidFill>
                <a:latin typeface="Arial" pitchFamily="18"/>
                <a:ea typeface="Arial" pitchFamily="2"/>
                <a:cs typeface="Arial" pitchFamily="2"/>
              </a:rPr>
              <a:t>68</a:t>
            </a:r>
            <a:r>
              <a:rPr lang="fr-FR" sz="1600" b="1" i="1" u="none" strike="noStrike" baseline="0" dirty="0">
                <a:ln>
                  <a:noFill/>
                </a:ln>
                <a:solidFill>
                  <a:srgbClr val="00733C"/>
                </a:solidFill>
                <a:latin typeface="Arial" pitchFamily="18"/>
                <a:ea typeface="Arial" pitchFamily="2"/>
                <a:cs typeface="Arial" pitchFamily="2"/>
              </a:rPr>
              <a:t>-94</a:t>
            </a:r>
          </a:p>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1600" b="1" i="1" u="none" strike="noStrike" baseline="0" dirty="0">
              <a:ln>
                <a:noFill/>
              </a:ln>
              <a:solidFill>
                <a:srgbClr val="00733C"/>
              </a:solidFill>
              <a:latin typeface="Arial" pitchFamily="18"/>
              <a:ea typeface="Arial" pitchFamily="2"/>
              <a:cs typeface="Arial" pitchFamily="2"/>
            </a:endParaRPr>
          </a:p>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 pos="10328040" algn="l"/>
                <a:tab pos="10779119" algn="l"/>
                <a:tab pos="10780560" algn="l"/>
                <a:tab pos="10782000" algn="l"/>
              </a:tabLst>
            </a:pPr>
            <a:r>
              <a:rPr lang="fr-FR" sz="1600" b="1" i="1" u="none" strike="noStrike" baseline="0" dirty="0">
                <a:ln>
                  <a:noFill/>
                </a:ln>
                <a:solidFill>
                  <a:srgbClr val="00733C"/>
                </a:solidFill>
                <a:latin typeface="Arial" pitchFamily="18"/>
                <a:ea typeface="Arial" pitchFamily="2"/>
                <a:cs typeface="Arial" pitchFamily="2"/>
              </a:rPr>
              <a:t>5 – </a:t>
            </a:r>
            <a:r>
              <a:rPr lang="fr-FR" sz="1600" b="1" i="1" dirty="0">
                <a:solidFill>
                  <a:srgbClr val="00733C"/>
                </a:solidFill>
                <a:latin typeface="Arial" pitchFamily="18"/>
                <a:ea typeface="Arial" pitchFamily="2"/>
                <a:cs typeface="Arial" pitchFamily="2"/>
              </a:rPr>
              <a:t>Impression d’une fiche produit</a:t>
            </a:r>
            <a:r>
              <a:rPr lang="fr-FR" sz="1600" b="1" i="1" u="none" strike="noStrike" baseline="0" dirty="0">
                <a:ln>
                  <a:noFill/>
                </a:ln>
                <a:solidFill>
                  <a:srgbClr val="00733C"/>
                </a:solidFill>
                <a:latin typeface="Arial" pitchFamily="18"/>
                <a:ea typeface="Arial" pitchFamily="2"/>
                <a:cs typeface="Arial" pitchFamily="2"/>
              </a:rPr>
              <a:t>			p95-97</a:t>
            </a:r>
          </a:p>
          <a:p>
            <a:pPr>
              <a:tabLst>
                <a:tab pos="0" algn="l"/>
                <a:tab pos="914400" algn="l"/>
                <a:tab pos="1828800" algn="l"/>
                <a:tab pos="2743199" algn="l"/>
                <a:tab pos="3657600" algn="l"/>
                <a:tab pos="4572000" algn="l"/>
                <a:tab pos="5486399" algn="l"/>
                <a:tab pos="6400799" algn="l"/>
                <a:tab pos="7315200" algn="l"/>
                <a:tab pos="8229600" algn="l"/>
                <a:tab pos="9144000" algn="l"/>
                <a:tab pos="10058400" algn="l"/>
                <a:tab pos="10328040" algn="l"/>
                <a:tab pos="10779119" algn="l"/>
                <a:tab pos="10780560" algn="l"/>
                <a:tab pos="10782000" algn="l"/>
              </a:tabLst>
            </a:pPr>
            <a:endParaRPr lang="fr-FR" sz="1600" b="1" i="1" dirty="0">
              <a:solidFill>
                <a:srgbClr val="00733C"/>
              </a:solidFill>
              <a:latin typeface="Arial" pitchFamily="18"/>
              <a:ea typeface="Arial" pitchFamily="2"/>
              <a:cs typeface="Arial" pitchFamily="2"/>
            </a:endParaRPr>
          </a:p>
          <a:p>
            <a:pPr>
              <a:tabLst>
                <a:tab pos="0" algn="l"/>
                <a:tab pos="914400" algn="l"/>
                <a:tab pos="1828800" algn="l"/>
                <a:tab pos="2743199" algn="l"/>
                <a:tab pos="3657600" algn="l"/>
                <a:tab pos="4572000" algn="l"/>
                <a:tab pos="5486399" algn="l"/>
                <a:tab pos="6400799" algn="l"/>
                <a:tab pos="7315200" algn="l"/>
                <a:tab pos="8229600" algn="l"/>
                <a:tab pos="9144000" algn="l"/>
                <a:tab pos="10058400" algn="l"/>
                <a:tab pos="10328040" algn="l"/>
                <a:tab pos="10779119" algn="l"/>
                <a:tab pos="10780560" algn="l"/>
                <a:tab pos="10782000" algn="l"/>
              </a:tabLst>
            </a:pPr>
            <a:r>
              <a:rPr lang="fr-FR" sz="1600" b="1" i="1" dirty="0">
                <a:solidFill>
                  <a:srgbClr val="00733C"/>
                </a:solidFill>
                <a:latin typeface="Arial" pitchFamily="18"/>
                <a:ea typeface="Arial" pitchFamily="2"/>
                <a:cs typeface="Arial" pitchFamily="2"/>
              </a:rPr>
              <a:t>6 – Duplication des marchés			p98-100</a:t>
            </a:r>
          </a:p>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 pos="10328040" algn="l"/>
                <a:tab pos="10779119" algn="l"/>
                <a:tab pos="10780560" algn="l"/>
                <a:tab pos="10782000" algn="l"/>
              </a:tabLst>
            </a:pPr>
            <a:r>
              <a:rPr lang="fr-FR" sz="1600" b="1" i="1" u="none" strike="noStrike" baseline="0" dirty="0">
                <a:ln>
                  <a:noFill/>
                </a:ln>
                <a:solidFill>
                  <a:srgbClr val="00733C"/>
                </a:solidFill>
                <a:latin typeface="Arial" pitchFamily="18"/>
                <a:ea typeface="Arial" pitchFamily="2"/>
                <a:cs typeface="Arial" pitchFamily="2"/>
              </a:rPr>
              <a:t> </a:t>
            </a:r>
          </a:p>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 pos="10328040" algn="l"/>
                <a:tab pos="10779119" algn="l"/>
                <a:tab pos="10780560" algn="l"/>
                <a:tab pos="10782000" algn="l"/>
              </a:tabLst>
            </a:pPr>
            <a:r>
              <a:rPr lang="fr-FR" sz="1600" b="1" i="1" dirty="0">
                <a:solidFill>
                  <a:srgbClr val="00733C"/>
                </a:solidFill>
                <a:latin typeface="Arial" pitchFamily="18"/>
                <a:ea typeface="Arial" pitchFamily="2"/>
                <a:cs typeface="Arial" pitchFamily="2"/>
              </a:rPr>
              <a:t>7 - </a:t>
            </a:r>
            <a:r>
              <a:rPr lang="fr-FR" sz="1600" b="1" i="1" u="none" strike="noStrike" baseline="0" dirty="0">
                <a:ln>
                  <a:noFill/>
                </a:ln>
                <a:solidFill>
                  <a:srgbClr val="00733C"/>
                </a:solidFill>
                <a:latin typeface="Arial" pitchFamily="18"/>
                <a:ea typeface="Arial" pitchFamily="2"/>
                <a:cs typeface="Arial" pitchFamily="2"/>
              </a:rPr>
              <a:t>Signature électronique des marchés                             p101-110</a:t>
            </a:r>
          </a:p>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 pos="10328040" algn="l"/>
                <a:tab pos="10779119" algn="l"/>
                <a:tab pos="10780560" algn="l"/>
                <a:tab pos="10782000" algn="l"/>
              </a:tabLst>
            </a:pPr>
            <a:endParaRPr lang="fr-FR" sz="1600" b="1" i="1" dirty="0">
              <a:solidFill>
                <a:srgbClr val="00733C"/>
              </a:solidFill>
              <a:latin typeface="Arial" pitchFamily="18"/>
              <a:ea typeface="Arial" pitchFamily="2"/>
              <a:cs typeface="Arial" pitchFamily="2"/>
            </a:endParaRPr>
          </a:p>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 pos="10328040" algn="l"/>
                <a:tab pos="10779119" algn="l"/>
                <a:tab pos="10780560" algn="l"/>
                <a:tab pos="10782000" algn="l"/>
              </a:tabLst>
            </a:pPr>
            <a:r>
              <a:rPr lang="fr-FR" sz="1600" b="1" i="1" dirty="0">
                <a:solidFill>
                  <a:srgbClr val="00733C"/>
                </a:solidFill>
                <a:latin typeface="Arial" pitchFamily="18"/>
                <a:ea typeface="Arial" pitchFamily="2"/>
                <a:cs typeface="Arial" pitchFamily="2"/>
              </a:rPr>
              <a:t>8</a:t>
            </a:r>
            <a:r>
              <a:rPr lang="fr-FR" sz="1600" b="1" i="1" u="none" strike="noStrike" baseline="0" dirty="0">
                <a:ln>
                  <a:noFill/>
                </a:ln>
                <a:solidFill>
                  <a:srgbClr val="00733C"/>
                </a:solidFill>
                <a:latin typeface="Arial" pitchFamily="18"/>
                <a:ea typeface="Arial" pitchFamily="2"/>
                <a:cs typeface="Arial" pitchFamily="2"/>
              </a:rPr>
              <a:t> – Acheteurs public – facturation Chorus		p111-114</a:t>
            </a:r>
          </a:p>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 pos="10328040" algn="l"/>
                <a:tab pos="10779119" algn="l"/>
                <a:tab pos="10780560" algn="l"/>
                <a:tab pos="10782000" algn="l"/>
              </a:tabLst>
            </a:pPr>
            <a:endParaRPr lang="fr-FR" sz="1600" b="1" i="1" dirty="0">
              <a:solidFill>
                <a:srgbClr val="00733C"/>
              </a:solidFill>
              <a:latin typeface="Arial" pitchFamily="18"/>
              <a:ea typeface="Arial" pitchFamily="2"/>
              <a:cs typeface="Arial" pitchFamily="2"/>
            </a:endParaRPr>
          </a:p>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 pos="10328040" algn="l"/>
                <a:tab pos="10779119" algn="l"/>
                <a:tab pos="10780560" algn="l"/>
                <a:tab pos="10782000" algn="l"/>
              </a:tabLst>
            </a:pPr>
            <a:r>
              <a:rPr lang="fr-FR" sz="1600" b="1" i="1" dirty="0">
                <a:solidFill>
                  <a:srgbClr val="00733C"/>
                </a:solidFill>
                <a:latin typeface="Arial" pitchFamily="18"/>
                <a:ea typeface="Arial" pitchFamily="2"/>
                <a:cs typeface="Arial" pitchFamily="2"/>
              </a:rPr>
              <a:t>9</a:t>
            </a:r>
            <a:r>
              <a:rPr lang="fr-FR" sz="1600" b="1" i="1" u="none" strike="noStrike" baseline="0" dirty="0">
                <a:ln>
                  <a:noFill/>
                </a:ln>
                <a:solidFill>
                  <a:srgbClr val="00733C"/>
                </a:solidFill>
                <a:latin typeface="Arial" pitchFamily="18"/>
                <a:ea typeface="Arial" pitchFamily="2"/>
                <a:cs typeface="Arial" pitchFamily="2"/>
              </a:rPr>
              <a:t> – Cartographie					p115-118</a:t>
            </a:r>
          </a:p>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 pos="10328040" algn="l"/>
                <a:tab pos="10779119" algn="l"/>
                <a:tab pos="10780560" algn="l"/>
                <a:tab pos="10782000" algn="l"/>
              </a:tabLst>
            </a:pPr>
            <a:endParaRPr lang="fr-FR" sz="1600" b="1" i="1" dirty="0">
              <a:solidFill>
                <a:srgbClr val="00733C"/>
              </a:solidFill>
              <a:latin typeface="Arial" pitchFamily="18"/>
              <a:ea typeface="Arial" pitchFamily="2"/>
              <a:cs typeface="Arial" pitchFamily="2"/>
            </a:endParaRPr>
          </a:p>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 pos="10328040" algn="l"/>
                <a:tab pos="10779119" algn="l"/>
                <a:tab pos="10780560" algn="l"/>
                <a:tab pos="10782000" algn="l"/>
              </a:tabLst>
            </a:pPr>
            <a:r>
              <a:rPr lang="fr-FR" sz="1600" b="1" i="1" u="none" strike="noStrike" baseline="0" dirty="0">
                <a:ln>
                  <a:noFill/>
                </a:ln>
                <a:solidFill>
                  <a:srgbClr val="00733C"/>
                </a:solidFill>
                <a:latin typeface="Arial" pitchFamily="18"/>
                <a:ea typeface="Arial" pitchFamily="2"/>
                <a:cs typeface="Arial" pitchFamily="2"/>
              </a:rPr>
              <a:t>10 – Statistiques					p119-132</a:t>
            </a:r>
          </a:p>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 pos="10328040" algn="l"/>
                <a:tab pos="10779119" algn="l"/>
                <a:tab pos="10780560" algn="l"/>
                <a:tab pos="10782000" algn="l"/>
              </a:tabLst>
            </a:pPr>
            <a:r>
              <a:rPr lang="fr-FR" sz="2000" b="1" i="1" u="none" strike="noStrike" baseline="0" dirty="0">
                <a:ln>
                  <a:noFill/>
                </a:ln>
                <a:solidFill>
                  <a:srgbClr val="97C00E"/>
                </a:solidFill>
                <a:latin typeface="Arial" pitchFamily="18"/>
                <a:ea typeface="Arial" pitchFamily="2"/>
                <a:cs typeface="Arial" pitchFamily="2"/>
              </a:rPr>
              <a:t> </a:t>
            </a:r>
          </a:p>
        </p:txBody>
      </p:sp>
      <p:sp>
        <p:nvSpPr>
          <p:cNvPr id="4" name="Connecteur droit 3">
            <a:extLst>
              <a:ext uri="{FF2B5EF4-FFF2-40B4-BE49-F238E27FC236}">
                <a16:creationId xmlns:a16="http://schemas.microsoft.com/office/drawing/2014/main" id="{FDE90BBB-7122-447B-AF84-9919B39025A9}"/>
              </a:ext>
            </a:extLst>
          </p:cNvPr>
          <p:cNvSpPr/>
          <p:nvPr/>
        </p:nvSpPr>
        <p:spPr>
          <a:xfrm>
            <a:off x="1241280" y="1862619"/>
            <a:ext cx="1800" cy="3408480"/>
          </a:xfrm>
          <a:prstGeom prst="line">
            <a:avLst/>
          </a:prstGeom>
          <a:noFill/>
          <a:ln w="117360" cap="sq">
            <a:solidFill>
              <a:srgbClr val="E3001E"/>
            </a:solidFill>
            <a:prstDash val="solid"/>
            <a:miter/>
          </a:ln>
        </p:spPr>
        <p:txBody>
          <a:bodyPr vert="horz" wrap="square" lIns="90000" tIns="46800" rIns="90000" bIns="46800" anchor="t"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Connecteur droit avec flèche 3">
            <a:extLst>
              <a:ext uri="{FF2B5EF4-FFF2-40B4-BE49-F238E27FC236}">
                <a16:creationId xmlns:a16="http://schemas.microsoft.com/office/drawing/2014/main" id="{ABBE8E71-8868-447C-BA77-FE09EA1C95F1}"/>
              </a:ext>
            </a:extLst>
          </p:cNvPr>
          <p:cNvCxnSpPr/>
          <p:nvPr/>
        </p:nvCxnSpPr>
        <p:spPr>
          <a:xfrm>
            <a:off x="1476360" y="1483919"/>
            <a:ext cx="2348279" cy="3600"/>
          </a:xfrm>
          <a:prstGeom prst="straightConnector1">
            <a:avLst/>
          </a:prstGeom>
          <a:noFill/>
          <a:ln>
            <a:noFill/>
            <a:prstDash val="solid"/>
          </a:ln>
        </p:spPr>
      </p:cxnSp>
      <p:sp>
        <p:nvSpPr>
          <p:cNvPr id="5" name="Forme libre : forme 4">
            <a:extLst>
              <a:ext uri="{FF2B5EF4-FFF2-40B4-BE49-F238E27FC236}">
                <a16:creationId xmlns:a16="http://schemas.microsoft.com/office/drawing/2014/main" id="{04FBB326-A5ED-4A05-B501-A4543863FFCC}"/>
              </a:ext>
            </a:extLst>
          </p:cNvPr>
          <p:cNvSpPr/>
          <p:nvPr/>
        </p:nvSpPr>
        <p:spPr>
          <a:xfrm>
            <a:off x="994300" y="133200"/>
            <a:ext cx="7844780" cy="52540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a:tabLst>
                <a:tab pos="0" algn="l"/>
                <a:tab pos="914400" algn="l"/>
                <a:tab pos="1828800" algn="l"/>
                <a:tab pos="2743199" algn="l"/>
                <a:tab pos="3657600" algn="l"/>
                <a:tab pos="4572000" algn="l"/>
                <a:tab pos="5486399" algn="l"/>
                <a:tab pos="6400799" algn="l"/>
                <a:tab pos="7315200" algn="l"/>
                <a:tab pos="8229600" algn="l"/>
                <a:tab pos="9144000" algn="l"/>
                <a:tab pos="10058400" algn="l"/>
                <a:tab pos="10328040" algn="l"/>
                <a:tab pos="10779119" algn="l"/>
                <a:tab pos="10780560" algn="l"/>
                <a:tab pos="10782000" algn="l"/>
              </a:tabLst>
            </a:pPr>
            <a:r>
              <a:rPr lang="fr-FR" sz="2800" b="1" i="0" u="none" strike="noStrike" baseline="0" dirty="0">
                <a:ln>
                  <a:noFill/>
                </a:ln>
                <a:solidFill>
                  <a:srgbClr val="00733C"/>
                </a:solidFill>
                <a:latin typeface="Arial" pitchFamily="18"/>
                <a:ea typeface="Arial" pitchFamily="2"/>
                <a:cs typeface="Arial" pitchFamily="2"/>
              </a:rPr>
              <a:t>	 </a:t>
            </a:r>
            <a:r>
              <a:rPr lang="fr-FR" sz="2800" b="1" dirty="0">
                <a:solidFill>
                  <a:srgbClr val="00733C"/>
                </a:solidFill>
                <a:latin typeface="Arial" pitchFamily="18"/>
                <a:ea typeface="Arial" pitchFamily="2"/>
                <a:cs typeface="Arial" pitchFamily="2"/>
              </a:rPr>
              <a:t>Interfaçage avec des logiciels externes</a:t>
            </a:r>
          </a:p>
        </p:txBody>
      </p:sp>
      <p:sp>
        <p:nvSpPr>
          <p:cNvPr id="14" name="Forme libre : forme 13">
            <a:extLst>
              <a:ext uri="{FF2B5EF4-FFF2-40B4-BE49-F238E27FC236}">
                <a16:creationId xmlns:a16="http://schemas.microsoft.com/office/drawing/2014/main" id="{4928B0A4-1A73-43DC-B98E-D5D51C0372DF}"/>
              </a:ext>
            </a:extLst>
          </p:cNvPr>
          <p:cNvSpPr/>
          <p:nvPr/>
        </p:nvSpPr>
        <p:spPr>
          <a:xfrm>
            <a:off x="8594640" y="6408720"/>
            <a:ext cx="549360" cy="405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a:noFill/>
            <a:prstDash val="solid"/>
          </a:ln>
        </p:spPr>
        <p:txBody>
          <a:bodyPr vert="horz" wrap="square" lIns="90000" tIns="46800" rIns="90000" bIns="46800" anchor="t" anchorCtr="0" compatLnSpc="1">
            <a:noAutofit/>
          </a:bodyPr>
          <a:lstStyle/>
          <a:p>
            <a:pPr marL="0" marR="0" lvl="0" indent="0" algn="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CF67D619-F9F7-4DAD-BEF7-7FF0D32A7C70}" type="slidenum">
              <a:rPr/>
              <a:t>20</a:t>
            </a:fld>
            <a:endParaRPr lang="fr-FR" sz="1600" b="1" i="0" u="none" strike="noStrike" baseline="0" dirty="0">
              <a:ln>
                <a:noFill/>
              </a:ln>
              <a:solidFill>
                <a:srgbClr val="948A54"/>
              </a:solidFill>
              <a:latin typeface="Arial" pitchFamily="18"/>
              <a:ea typeface="Arial" pitchFamily="2"/>
              <a:cs typeface="Arial" pitchFamily="2"/>
            </a:endParaRPr>
          </a:p>
        </p:txBody>
      </p:sp>
      <p:sp>
        <p:nvSpPr>
          <p:cNvPr id="15" name="Forme libre : forme 14">
            <a:extLst>
              <a:ext uri="{FF2B5EF4-FFF2-40B4-BE49-F238E27FC236}">
                <a16:creationId xmlns:a16="http://schemas.microsoft.com/office/drawing/2014/main" id="{80B172F5-FDB3-4E8C-AE70-B1790179F0D8}"/>
              </a:ext>
            </a:extLst>
          </p:cNvPr>
          <p:cNvSpPr/>
          <p:nvPr/>
        </p:nvSpPr>
        <p:spPr>
          <a:xfrm>
            <a:off x="304920" y="243000"/>
            <a:ext cx="293400" cy="304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0000"/>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6" name="Forme libre : forme 15">
            <a:extLst>
              <a:ext uri="{FF2B5EF4-FFF2-40B4-BE49-F238E27FC236}">
                <a16:creationId xmlns:a16="http://schemas.microsoft.com/office/drawing/2014/main" id="{A6FDC435-15A4-4816-AE98-68901F5897EB}"/>
              </a:ext>
            </a:extLst>
          </p:cNvPr>
          <p:cNvSpPr/>
          <p:nvPr/>
        </p:nvSpPr>
        <p:spPr>
          <a:xfrm>
            <a:off x="696960" y="243000"/>
            <a:ext cx="293760" cy="304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3C139"/>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pic>
        <p:nvPicPr>
          <p:cNvPr id="13" name="Image 14" descr="Une image contenant capture d’écran, couteau&#10;&#10;Description générée automatiquement">
            <a:extLst>
              <a:ext uri="{FF2B5EF4-FFF2-40B4-BE49-F238E27FC236}">
                <a16:creationId xmlns:a16="http://schemas.microsoft.com/office/drawing/2014/main" id="{8CE873E8-C8AD-4598-843D-CE2DD640A20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4923309"/>
            <a:ext cx="9144000" cy="1169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Text Box 4">
            <a:extLst>
              <a:ext uri="{FF2B5EF4-FFF2-40B4-BE49-F238E27FC236}">
                <a16:creationId xmlns:a16="http://schemas.microsoft.com/office/drawing/2014/main" id="{E6CF81F9-4541-4CDF-8216-23E09D5CE957}"/>
              </a:ext>
            </a:extLst>
          </p:cNvPr>
          <p:cNvSpPr txBox="1">
            <a:spLocks noChangeArrowheads="1"/>
          </p:cNvSpPr>
          <p:nvPr/>
        </p:nvSpPr>
        <p:spPr bwMode="auto">
          <a:xfrm>
            <a:off x="6350" y="3472334"/>
            <a:ext cx="9144000" cy="739775"/>
          </a:xfrm>
          <a:prstGeom prst="rect">
            <a:avLst/>
          </a:prstGeom>
          <a:solidFill>
            <a:srgbClr val="E3001E"/>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9pPr>
          </a:lstStyle>
          <a:p>
            <a:pPr algn="ctr" eaLnBrk="1" hangingPunct="1">
              <a:buSzPct val="100000"/>
            </a:pPr>
            <a:r>
              <a:rPr lang="fr-FR" altLang="fr-FR" sz="1400" b="1" dirty="0">
                <a:solidFill>
                  <a:srgbClr val="FFFFFF"/>
                </a:solidFill>
                <a:latin typeface="Arial" panose="020B0604020202020204" pitchFamily="34" charset="0"/>
                <a:cs typeface="Arial" panose="020B0604020202020204" pitchFamily="34" charset="0"/>
              </a:rPr>
              <a:t>Une fois l’interfaçage possible, cliquez sur la case à cocher et validez votre choix. </a:t>
            </a:r>
          </a:p>
          <a:p>
            <a:pPr algn="ctr" eaLnBrk="1" hangingPunct="1">
              <a:buSzPct val="100000"/>
            </a:pPr>
            <a:r>
              <a:rPr lang="fr-FR" altLang="fr-FR" sz="1400" b="1" dirty="0">
                <a:solidFill>
                  <a:srgbClr val="FFFFFF"/>
                </a:solidFill>
                <a:latin typeface="Arial" panose="020B0604020202020204" pitchFamily="34" charset="0"/>
                <a:cs typeface="Arial" panose="020B0604020202020204" pitchFamily="34" charset="0"/>
              </a:rPr>
              <a:t>Une clé de diffusion nécessaire à l’authentification est générée. Il vous faudra la communiquer à l’éditeur du logiciel.</a:t>
            </a:r>
          </a:p>
        </p:txBody>
      </p:sp>
      <p:cxnSp>
        <p:nvCxnSpPr>
          <p:cNvPr id="19" name="AutoShape 3">
            <a:extLst>
              <a:ext uri="{FF2B5EF4-FFF2-40B4-BE49-F238E27FC236}">
                <a16:creationId xmlns:a16="http://schemas.microsoft.com/office/drawing/2014/main" id="{0ADC9171-39C3-4D31-9618-40FBCDF98074}"/>
              </a:ext>
            </a:extLst>
          </p:cNvPr>
          <p:cNvCxnSpPr>
            <a:cxnSpLocks noChangeShapeType="1"/>
            <a:stCxn id="18" idx="2"/>
          </p:cNvCxnSpPr>
          <p:nvPr/>
        </p:nvCxnSpPr>
        <p:spPr bwMode="auto">
          <a:xfrm flipH="1">
            <a:off x="2195513" y="4212109"/>
            <a:ext cx="2382837" cy="1042987"/>
          </a:xfrm>
          <a:prstGeom prst="straightConnector1">
            <a:avLst/>
          </a:prstGeom>
          <a:noFill/>
          <a:ln w="25560" cap="sq">
            <a:solidFill>
              <a:srgbClr val="E3001E"/>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20" name="Text Box 14">
            <a:extLst>
              <a:ext uri="{FF2B5EF4-FFF2-40B4-BE49-F238E27FC236}">
                <a16:creationId xmlns:a16="http://schemas.microsoft.com/office/drawing/2014/main" id="{8B0E25D5-1D94-402D-A03E-F33CE4BE8F9C}"/>
              </a:ext>
            </a:extLst>
          </p:cNvPr>
          <p:cNvSpPr txBox="1">
            <a:spLocks noChangeArrowheads="1"/>
          </p:cNvSpPr>
          <p:nvPr/>
        </p:nvSpPr>
        <p:spPr bwMode="auto">
          <a:xfrm>
            <a:off x="206255" y="850946"/>
            <a:ext cx="8632825" cy="231050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9pPr>
          </a:lstStyle>
          <a:p>
            <a:pPr>
              <a:buSzPct val="100000"/>
            </a:pPr>
            <a:r>
              <a:rPr lang="fr-FR" altLang="fr-FR" sz="1600" b="1" dirty="0">
                <a:solidFill>
                  <a:srgbClr val="0070C0"/>
                </a:solidFill>
                <a:latin typeface="Arial" panose="020B0604020202020204" pitchFamily="34" charset="0"/>
                <a:cs typeface="Arial" panose="020B0604020202020204" pitchFamily="34" charset="0"/>
              </a:rPr>
              <a:t>Agrilocal vous offre la possibilité </a:t>
            </a:r>
            <a:r>
              <a:rPr lang="fr-FR" altLang="fr-FR" sz="1600" b="1" dirty="0">
                <a:solidFill>
                  <a:srgbClr val="002060"/>
                </a:solidFill>
                <a:latin typeface="Arial" panose="020B0604020202020204" pitchFamily="34" charset="0"/>
                <a:cs typeface="Arial" panose="020B0604020202020204" pitchFamily="34" charset="0"/>
              </a:rPr>
              <a:t>d’envoyer informatiquement vos données de commandes</a:t>
            </a:r>
            <a:r>
              <a:rPr lang="fr-FR" altLang="fr-FR" sz="1600" b="1" dirty="0">
                <a:solidFill>
                  <a:srgbClr val="0070C0"/>
                </a:solidFill>
                <a:latin typeface="Arial" panose="020B0604020202020204" pitchFamily="34" charset="0"/>
                <a:cs typeface="Arial" panose="020B0604020202020204" pitchFamily="34" charset="0"/>
              </a:rPr>
              <a:t> à des logiciels externes (gestion des stocks, comptabilité), via un webservice (API). </a:t>
            </a:r>
          </a:p>
          <a:p>
            <a:pPr>
              <a:buSzPct val="100000"/>
            </a:pPr>
            <a:r>
              <a:rPr lang="fr-FR" altLang="fr-FR" sz="1600" b="1" dirty="0">
                <a:solidFill>
                  <a:srgbClr val="0070C0"/>
                </a:solidFill>
                <a:latin typeface="Arial" panose="020B0604020202020204" pitchFamily="34" charset="0"/>
                <a:cs typeface="Arial" panose="020B0604020202020204" pitchFamily="34" charset="0"/>
              </a:rPr>
              <a:t>Ces données sont diffusées dès la validation de votre commande, donc disponible le lendemain matin, au plus tard (les routines de récupération des commandes tournent la nuit).</a:t>
            </a:r>
          </a:p>
          <a:p>
            <a:pPr>
              <a:buSzPct val="100000"/>
            </a:pPr>
            <a:endParaRPr lang="fr-FR" altLang="fr-FR" sz="1600" b="1" dirty="0">
              <a:solidFill>
                <a:srgbClr val="0070C0"/>
              </a:solidFill>
              <a:latin typeface="Arial" panose="020B0604020202020204" pitchFamily="34" charset="0"/>
              <a:cs typeface="Arial" panose="020B0604020202020204" pitchFamily="34" charset="0"/>
            </a:endParaRPr>
          </a:p>
          <a:p>
            <a:pPr>
              <a:buSzPct val="100000"/>
            </a:pPr>
            <a:r>
              <a:rPr lang="fr-FR" altLang="fr-FR" sz="1600" b="1" dirty="0">
                <a:solidFill>
                  <a:srgbClr val="0070C0"/>
                </a:solidFill>
                <a:latin typeface="Arial" panose="020B0604020202020204" pitchFamily="34" charset="0"/>
                <a:cs typeface="Arial" panose="020B0604020202020204" pitchFamily="34" charset="0"/>
              </a:rPr>
              <a:t>Pour tout information complémentaire, </a:t>
            </a:r>
            <a:r>
              <a:rPr lang="fr-FR" altLang="fr-FR" sz="1600" b="1" dirty="0">
                <a:solidFill>
                  <a:srgbClr val="002060"/>
                </a:solidFill>
                <a:latin typeface="Arial" panose="020B0604020202020204" pitchFamily="34" charset="0"/>
                <a:cs typeface="Arial" panose="020B0604020202020204" pitchFamily="34" charset="0"/>
              </a:rPr>
              <a:t>veuillez contacter votre animateur départemental</a:t>
            </a:r>
            <a:r>
              <a:rPr lang="fr-FR" altLang="fr-FR" sz="1600" b="1" dirty="0">
                <a:solidFill>
                  <a:srgbClr val="0070C0"/>
                </a:solidFill>
                <a:latin typeface="Arial" panose="020B0604020202020204" pitchFamily="34" charset="0"/>
                <a:cs typeface="Arial" panose="020B0604020202020204" pitchFamily="34" charset="0"/>
              </a:rPr>
              <a:t> qui mettra à votre disposition la documentation technique nécessaire.</a:t>
            </a:r>
          </a:p>
        </p:txBody>
      </p:sp>
    </p:spTree>
    <p:extLst>
      <p:ext uri="{BB962C8B-B14F-4D97-AF65-F5344CB8AC3E}">
        <p14:creationId xmlns:p14="http://schemas.microsoft.com/office/powerpoint/2010/main" val="19298910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name="page14">
    <p:spTree>
      <p:nvGrpSpPr>
        <p:cNvPr id="1" name=""/>
        <p:cNvGrpSpPr/>
        <p:nvPr/>
      </p:nvGrpSpPr>
      <p:grpSpPr>
        <a:xfrm>
          <a:off x="0" y="0"/>
          <a:ext cx="0" cy="0"/>
          <a:chOff x="0" y="0"/>
          <a:chExt cx="0" cy="0"/>
        </a:xfrm>
      </p:grpSpPr>
      <p:grpSp>
        <p:nvGrpSpPr>
          <p:cNvPr id="2" name="Groupe 1">
            <a:extLst>
              <a:ext uri="{FF2B5EF4-FFF2-40B4-BE49-F238E27FC236}">
                <a16:creationId xmlns:a16="http://schemas.microsoft.com/office/drawing/2014/main" id="{8E2E1706-F1F7-4AB7-B867-878B755CF3DB}"/>
              </a:ext>
            </a:extLst>
          </p:cNvPr>
          <p:cNvGrpSpPr/>
          <p:nvPr/>
        </p:nvGrpSpPr>
        <p:grpSpPr>
          <a:xfrm>
            <a:off x="-38160" y="1484279"/>
            <a:ext cx="9283678" cy="4459320"/>
            <a:chOff x="-38160" y="1484279"/>
            <a:chExt cx="9283678" cy="4459320"/>
          </a:xfrm>
        </p:grpSpPr>
        <p:pic>
          <p:nvPicPr>
            <p:cNvPr id="3" name="Image 2">
              <a:extLst>
                <a:ext uri="{FF2B5EF4-FFF2-40B4-BE49-F238E27FC236}">
                  <a16:creationId xmlns:a16="http://schemas.microsoft.com/office/drawing/2014/main" id="{F70CB3EE-4A36-4FDC-AFCD-6E6050075315}"/>
                </a:ext>
              </a:extLst>
            </p:cNvPr>
            <p:cNvPicPr>
              <a:picLocks noChangeAspect="1"/>
            </p:cNvPicPr>
            <p:nvPr/>
          </p:nvPicPr>
          <p:blipFill>
            <a:blip r:embed="rId3">
              <a:lum/>
              <a:alphaModFix/>
              <a:extLst>
                <a:ext uri="{28A0092B-C50C-407E-A947-70E740481C1C}">
                  <a14:useLocalDpi xmlns:a14="http://schemas.microsoft.com/office/drawing/2010/main" val="0"/>
                </a:ext>
              </a:extLst>
            </a:blip>
            <a:srcRect/>
            <a:stretch>
              <a:fillRect/>
            </a:stretch>
          </p:blipFill>
          <p:spPr>
            <a:xfrm>
              <a:off x="-38160" y="5084640"/>
              <a:ext cx="8736120" cy="858959"/>
            </a:xfrm>
            <a:prstGeom prst="rect">
              <a:avLst/>
            </a:prstGeom>
            <a:noFill/>
            <a:ln>
              <a:noFill/>
            </a:ln>
          </p:spPr>
        </p:pic>
        <p:pic>
          <p:nvPicPr>
            <p:cNvPr id="4" name="Image 3">
              <a:extLst>
                <a:ext uri="{FF2B5EF4-FFF2-40B4-BE49-F238E27FC236}">
                  <a16:creationId xmlns:a16="http://schemas.microsoft.com/office/drawing/2014/main" id="{B6E941C0-BF05-44D6-8802-AAF7DC321B6B}"/>
                </a:ext>
              </a:extLst>
            </p:cNvPr>
            <p:cNvPicPr>
              <a:picLocks noChangeAspect="1"/>
            </p:cNvPicPr>
            <p:nvPr/>
          </p:nvPicPr>
          <p:blipFill>
            <a:blip r:embed="rId4">
              <a:lum/>
              <a:alphaModFix/>
              <a:extLst>
                <a:ext uri="{28A0092B-C50C-407E-A947-70E740481C1C}">
                  <a14:useLocalDpi xmlns:a14="http://schemas.microsoft.com/office/drawing/2010/main" val="0"/>
                </a:ext>
              </a:extLst>
            </a:blip>
            <a:srcRect/>
            <a:stretch>
              <a:fillRect/>
            </a:stretch>
          </p:blipFill>
          <p:spPr>
            <a:xfrm>
              <a:off x="-38160" y="1484279"/>
              <a:ext cx="9253440" cy="3616200"/>
            </a:xfrm>
            <a:prstGeom prst="rect">
              <a:avLst/>
            </a:prstGeom>
            <a:noFill/>
            <a:ln>
              <a:noFill/>
            </a:ln>
          </p:spPr>
        </p:pic>
        <p:pic>
          <p:nvPicPr>
            <p:cNvPr id="5" name="Image 4">
              <a:extLst>
                <a:ext uri="{FF2B5EF4-FFF2-40B4-BE49-F238E27FC236}">
                  <a16:creationId xmlns:a16="http://schemas.microsoft.com/office/drawing/2014/main" id="{6D90F6EE-EE21-4505-8B21-B012CB504755}"/>
                </a:ext>
              </a:extLst>
            </p:cNvPr>
            <p:cNvPicPr>
              <a:picLocks noChangeAspect="1"/>
            </p:cNvPicPr>
            <p:nvPr/>
          </p:nvPicPr>
          <p:blipFill>
            <a:blip r:embed="rId5">
              <a:lum/>
              <a:alphaModFix/>
              <a:extLst>
                <a:ext uri="{28A0092B-C50C-407E-A947-70E740481C1C}">
                  <a14:useLocalDpi xmlns:a14="http://schemas.microsoft.com/office/drawing/2010/main" val="0"/>
                </a:ext>
              </a:extLst>
            </a:blip>
            <a:srcRect l="-87786"/>
            <a:stretch>
              <a:fillRect/>
            </a:stretch>
          </p:blipFill>
          <p:spPr>
            <a:xfrm>
              <a:off x="8369279" y="5084640"/>
              <a:ext cx="876239" cy="858959"/>
            </a:xfrm>
            <a:prstGeom prst="rect">
              <a:avLst/>
            </a:prstGeom>
            <a:noFill/>
            <a:ln>
              <a:noFill/>
            </a:ln>
          </p:spPr>
        </p:pic>
      </p:grpSp>
      <p:cxnSp>
        <p:nvCxnSpPr>
          <p:cNvPr id="7" name="Connecteur droit avec flèche 6">
            <a:extLst>
              <a:ext uri="{FF2B5EF4-FFF2-40B4-BE49-F238E27FC236}">
                <a16:creationId xmlns:a16="http://schemas.microsoft.com/office/drawing/2014/main" id="{0410E26F-DF5F-46EC-8551-7123BF6A8625}"/>
              </a:ext>
            </a:extLst>
          </p:cNvPr>
          <p:cNvCxnSpPr/>
          <p:nvPr/>
        </p:nvCxnSpPr>
        <p:spPr>
          <a:xfrm>
            <a:off x="1476360" y="1483919"/>
            <a:ext cx="2348279" cy="3600"/>
          </a:xfrm>
          <a:prstGeom prst="straightConnector1">
            <a:avLst/>
          </a:prstGeom>
          <a:noFill/>
          <a:ln>
            <a:noFill/>
            <a:prstDash val="solid"/>
          </a:ln>
        </p:spPr>
      </p:cxnSp>
      <p:sp>
        <p:nvSpPr>
          <p:cNvPr id="8" name="Forme libre : forme 7">
            <a:extLst>
              <a:ext uri="{FF2B5EF4-FFF2-40B4-BE49-F238E27FC236}">
                <a16:creationId xmlns:a16="http://schemas.microsoft.com/office/drawing/2014/main" id="{8FC9D07D-4322-4920-BFDE-24D9182CAA3C}"/>
              </a:ext>
            </a:extLst>
          </p:cNvPr>
          <p:cNvSpPr/>
          <p:nvPr/>
        </p:nvSpPr>
        <p:spPr>
          <a:xfrm>
            <a:off x="994304" y="133200"/>
            <a:ext cx="6791596" cy="52540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 pos="10328040" algn="l"/>
                <a:tab pos="10779119" algn="l"/>
                <a:tab pos="10780560" algn="l"/>
                <a:tab pos="10782000" algn="l"/>
              </a:tabLst>
            </a:pPr>
            <a:r>
              <a:rPr lang="fr-FR" sz="2800" b="1" i="0" u="none" strike="noStrike" baseline="0" dirty="0">
                <a:ln>
                  <a:noFill/>
                </a:ln>
                <a:solidFill>
                  <a:srgbClr val="00733C"/>
                </a:solidFill>
                <a:latin typeface="Arial" pitchFamily="18"/>
                <a:ea typeface="Arial" pitchFamily="2"/>
                <a:cs typeface="Arial" pitchFamily="2"/>
              </a:rPr>
              <a:t>	 Messages des fournisseurs</a:t>
            </a:r>
          </a:p>
        </p:txBody>
      </p:sp>
      <p:cxnSp>
        <p:nvCxnSpPr>
          <p:cNvPr id="9" name="Connecteur droit avec flèche 8">
            <a:extLst>
              <a:ext uri="{FF2B5EF4-FFF2-40B4-BE49-F238E27FC236}">
                <a16:creationId xmlns:a16="http://schemas.microsoft.com/office/drawing/2014/main" id="{0A382152-0245-4B80-AAD8-F24A5C78D4F1}"/>
              </a:ext>
            </a:extLst>
          </p:cNvPr>
          <p:cNvCxnSpPr/>
          <p:nvPr/>
        </p:nvCxnSpPr>
        <p:spPr>
          <a:xfrm>
            <a:off x="3943080" y="1844279"/>
            <a:ext cx="1492560" cy="794161"/>
          </a:xfrm>
          <a:prstGeom prst="straightConnector1">
            <a:avLst/>
          </a:prstGeom>
          <a:noFill/>
          <a:ln w="25560" cap="sq">
            <a:solidFill>
              <a:srgbClr val="E3001E"/>
            </a:solidFill>
            <a:prstDash val="solid"/>
            <a:miter/>
            <a:tailEnd type="arrow"/>
          </a:ln>
        </p:spPr>
      </p:cxnSp>
      <p:cxnSp>
        <p:nvCxnSpPr>
          <p:cNvPr id="10" name="Connecteur droit avec flèche 9">
            <a:extLst>
              <a:ext uri="{FF2B5EF4-FFF2-40B4-BE49-F238E27FC236}">
                <a16:creationId xmlns:a16="http://schemas.microsoft.com/office/drawing/2014/main" id="{16AEF847-DF98-45CA-9403-AF9F27A89501}"/>
              </a:ext>
            </a:extLst>
          </p:cNvPr>
          <p:cNvCxnSpPr>
            <a:stCxn id="11" idx="0"/>
          </p:cNvCxnSpPr>
          <p:nvPr/>
        </p:nvCxnSpPr>
        <p:spPr>
          <a:xfrm flipH="1" flipV="1">
            <a:off x="6011640" y="3644280"/>
            <a:ext cx="1774260" cy="1200600"/>
          </a:xfrm>
          <a:prstGeom prst="straightConnector1">
            <a:avLst/>
          </a:prstGeom>
          <a:noFill/>
          <a:ln w="25560" cap="sq">
            <a:solidFill>
              <a:srgbClr val="00733C"/>
            </a:solidFill>
            <a:prstDash val="solid"/>
            <a:miter/>
            <a:tailEnd type="arrow"/>
          </a:ln>
        </p:spPr>
      </p:cxnSp>
      <p:sp>
        <p:nvSpPr>
          <p:cNvPr id="11" name="Forme libre : forme 10">
            <a:extLst>
              <a:ext uri="{FF2B5EF4-FFF2-40B4-BE49-F238E27FC236}">
                <a16:creationId xmlns:a16="http://schemas.microsoft.com/office/drawing/2014/main" id="{CDC9EE29-73C3-4E4D-9E4C-F4872338FFFA}"/>
              </a:ext>
            </a:extLst>
          </p:cNvPr>
          <p:cNvSpPr/>
          <p:nvPr/>
        </p:nvSpPr>
        <p:spPr>
          <a:xfrm>
            <a:off x="6761160" y="4844880"/>
            <a:ext cx="2049479" cy="52019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733C"/>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Détail du message reçu</a:t>
            </a:r>
          </a:p>
        </p:txBody>
      </p:sp>
      <p:sp>
        <p:nvSpPr>
          <p:cNvPr id="12" name="Forme libre : forme 11">
            <a:extLst>
              <a:ext uri="{FF2B5EF4-FFF2-40B4-BE49-F238E27FC236}">
                <a16:creationId xmlns:a16="http://schemas.microsoft.com/office/drawing/2014/main" id="{1A639C8D-6C40-4347-8D00-42DE0E66AEA2}"/>
              </a:ext>
            </a:extLst>
          </p:cNvPr>
          <p:cNvSpPr/>
          <p:nvPr/>
        </p:nvSpPr>
        <p:spPr>
          <a:xfrm>
            <a:off x="1835280" y="1325520"/>
            <a:ext cx="2108160" cy="740845"/>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E3001E"/>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Fournisseur ayant expédié le message</a:t>
            </a:r>
          </a:p>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1400" b="1" i="0" u="none" strike="noStrike" baseline="0" dirty="0">
              <a:ln>
                <a:noFill/>
              </a:ln>
              <a:solidFill>
                <a:srgbClr val="FFFFFF"/>
              </a:solidFill>
              <a:latin typeface="Arial" pitchFamily="18"/>
              <a:ea typeface="Arial" pitchFamily="2"/>
              <a:cs typeface="Arial" pitchFamily="2"/>
            </a:endParaRPr>
          </a:p>
        </p:txBody>
      </p:sp>
      <p:cxnSp>
        <p:nvCxnSpPr>
          <p:cNvPr id="13" name="Connecteur droit avec flèche 12">
            <a:extLst>
              <a:ext uri="{FF2B5EF4-FFF2-40B4-BE49-F238E27FC236}">
                <a16:creationId xmlns:a16="http://schemas.microsoft.com/office/drawing/2014/main" id="{51A611D0-E32D-4045-A4DF-5208982F47C0}"/>
              </a:ext>
            </a:extLst>
          </p:cNvPr>
          <p:cNvCxnSpPr>
            <a:cxnSpLocks/>
          </p:cNvCxnSpPr>
          <p:nvPr/>
        </p:nvCxnSpPr>
        <p:spPr>
          <a:xfrm flipV="1">
            <a:off x="304920" y="2168281"/>
            <a:ext cx="1635120" cy="3090957"/>
          </a:xfrm>
          <a:prstGeom prst="straightConnector1">
            <a:avLst/>
          </a:prstGeom>
          <a:noFill/>
          <a:ln w="25560" cap="sq">
            <a:solidFill>
              <a:srgbClr val="E3001E"/>
            </a:solidFill>
            <a:prstDash val="solid"/>
            <a:miter/>
            <a:tailEnd type="arrow"/>
          </a:ln>
        </p:spPr>
      </p:cxnSp>
      <p:sp>
        <p:nvSpPr>
          <p:cNvPr id="14" name="Forme libre : forme 13">
            <a:extLst>
              <a:ext uri="{FF2B5EF4-FFF2-40B4-BE49-F238E27FC236}">
                <a16:creationId xmlns:a16="http://schemas.microsoft.com/office/drawing/2014/main" id="{C2F96FCF-204A-4167-86AE-727A8EDAB6B2}"/>
              </a:ext>
            </a:extLst>
          </p:cNvPr>
          <p:cNvSpPr/>
          <p:nvPr/>
        </p:nvSpPr>
        <p:spPr>
          <a:xfrm>
            <a:off x="8594640" y="6408720"/>
            <a:ext cx="549360" cy="405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a:noFill/>
            <a:prstDash val="solid"/>
          </a:ln>
        </p:spPr>
        <p:txBody>
          <a:bodyPr vert="horz" wrap="square" lIns="90000" tIns="46800" rIns="90000" bIns="46800" anchor="t" anchorCtr="0" compatLnSpc="1">
            <a:noAutofit/>
          </a:bodyPr>
          <a:lstStyle/>
          <a:p>
            <a:pPr marL="0" marR="0" lvl="0" indent="0" algn="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AB743336-CC28-4FCD-B105-831DD7B55C3A}" type="slidenum">
              <a:t>21</a:t>
            </a:fld>
            <a:endParaRPr lang="fr-FR" sz="1600" b="1" i="0" u="none" strike="noStrike" baseline="0" dirty="0">
              <a:ln>
                <a:noFill/>
              </a:ln>
              <a:solidFill>
                <a:srgbClr val="948A54"/>
              </a:solidFill>
              <a:latin typeface="Arial" pitchFamily="18"/>
              <a:ea typeface="Arial" pitchFamily="2"/>
              <a:cs typeface="Arial" pitchFamily="2"/>
            </a:endParaRPr>
          </a:p>
        </p:txBody>
      </p:sp>
      <p:sp>
        <p:nvSpPr>
          <p:cNvPr id="15" name="Forme libre : forme 14">
            <a:extLst>
              <a:ext uri="{FF2B5EF4-FFF2-40B4-BE49-F238E27FC236}">
                <a16:creationId xmlns:a16="http://schemas.microsoft.com/office/drawing/2014/main" id="{74532664-CC8D-4975-9B9B-9D1B339A9987}"/>
              </a:ext>
            </a:extLst>
          </p:cNvPr>
          <p:cNvSpPr/>
          <p:nvPr/>
        </p:nvSpPr>
        <p:spPr>
          <a:xfrm>
            <a:off x="304920" y="243000"/>
            <a:ext cx="293400" cy="304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0000"/>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6" name="Forme libre : forme 15">
            <a:extLst>
              <a:ext uri="{FF2B5EF4-FFF2-40B4-BE49-F238E27FC236}">
                <a16:creationId xmlns:a16="http://schemas.microsoft.com/office/drawing/2014/main" id="{F9212E4B-22B9-45B5-AE97-FED0FC47477E}"/>
              </a:ext>
            </a:extLst>
          </p:cNvPr>
          <p:cNvSpPr/>
          <p:nvPr/>
        </p:nvSpPr>
        <p:spPr>
          <a:xfrm>
            <a:off x="696960" y="243000"/>
            <a:ext cx="293760" cy="304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3C139"/>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7" name="Forme libre : forme 16">
            <a:extLst>
              <a:ext uri="{FF2B5EF4-FFF2-40B4-BE49-F238E27FC236}">
                <a16:creationId xmlns:a16="http://schemas.microsoft.com/office/drawing/2014/main" id="{F442EAD0-717C-422E-8C15-EAFDEA9D049F}"/>
              </a:ext>
            </a:extLst>
          </p:cNvPr>
          <p:cNvSpPr/>
          <p:nvPr/>
        </p:nvSpPr>
        <p:spPr>
          <a:xfrm>
            <a:off x="0" y="687239"/>
            <a:ext cx="9144000" cy="52540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005DA2"/>
                </a:solidFill>
                <a:latin typeface="Arial" pitchFamily="18"/>
                <a:ea typeface="ヒラギノ角ゴ Pro W3" pitchFamily="2"/>
                <a:cs typeface="ヒラギノ角ゴ Pro W3" pitchFamily="2"/>
              </a:rPr>
              <a:t>Vous retrouvez ici l’historique des messages que les fournisseurs vous ont adressés. </a:t>
            </a:r>
          </a:p>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005DA2"/>
                </a:solidFill>
                <a:latin typeface="Arial" pitchFamily="18"/>
                <a:ea typeface="ヒラギノ角ゴ Pro W3" pitchFamily="2"/>
                <a:cs typeface="ヒラギノ角ゴ Pro W3" pitchFamily="2"/>
              </a:rPr>
              <a:t>A noter que l’ensemble de ces messages vous sont envoyés également par mail.</a:t>
            </a:r>
          </a:p>
        </p:txBody>
      </p:sp>
      <p:pic>
        <p:nvPicPr>
          <p:cNvPr id="19" name="Image 18">
            <a:extLst>
              <a:ext uri="{FF2B5EF4-FFF2-40B4-BE49-F238E27FC236}">
                <a16:creationId xmlns:a16="http://schemas.microsoft.com/office/drawing/2014/main" id="{957C0EDF-7192-4E9D-A36B-2DD8A1B4C90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26883" y="5166099"/>
            <a:ext cx="325253" cy="249130"/>
          </a:xfrm>
          <a:prstGeom prst="rect">
            <a:avLst/>
          </a:prstGeom>
        </p:spPr>
      </p:pic>
      <p:sp>
        <p:nvSpPr>
          <p:cNvPr id="23" name="Forme libre : forme 22">
            <a:extLst>
              <a:ext uri="{FF2B5EF4-FFF2-40B4-BE49-F238E27FC236}">
                <a16:creationId xmlns:a16="http://schemas.microsoft.com/office/drawing/2014/main" id="{0ACADAFB-F7A5-4F18-9F90-78F941714867}"/>
              </a:ext>
            </a:extLst>
          </p:cNvPr>
          <p:cNvSpPr/>
          <p:nvPr/>
        </p:nvSpPr>
        <p:spPr>
          <a:xfrm>
            <a:off x="1835280" y="5397319"/>
            <a:ext cx="2197080" cy="52540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70C0"/>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Indicateur du nombre de messages non lus</a:t>
            </a:r>
          </a:p>
        </p:txBody>
      </p:sp>
      <p:cxnSp>
        <p:nvCxnSpPr>
          <p:cNvPr id="24" name="Connecteur droit avec flèche 23">
            <a:extLst>
              <a:ext uri="{FF2B5EF4-FFF2-40B4-BE49-F238E27FC236}">
                <a16:creationId xmlns:a16="http://schemas.microsoft.com/office/drawing/2014/main" id="{3A88F913-14BB-486C-A572-5669FE9B73C6}"/>
              </a:ext>
            </a:extLst>
          </p:cNvPr>
          <p:cNvCxnSpPr>
            <a:cxnSpLocks/>
          </p:cNvCxnSpPr>
          <p:nvPr/>
        </p:nvCxnSpPr>
        <p:spPr>
          <a:xfrm flipH="1" flipV="1">
            <a:off x="1252137" y="5290664"/>
            <a:ext cx="583143" cy="364325"/>
          </a:xfrm>
          <a:prstGeom prst="straightConnector1">
            <a:avLst/>
          </a:prstGeom>
          <a:noFill/>
          <a:ln w="25560" cap="sq">
            <a:solidFill>
              <a:srgbClr val="0064A0"/>
            </a:solidFill>
            <a:prstDash val="solid"/>
            <a:miter/>
            <a:tailEnd type="arrow"/>
          </a:ln>
        </p:spPr>
      </p:cxn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descr="Une image contenant texte, intérieur&#10;&#10;Description générée automatiquement">
            <a:extLst>
              <a:ext uri="{FF2B5EF4-FFF2-40B4-BE49-F238E27FC236}">
                <a16:creationId xmlns:a16="http://schemas.microsoft.com/office/drawing/2014/main" id="{A762459F-DC4A-47B6-B81A-A9A8A0DD27F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662" y="1794511"/>
            <a:ext cx="9144000" cy="4332667"/>
          </a:xfrm>
          <a:prstGeom prst="rect">
            <a:avLst/>
          </a:prstGeom>
        </p:spPr>
      </p:pic>
      <p:cxnSp>
        <p:nvCxnSpPr>
          <p:cNvPr id="7" name="Connecteur droit avec flèche 6">
            <a:extLst>
              <a:ext uri="{FF2B5EF4-FFF2-40B4-BE49-F238E27FC236}">
                <a16:creationId xmlns:a16="http://schemas.microsoft.com/office/drawing/2014/main" id="{0410E26F-DF5F-46EC-8551-7123BF6A8625}"/>
              </a:ext>
            </a:extLst>
          </p:cNvPr>
          <p:cNvCxnSpPr/>
          <p:nvPr/>
        </p:nvCxnSpPr>
        <p:spPr>
          <a:xfrm>
            <a:off x="1476360" y="1483919"/>
            <a:ext cx="2348279" cy="3600"/>
          </a:xfrm>
          <a:prstGeom prst="straightConnector1">
            <a:avLst/>
          </a:prstGeom>
          <a:noFill/>
          <a:ln>
            <a:noFill/>
            <a:prstDash val="solid"/>
          </a:ln>
        </p:spPr>
      </p:cxnSp>
      <p:sp>
        <p:nvSpPr>
          <p:cNvPr id="8" name="Forme libre : forme 7">
            <a:extLst>
              <a:ext uri="{FF2B5EF4-FFF2-40B4-BE49-F238E27FC236}">
                <a16:creationId xmlns:a16="http://schemas.microsoft.com/office/drawing/2014/main" id="{8FC9D07D-4322-4920-BFDE-24D9182CAA3C}"/>
              </a:ext>
            </a:extLst>
          </p:cNvPr>
          <p:cNvSpPr/>
          <p:nvPr/>
        </p:nvSpPr>
        <p:spPr>
          <a:xfrm>
            <a:off x="994304" y="133200"/>
            <a:ext cx="6791596" cy="52540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 pos="10328040" algn="l"/>
                <a:tab pos="10779119" algn="l"/>
                <a:tab pos="10780560" algn="l"/>
                <a:tab pos="10782000" algn="l"/>
              </a:tabLst>
            </a:pPr>
            <a:r>
              <a:rPr lang="fr-FR" sz="2800" b="1" i="0" u="none" strike="noStrike" baseline="0" dirty="0">
                <a:ln>
                  <a:noFill/>
                </a:ln>
                <a:solidFill>
                  <a:srgbClr val="00733C"/>
                </a:solidFill>
                <a:latin typeface="Arial" pitchFamily="18"/>
                <a:ea typeface="Arial" pitchFamily="2"/>
                <a:cs typeface="Arial" pitchFamily="2"/>
              </a:rPr>
              <a:t>	 </a:t>
            </a:r>
            <a:r>
              <a:rPr lang="fr-FR" sz="2800" b="1" dirty="0">
                <a:solidFill>
                  <a:srgbClr val="00733C"/>
                </a:solidFill>
                <a:latin typeface="Arial" pitchFamily="18"/>
                <a:ea typeface="Arial" pitchFamily="2"/>
                <a:cs typeface="Arial" pitchFamily="2"/>
              </a:rPr>
              <a:t>C</a:t>
            </a:r>
            <a:r>
              <a:rPr lang="fr-FR" sz="2800" b="1" i="0" u="none" strike="noStrike" baseline="0" dirty="0">
                <a:ln>
                  <a:noFill/>
                </a:ln>
                <a:solidFill>
                  <a:srgbClr val="00733C"/>
                </a:solidFill>
                <a:latin typeface="Arial" pitchFamily="18"/>
                <a:ea typeface="Arial" pitchFamily="2"/>
                <a:cs typeface="Arial" pitchFamily="2"/>
              </a:rPr>
              <a:t>onsultations en cours</a:t>
            </a:r>
          </a:p>
        </p:txBody>
      </p:sp>
      <p:cxnSp>
        <p:nvCxnSpPr>
          <p:cNvPr id="10" name="Connecteur droit avec flèche 9">
            <a:extLst>
              <a:ext uri="{FF2B5EF4-FFF2-40B4-BE49-F238E27FC236}">
                <a16:creationId xmlns:a16="http://schemas.microsoft.com/office/drawing/2014/main" id="{16AEF847-DF98-45CA-9403-AF9F27A89501}"/>
              </a:ext>
            </a:extLst>
          </p:cNvPr>
          <p:cNvCxnSpPr>
            <a:cxnSpLocks/>
          </p:cNvCxnSpPr>
          <p:nvPr/>
        </p:nvCxnSpPr>
        <p:spPr>
          <a:xfrm flipH="1">
            <a:off x="3053918" y="2946761"/>
            <a:ext cx="770721" cy="1"/>
          </a:xfrm>
          <a:prstGeom prst="straightConnector1">
            <a:avLst/>
          </a:prstGeom>
          <a:noFill/>
          <a:ln w="25560" cap="sq">
            <a:solidFill>
              <a:srgbClr val="00733C"/>
            </a:solidFill>
            <a:prstDash val="solid"/>
            <a:miter/>
            <a:tailEnd type="arrow"/>
          </a:ln>
        </p:spPr>
      </p:cxnSp>
      <p:sp>
        <p:nvSpPr>
          <p:cNvPr id="11" name="Forme libre : forme 10">
            <a:extLst>
              <a:ext uri="{FF2B5EF4-FFF2-40B4-BE49-F238E27FC236}">
                <a16:creationId xmlns:a16="http://schemas.microsoft.com/office/drawing/2014/main" id="{CDC9EE29-73C3-4E4D-9E4C-F4872338FFFA}"/>
              </a:ext>
            </a:extLst>
          </p:cNvPr>
          <p:cNvSpPr/>
          <p:nvPr/>
        </p:nvSpPr>
        <p:spPr>
          <a:xfrm>
            <a:off x="3824639" y="2706072"/>
            <a:ext cx="4254041" cy="52540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733C"/>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dirty="0">
                <a:solidFill>
                  <a:srgbClr val="FFFFFF"/>
                </a:solidFill>
                <a:latin typeface="Arial" pitchFamily="18"/>
                <a:ea typeface="Arial" pitchFamily="2"/>
                <a:cs typeface="Arial" pitchFamily="2"/>
              </a:rPr>
              <a:t>Brouillon : consultation non finalisée que vous pouvez reprendre à tout moment  ou supprimer</a:t>
            </a:r>
            <a:endParaRPr lang="fr-FR" sz="1400" i="0" u="none" strike="noStrike" baseline="0" dirty="0">
              <a:ln>
                <a:noFill/>
              </a:ln>
              <a:solidFill>
                <a:srgbClr val="FFFFFF"/>
              </a:solidFill>
              <a:latin typeface="Arial" pitchFamily="18"/>
              <a:ea typeface="Arial" pitchFamily="2"/>
              <a:cs typeface="Arial" pitchFamily="2"/>
            </a:endParaRPr>
          </a:p>
        </p:txBody>
      </p:sp>
      <p:sp>
        <p:nvSpPr>
          <p:cNvPr id="12" name="Forme libre : forme 11">
            <a:extLst>
              <a:ext uri="{FF2B5EF4-FFF2-40B4-BE49-F238E27FC236}">
                <a16:creationId xmlns:a16="http://schemas.microsoft.com/office/drawing/2014/main" id="{1A639C8D-6C40-4347-8D00-42DE0E66AEA2}"/>
              </a:ext>
            </a:extLst>
          </p:cNvPr>
          <p:cNvSpPr/>
          <p:nvPr/>
        </p:nvSpPr>
        <p:spPr>
          <a:xfrm>
            <a:off x="3824639" y="3307309"/>
            <a:ext cx="4254040" cy="740845"/>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E3001E"/>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i="0" u="none" strike="noStrike" baseline="0" dirty="0">
                <a:ln>
                  <a:noFill/>
                </a:ln>
                <a:solidFill>
                  <a:srgbClr val="FFFFFF"/>
                </a:solidFill>
                <a:latin typeface="Arial" pitchFamily="18"/>
                <a:ea typeface="Arial" pitchFamily="2"/>
                <a:cs typeface="Arial" pitchFamily="2"/>
              </a:rPr>
              <a:t>En cours : des offres ont été réalisés et vous pourrez les visualiser après la fermeture de la consultation</a:t>
            </a:r>
          </a:p>
        </p:txBody>
      </p:sp>
      <p:cxnSp>
        <p:nvCxnSpPr>
          <p:cNvPr id="13" name="Connecteur droit avec flèche 12">
            <a:extLst>
              <a:ext uri="{FF2B5EF4-FFF2-40B4-BE49-F238E27FC236}">
                <a16:creationId xmlns:a16="http://schemas.microsoft.com/office/drawing/2014/main" id="{51A611D0-E32D-4045-A4DF-5208982F47C0}"/>
              </a:ext>
            </a:extLst>
          </p:cNvPr>
          <p:cNvCxnSpPr>
            <a:cxnSpLocks/>
          </p:cNvCxnSpPr>
          <p:nvPr/>
        </p:nvCxnSpPr>
        <p:spPr>
          <a:xfrm flipH="1" flipV="1">
            <a:off x="2650499" y="3583269"/>
            <a:ext cx="1174139" cy="94462"/>
          </a:xfrm>
          <a:prstGeom prst="straightConnector1">
            <a:avLst/>
          </a:prstGeom>
          <a:noFill/>
          <a:ln w="25560" cap="sq">
            <a:solidFill>
              <a:srgbClr val="E3001E"/>
            </a:solidFill>
            <a:prstDash val="solid"/>
            <a:miter/>
            <a:tailEnd type="arrow"/>
          </a:ln>
        </p:spPr>
      </p:cxnSp>
      <p:sp>
        <p:nvSpPr>
          <p:cNvPr id="14" name="Forme libre : forme 13">
            <a:extLst>
              <a:ext uri="{FF2B5EF4-FFF2-40B4-BE49-F238E27FC236}">
                <a16:creationId xmlns:a16="http://schemas.microsoft.com/office/drawing/2014/main" id="{C2F96FCF-204A-4167-86AE-727A8EDAB6B2}"/>
              </a:ext>
            </a:extLst>
          </p:cNvPr>
          <p:cNvSpPr/>
          <p:nvPr/>
        </p:nvSpPr>
        <p:spPr>
          <a:xfrm>
            <a:off x="8594640" y="6408720"/>
            <a:ext cx="549360" cy="405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a:noFill/>
            <a:prstDash val="solid"/>
          </a:ln>
        </p:spPr>
        <p:txBody>
          <a:bodyPr vert="horz" wrap="square" lIns="90000" tIns="46800" rIns="90000" bIns="46800" anchor="t" anchorCtr="0" compatLnSpc="1">
            <a:noAutofit/>
          </a:bodyPr>
          <a:lstStyle/>
          <a:p>
            <a:pPr marL="0" marR="0" lvl="0" indent="0" algn="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AB743336-CC28-4FCD-B105-831DD7B55C3A}" type="slidenum">
              <a:t>22</a:t>
            </a:fld>
            <a:endParaRPr lang="fr-FR" sz="1600" b="1" i="0" u="none" strike="noStrike" baseline="0" dirty="0">
              <a:ln>
                <a:noFill/>
              </a:ln>
              <a:solidFill>
                <a:srgbClr val="948A54"/>
              </a:solidFill>
              <a:latin typeface="Arial" pitchFamily="18"/>
              <a:ea typeface="Arial" pitchFamily="2"/>
              <a:cs typeface="Arial" pitchFamily="2"/>
            </a:endParaRPr>
          </a:p>
        </p:txBody>
      </p:sp>
      <p:sp>
        <p:nvSpPr>
          <p:cNvPr id="15" name="Forme libre : forme 14">
            <a:extLst>
              <a:ext uri="{FF2B5EF4-FFF2-40B4-BE49-F238E27FC236}">
                <a16:creationId xmlns:a16="http://schemas.microsoft.com/office/drawing/2014/main" id="{74532664-CC8D-4975-9B9B-9D1B339A9987}"/>
              </a:ext>
            </a:extLst>
          </p:cNvPr>
          <p:cNvSpPr/>
          <p:nvPr/>
        </p:nvSpPr>
        <p:spPr>
          <a:xfrm>
            <a:off x="304920" y="243000"/>
            <a:ext cx="293400" cy="304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0000"/>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6" name="Forme libre : forme 15">
            <a:extLst>
              <a:ext uri="{FF2B5EF4-FFF2-40B4-BE49-F238E27FC236}">
                <a16:creationId xmlns:a16="http://schemas.microsoft.com/office/drawing/2014/main" id="{F9212E4B-22B9-45B5-AE97-FED0FC47477E}"/>
              </a:ext>
            </a:extLst>
          </p:cNvPr>
          <p:cNvSpPr/>
          <p:nvPr/>
        </p:nvSpPr>
        <p:spPr>
          <a:xfrm>
            <a:off x="696960" y="243000"/>
            <a:ext cx="293760" cy="304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3C139"/>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7" name="Forme libre : forme 16">
            <a:extLst>
              <a:ext uri="{FF2B5EF4-FFF2-40B4-BE49-F238E27FC236}">
                <a16:creationId xmlns:a16="http://schemas.microsoft.com/office/drawing/2014/main" id="{F442EAD0-717C-422E-8C15-EAFDEA9D049F}"/>
              </a:ext>
            </a:extLst>
          </p:cNvPr>
          <p:cNvSpPr/>
          <p:nvPr/>
        </p:nvSpPr>
        <p:spPr>
          <a:xfrm>
            <a:off x="0" y="687239"/>
            <a:ext cx="9144000" cy="52540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dirty="0">
                <a:solidFill>
                  <a:srgbClr val="005DA2"/>
                </a:solidFill>
                <a:latin typeface="Arial" pitchFamily="18"/>
                <a:ea typeface="ヒラギノ角ゴ Pro W3" pitchFamily="2"/>
                <a:cs typeface="ヒラギノ角ゴ Pro W3" pitchFamily="2"/>
              </a:rPr>
              <a:t>L’onglet « Consultations en cours» vous informe de l’état de vos consultations en cours, en attente de fermeture ou en attente de votre commande. </a:t>
            </a:r>
          </a:p>
        </p:txBody>
      </p:sp>
      <p:sp>
        <p:nvSpPr>
          <p:cNvPr id="23" name="Forme libre : forme 22">
            <a:extLst>
              <a:ext uri="{FF2B5EF4-FFF2-40B4-BE49-F238E27FC236}">
                <a16:creationId xmlns:a16="http://schemas.microsoft.com/office/drawing/2014/main" id="{0ACADAFB-F7A5-4F18-9F90-78F941714867}"/>
              </a:ext>
            </a:extLst>
          </p:cNvPr>
          <p:cNvSpPr/>
          <p:nvPr/>
        </p:nvSpPr>
        <p:spPr>
          <a:xfrm>
            <a:off x="3824639" y="4978351"/>
            <a:ext cx="4254040" cy="740845"/>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70C0"/>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dirty="0">
                <a:solidFill>
                  <a:srgbClr val="FFFFFF"/>
                </a:solidFill>
                <a:latin typeface="Arial" pitchFamily="18"/>
                <a:ea typeface="Arial" pitchFamily="2"/>
                <a:cs typeface="Arial" pitchFamily="2"/>
              </a:rPr>
              <a:t>A valider : </a:t>
            </a:r>
            <a:r>
              <a:rPr lang="fr-FR" sz="1400" i="0" u="none" strike="noStrike" baseline="0" dirty="0">
                <a:ln>
                  <a:noFill/>
                </a:ln>
                <a:solidFill>
                  <a:srgbClr val="FFFFFF"/>
                </a:solidFill>
                <a:latin typeface="Arial" pitchFamily="18"/>
                <a:ea typeface="Arial" pitchFamily="2"/>
                <a:cs typeface="Arial" pitchFamily="2"/>
              </a:rPr>
              <a:t>le délai de consultation est passé.</a:t>
            </a:r>
          </a:p>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dirty="0">
                <a:solidFill>
                  <a:srgbClr val="FFFFFF"/>
                </a:solidFill>
                <a:latin typeface="Arial" pitchFamily="18"/>
                <a:ea typeface="Arial" pitchFamily="2"/>
                <a:cs typeface="Arial" pitchFamily="2"/>
              </a:rPr>
              <a:t>Vous pouvez commander si les offres vous conviennent ou déclarer la consultation sans suite.</a:t>
            </a:r>
            <a:endParaRPr lang="fr-FR" sz="1400" i="0" u="none" strike="noStrike" baseline="0" dirty="0">
              <a:ln>
                <a:noFill/>
              </a:ln>
              <a:solidFill>
                <a:srgbClr val="FFFFFF"/>
              </a:solidFill>
              <a:latin typeface="Arial" pitchFamily="18"/>
              <a:ea typeface="Arial" pitchFamily="2"/>
              <a:cs typeface="Arial" pitchFamily="2"/>
            </a:endParaRPr>
          </a:p>
        </p:txBody>
      </p:sp>
      <p:cxnSp>
        <p:nvCxnSpPr>
          <p:cNvPr id="24" name="Connecteur droit avec flèche 23">
            <a:extLst>
              <a:ext uri="{FF2B5EF4-FFF2-40B4-BE49-F238E27FC236}">
                <a16:creationId xmlns:a16="http://schemas.microsoft.com/office/drawing/2014/main" id="{3A88F913-14BB-486C-A572-5669FE9B73C6}"/>
              </a:ext>
            </a:extLst>
          </p:cNvPr>
          <p:cNvCxnSpPr>
            <a:cxnSpLocks/>
          </p:cNvCxnSpPr>
          <p:nvPr/>
        </p:nvCxnSpPr>
        <p:spPr>
          <a:xfrm flipH="1">
            <a:off x="3133817" y="5341093"/>
            <a:ext cx="690823" cy="0"/>
          </a:xfrm>
          <a:prstGeom prst="straightConnector1">
            <a:avLst/>
          </a:prstGeom>
          <a:noFill/>
          <a:ln w="25560" cap="sq">
            <a:solidFill>
              <a:srgbClr val="0064A0"/>
            </a:solidFill>
            <a:prstDash val="solid"/>
            <a:miter/>
            <a:tailEnd type="arrow"/>
          </a:ln>
        </p:spPr>
      </p:cxnSp>
      <p:cxnSp>
        <p:nvCxnSpPr>
          <p:cNvPr id="25" name="Connecteur droit avec flèche 24">
            <a:extLst>
              <a:ext uri="{FF2B5EF4-FFF2-40B4-BE49-F238E27FC236}">
                <a16:creationId xmlns:a16="http://schemas.microsoft.com/office/drawing/2014/main" id="{E590D346-CCCA-4B45-8DCA-062D749427E7}"/>
              </a:ext>
            </a:extLst>
          </p:cNvPr>
          <p:cNvCxnSpPr>
            <a:cxnSpLocks/>
          </p:cNvCxnSpPr>
          <p:nvPr/>
        </p:nvCxnSpPr>
        <p:spPr>
          <a:xfrm>
            <a:off x="8078680" y="3889246"/>
            <a:ext cx="328473" cy="0"/>
          </a:xfrm>
          <a:prstGeom prst="straightConnector1">
            <a:avLst/>
          </a:prstGeom>
          <a:noFill/>
          <a:ln w="25560" cap="sq">
            <a:solidFill>
              <a:srgbClr val="00733C"/>
            </a:solidFill>
            <a:prstDash val="solid"/>
            <a:miter/>
            <a:tailEnd type="arrow"/>
          </a:ln>
        </p:spPr>
      </p:cxnSp>
      <p:cxnSp>
        <p:nvCxnSpPr>
          <p:cNvPr id="32" name="Connecteur droit avec flèche 31">
            <a:extLst>
              <a:ext uri="{FF2B5EF4-FFF2-40B4-BE49-F238E27FC236}">
                <a16:creationId xmlns:a16="http://schemas.microsoft.com/office/drawing/2014/main" id="{7053640F-8384-4B32-B71C-5A26F0BB2B9D}"/>
              </a:ext>
            </a:extLst>
          </p:cNvPr>
          <p:cNvCxnSpPr>
            <a:cxnSpLocks/>
            <a:stCxn id="12" idx="3"/>
          </p:cNvCxnSpPr>
          <p:nvPr/>
        </p:nvCxnSpPr>
        <p:spPr>
          <a:xfrm flipH="1" flipV="1">
            <a:off x="1476360" y="3180268"/>
            <a:ext cx="2348279" cy="497464"/>
          </a:xfrm>
          <a:prstGeom prst="straightConnector1">
            <a:avLst/>
          </a:prstGeom>
          <a:noFill/>
          <a:ln w="25560" cap="sq">
            <a:solidFill>
              <a:srgbClr val="E3001E"/>
            </a:solidFill>
            <a:prstDash val="solid"/>
            <a:miter/>
            <a:tailEnd type="arrow"/>
          </a:ln>
        </p:spPr>
      </p:cxnSp>
      <p:sp>
        <p:nvSpPr>
          <p:cNvPr id="9" name="Rectangle 8">
            <a:extLst>
              <a:ext uri="{FF2B5EF4-FFF2-40B4-BE49-F238E27FC236}">
                <a16:creationId xmlns:a16="http://schemas.microsoft.com/office/drawing/2014/main" id="{C5EEEE22-F41F-430B-A28B-29BF324EA38B}"/>
              </a:ext>
            </a:extLst>
          </p:cNvPr>
          <p:cNvSpPr/>
          <p:nvPr/>
        </p:nvSpPr>
        <p:spPr>
          <a:xfrm>
            <a:off x="9331" y="3456993"/>
            <a:ext cx="1138334" cy="248731"/>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248315047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 5" descr="Une image contenant texte, capture d’écran, intérieur&#10;&#10;Description générée automatiquement">
            <a:extLst>
              <a:ext uri="{FF2B5EF4-FFF2-40B4-BE49-F238E27FC236}">
                <a16:creationId xmlns:a16="http://schemas.microsoft.com/office/drawing/2014/main" id="{8E9B57F9-AE30-4329-A2AF-5EC414F0E0C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504950"/>
            <a:ext cx="9144000" cy="3848100"/>
          </a:xfrm>
          <a:prstGeom prst="rect">
            <a:avLst/>
          </a:prstGeom>
        </p:spPr>
      </p:pic>
      <p:cxnSp>
        <p:nvCxnSpPr>
          <p:cNvPr id="93187" name="Connecteur droit avec flèche 4">
            <a:extLst>
              <a:ext uri="{FF2B5EF4-FFF2-40B4-BE49-F238E27FC236}">
                <a16:creationId xmlns:a16="http://schemas.microsoft.com/office/drawing/2014/main" id="{3D218929-9D1F-43DB-8574-F144C2466C21}"/>
              </a:ext>
            </a:extLst>
          </p:cNvPr>
          <p:cNvCxnSpPr>
            <a:cxnSpLocks noChangeShapeType="1"/>
          </p:cNvCxnSpPr>
          <p:nvPr/>
        </p:nvCxnSpPr>
        <p:spPr bwMode="auto">
          <a:xfrm>
            <a:off x="2720975" y="2405063"/>
            <a:ext cx="1719263" cy="833437"/>
          </a:xfrm>
          <a:prstGeom prst="straightConnector1">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cxnSp>
      <p:sp>
        <p:nvSpPr>
          <p:cNvPr id="93188" name="ZoneTexte 1">
            <a:extLst>
              <a:ext uri="{FF2B5EF4-FFF2-40B4-BE49-F238E27FC236}">
                <a16:creationId xmlns:a16="http://schemas.microsoft.com/office/drawing/2014/main" id="{A4AA9563-8E66-4216-85FE-33F5AC3F6BAA}"/>
              </a:ext>
            </a:extLst>
          </p:cNvPr>
          <p:cNvSpPr>
            <a:spLocks/>
          </p:cNvSpPr>
          <p:nvPr/>
        </p:nvSpPr>
        <p:spPr bwMode="auto">
          <a:xfrm>
            <a:off x="990600" y="133350"/>
            <a:ext cx="8153400" cy="494624"/>
          </a:xfrm>
          <a:custGeom>
            <a:avLst/>
            <a:gdLst>
              <a:gd name="T0" fmla="*/ 2147483646 w 21600"/>
              <a:gd name="T1" fmla="*/ 0 h 21600"/>
              <a:gd name="T2" fmla="*/ 2147483646 w 21600"/>
              <a:gd name="T3" fmla="*/ 2147483646 h 21600"/>
              <a:gd name="T4" fmla="*/ 2147483646 w 21600"/>
              <a:gd name="T5" fmla="*/ 2147483646 h 21600"/>
              <a:gd name="T6" fmla="*/ 0 w 21600"/>
              <a:gd name="T7" fmla="*/ 2147483646 h 21600"/>
              <a:gd name="T8" fmla="*/ 17694720 60000 65536"/>
              <a:gd name="T9" fmla="*/ 0 60000 65536"/>
              <a:gd name="T10" fmla="*/ 5898240 60000 65536"/>
              <a:gd name="T11" fmla="*/ 1179648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spAutoFit/>
          </a:bodyPr>
          <a:lstStyle>
            <a:lvl1pPr>
              <a:spcBef>
                <a:spcPts val="800"/>
              </a:spcBef>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sz="3200">
                <a:solidFill>
                  <a:srgbClr val="000000"/>
                </a:solidFill>
                <a:latin typeface="Calibri" panose="020F0502020204030204" pitchFamily="34" charset="0"/>
                <a:ea typeface="Microsoft YaHei" panose="020B0503020204020204" pitchFamily="34" charset="-122"/>
              </a:defRPr>
            </a:lvl1pPr>
            <a:lvl2pPr marL="742950" indent="-285750">
              <a:lnSpc>
                <a:spcPct val="90000"/>
              </a:lnSpc>
              <a:spcBef>
                <a:spcPts val="500"/>
              </a:spcBef>
              <a:buFont typeface="Arial" panose="020B0604020202020204" pitchFamily="34" charset="0"/>
              <a:buChar char="•"/>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sz="2400">
                <a:solidFill>
                  <a:schemeClr val="tx1"/>
                </a:solidFill>
                <a:latin typeface="Calibri" panose="020F0502020204030204" pitchFamily="34" charset="0"/>
                <a:ea typeface="Microsoft YaHei" panose="020B0503020204020204" pitchFamily="34" charset="-122"/>
              </a:defRPr>
            </a:lvl2pPr>
            <a:lvl3pPr marL="1143000" indent="-228600">
              <a:lnSpc>
                <a:spcPct val="90000"/>
              </a:lnSpc>
              <a:spcBef>
                <a:spcPts val="500"/>
              </a:spcBef>
              <a:buFont typeface="Arial" panose="020B0604020202020204" pitchFamily="34" charset="0"/>
              <a:buChar char="•"/>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sz="2000">
                <a:solidFill>
                  <a:schemeClr val="tx1"/>
                </a:solidFill>
                <a:latin typeface="Calibri" panose="020F0502020204030204" pitchFamily="34" charset="0"/>
                <a:ea typeface="Microsoft YaHei" panose="020B0503020204020204" pitchFamily="34" charset="-122"/>
              </a:defRPr>
            </a:lvl3pPr>
            <a:lvl4pPr marL="1600200" indent="-228600">
              <a:lnSpc>
                <a:spcPct val="90000"/>
              </a:lnSpc>
              <a:spcBef>
                <a:spcPts val="500"/>
              </a:spcBef>
              <a:buFont typeface="Arial" panose="020B0604020202020204" pitchFamily="34" charset="0"/>
              <a:buChar char="•"/>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a:solidFill>
                  <a:schemeClr val="tx1"/>
                </a:solidFill>
                <a:latin typeface="Calibri" panose="020F0502020204030204" pitchFamily="34" charset="0"/>
                <a:ea typeface="Microsoft YaHei" panose="020B0503020204020204" pitchFamily="34" charset="-122"/>
              </a:defRPr>
            </a:lvl4pPr>
            <a:lvl5pPr marL="2057400" indent="-228600">
              <a:lnSpc>
                <a:spcPct val="90000"/>
              </a:lnSpc>
              <a:spcBef>
                <a:spcPts val="500"/>
              </a:spcBef>
              <a:buFont typeface="Arial" panose="020B0604020202020204" pitchFamily="34" charset="0"/>
              <a:buChar char="•"/>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a:solidFill>
                  <a:schemeClr val="tx1"/>
                </a:solidFill>
                <a:latin typeface="Calibri" panose="020F0502020204030204" pitchFamily="34" charset="0"/>
                <a:ea typeface="Microsoft YaHei"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a:solidFill>
                  <a:schemeClr val="tx1"/>
                </a:solidFill>
                <a:latin typeface="Calibri" panose="020F0502020204030204" pitchFamily="34" charset="0"/>
                <a:ea typeface="Microsoft YaHei"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a:solidFill>
                  <a:schemeClr val="tx1"/>
                </a:solidFill>
                <a:latin typeface="Calibri" panose="020F0502020204030204" pitchFamily="34" charset="0"/>
                <a:ea typeface="Microsoft YaHei"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a:solidFill>
                  <a:schemeClr val="tx1"/>
                </a:solidFill>
                <a:latin typeface="Calibri" panose="020F0502020204030204" pitchFamily="34" charset="0"/>
                <a:ea typeface="Microsoft YaHei"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a:solidFill>
                  <a:schemeClr val="tx1"/>
                </a:solidFill>
                <a:latin typeface="Calibri" panose="020F0502020204030204" pitchFamily="34" charset="0"/>
                <a:ea typeface="Microsoft YaHei" panose="020B0503020204020204" pitchFamily="34" charset="-122"/>
              </a:defRPr>
            </a:lvl9pPr>
          </a:lstStyle>
          <a:p>
            <a:pPr eaLnBrk="1" hangingPunct="1">
              <a:spcBef>
                <a:spcPct val="0"/>
              </a:spcBef>
            </a:pPr>
            <a:r>
              <a:rPr lang="fr-FR" altLang="fr-FR" sz="2400" b="1" dirty="0">
                <a:solidFill>
                  <a:srgbClr val="00733C"/>
                </a:solidFill>
                <a:latin typeface="Arial" panose="020B0604020202020204" pitchFamily="34" charset="0"/>
                <a:ea typeface="ヒラギノ角ゴ Pro W3"/>
                <a:cs typeface="ヒラギノ角ゴ Pro W3"/>
              </a:rPr>
              <a:t>	 </a:t>
            </a:r>
            <a:r>
              <a:rPr lang="fr-FR" altLang="fr-FR" sz="2600" b="1" dirty="0">
                <a:solidFill>
                  <a:srgbClr val="00733C"/>
                </a:solidFill>
                <a:latin typeface="Arial" panose="020B0604020202020204" pitchFamily="34" charset="0"/>
                <a:ea typeface="ヒラギノ角ゴ Pro W3"/>
                <a:cs typeface="ヒラギノ角ゴ Pro W3"/>
              </a:rPr>
              <a:t>Consultation en cours – Détail d’une consultation</a:t>
            </a:r>
          </a:p>
        </p:txBody>
      </p:sp>
      <p:cxnSp>
        <p:nvCxnSpPr>
          <p:cNvPr id="93189" name="Connecteur droit avec flèche 28">
            <a:extLst>
              <a:ext uri="{FF2B5EF4-FFF2-40B4-BE49-F238E27FC236}">
                <a16:creationId xmlns:a16="http://schemas.microsoft.com/office/drawing/2014/main" id="{E7C17CE0-863B-43C5-B2AA-273DFDB03702}"/>
              </a:ext>
            </a:extLst>
          </p:cNvPr>
          <p:cNvCxnSpPr>
            <a:cxnSpLocks noChangeShapeType="1"/>
          </p:cNvCxnSpPr>
          <p:nvPr/>
        </p:nvCxnSpPr>
        <p:spPr bwMode="auto">
          <a:xfrm flipH="1">
            <a:off x="1399497" y="3178989"/>
            <a:ext cx="1321478" cy="158087"/>
          </a:xfrm>
          <a:prstGeom prst="straightConnector1">
            <a:avLst/>
          </a:prstGeom>
          <a:noFill/>
          <a:ln w="25560" cap="sq">
            <a:solidFill>
              <a:srgbClr val="E3001E"/>
            </a:solidFill>
            <a:miter lim="800000"/>
            <a:headEnd/>
            <a:tailEnd type="arrow" w="med" len="med"/>
          </a:ln>
          <a:extLst>
            <a:ext uri="{909E8E84-426E-40DD-AFC4-6F175D3DCCD1}">
              <a14:hiddenFill xmlns:a14="http://schemas.microsoft.com/office/drawing/2010/main">
                <a:noFill/>
              </a14:hiddenFill>
            </a:ext>
          </a:extLst>
        </p:spPr>
      </p:cxnSp>
      <p:sp>
        <p:nvSpPr>
          <p:cNvPr id="93191" name="ZoneTexte 25">
            <a:extLst>
              <a:ext uri="{FF2B5EF4-FFF2-40B4-BE49-F238E27FC236}">
                <a16:creationId xmlns:a16="http://schemas.microsoft.com/office/drawing/2014/main" id="{61D6A563-17D8-457C-A764-AFC23C14842F}"/>
              </a:ext>
            </a:extLst>
          </p:cNvPr>
          <p:cNvSpPr>
            <a:spLocks/>
          </p:cNvSpPr>
          <p:nvPr/>
        </p:nvSpPr>
        <p:spPr bwMode="auto">
          <a:xfrm>
            <a:off x="1685925" y="6074470"/>
            <a:ext cx="5508625" cy="525401"/>
          </a:xfrm>
          <a:custGeom>
            <a:avLst/>
            <a:gdLst>
              <a:gd name="T0" fmla="*/ 2147483646 w 21600"/>
              <a:gd name="T1" fmla="*/ 0 h 21600"/>
              <a:gd name="T2" fmla="*/ 2147483646 w 21600"/>
              <a:gd name="T3" fmla="*/ 2147483646 h 21600"/>
              <a:gd name="T4" fmla="*/ 2147483646 w 21600"/>
              <a:gd name="T5" fmla="*/ 2147483646 h 21600"/>
              <a:gd name="T6" fmla="*/ 0 w 21600"/>
              <a:gd name="T7" fmla="*/ 2147483646 h 21600"/>
              <a:gd name="T8" fmla="*/ 17694720 60000 65536"/>
              <a:gd name="T9" fmla="*/ 0 60000 65536"/>
              <a:gd name="T10" fmla="*/ 5898240 60000 65536"/>
              <a:gd name="T11" fmla="*/ 1179648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solidFill>
            <a:srgbClr val="00733C"/>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spAutoFit/>
          </a:bodyPr>
          <a:lstStyle>
            <a:lvl1pPr>
              <a:spcBef>
                <a:spcPts val="800"/>
              </a:spcBef>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sz="3200">
                <a:solidFill>
                  <a:srgbClr val="000000"/>
                </a:solidFill>
                <a:latin typeface="Calibri" panose="020F0502020204030204" pitchFamily="34" charset="0"/>
                <a:ea typeface="Microsoft YaHei" panose="020B0503020204020204" pitchFamily="34" charset="-122"/>
              </a:defRPr>
            </a:lvl1pPr>
            <a:lvl2pPr marL="742950" indent="-285750">
              <a:lnSpc>
                <a:spcPct val="90000"/>
              </a:lnSpc>
              <a:spcBef>
                <a:spcPts val="500"/>
              </a:spcBef>
              <a:buFont typeface="Arial" panose="020B0604020202020204" pitchFamily="34" charset="0"/>
              <a:buChar char="•"/>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sz="2400">
                <a:solidFill>
                  <a:schemeClr val="tx1"/>
                </a:solidFill>
                <a:latin typeface="Calibri" panose="020F0502020204030204" pitchFamily="34" charset="0"/>
                <a:ea typeface="Microsoft YaHei" panose="020B0503020204020204" pitchFamily="34" charset="-122"/>
              </a:defRPr>
            </a:lvl2pPr>
            <a:lvl3pPr marL="1143000" indent="-228600">
              <a:lnSpc>
                <a:spcPct val="90000"/>
              </a:lnSpc>
              <a:spcBef>
                <a:spcPts val="500"/>
              </a:spcBef>
              <a:buFont typeface="Arial" panose="020B0604020202020204" pitchFamily="34" charset="0"/>
              <a:buChar char="•"/>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sz="2000">
                <a:solidFill>
                  <a:schemeClr val="tx1"/>
                </a:solidFill>
                <a:latin typeface="Calibri" panose="020F0502020204030204" pitchFamily="34" charset="0"/>
                <a:ea typeface="Microsoft YaHei" panose="020B0503020204020204" pitchFamily="34" charset="-122"/>
              </a:defRPr>
            </a:lvl3pPr>
            <a:lvl4pPr marL="1600200" indent="-228600">
              <a:lnSpc>
                <a:spcPct val="90000"/>
              </a:lnSpc>
              <a:spcBef>
                <a:spcPts val="500"/>
              </a:spcBef>
              <a:buFont typeface="Arial" panose="020B0604020202020204" pitchFamily="34" charset="0"/>
              <a:buChar char="•"/>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a:solidFill>
                  <a:schemeClr val="tx1"/>
                </a:solidFill>
                <a:latin typeface="Calibri" panose="020F0502020204030204" pitchFamily="34" charset="0"/>
                <a:ea typeface="Microsoft YaHei" panose="020B0503020204020204" pitchFamily="34" charset="-122"/>
              </a:defRPr>
            </a:lvl4pPr>
            <a:lvl5pPr marL="2057400" indent="-228600">
              <a:lnSpc>
                <a:spcPct val="90000"/>
              </a:lnSpc>
              <a:spcBef>
                <a:spcPts val="500"/>
              </a:spcBef>
              <a:buFont typeface="Arial" panose="020B0604020202020204" pitchFamily="34" charset="0"/>
              <a:buChar char="•"/>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a:solidFill>
                  <a:schemeClr val="tx1"/>
                </a:solidFill>
                <a:latin typeface="Calibri" panose="020F0502020204030204" pitchFamily="34" charset="0"/>
                <a:ea typeface="Microsoft YaHei"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a:solidFill>
                  <a:schemeClr val="tx1"/>
                </a:solidFill>
                <a:latin typeface="Calibri" panose="020F0502020204030204" pitchFamily="34" charset="0"/>
                <a:ea typeface="Microsoft YaHei"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a:solidFill>
                  <a:schemeClr val="tx1"/>
                </a:solidFill>
                <a:latin typeface="Calibri" panose="020F0502020204030204" pitchFamily="34" charset="0"/>
                <a:ea typeface="Microsoft YaHei"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a:solidFill>
                  <a:schemeClr val="tx1"/>
                </a:solidFill>
                <a:latin typeface="Calibri" panose="020F0502020204030204" pitchFamily="34" charset="0"/>
                <a:ea typeface="Microsoft YaHei"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a:solidFill>
                  <a:schemeClr val="tx1"/>
                </a:solidFill>
                <a:latin typeface="Calibri" panose="020F0502020204030204" pitchFamily="34" charset="0"/>
                <a:ea typeface="Microsoft YaHei" panose="020B0503020204020204" pitchFamily="34" charset="-122"/>
              </a:defRPr>
            </a:lvl9pPr>
          </a:lstStyle>
          <a:p>
            <a:pPr algn="ctr" eaLnBrk="1" hangingPunct="1">
              <a:spcBef>
                <a:spcPct val="0"/>
              </a:spcBef>
            </a:pPr>
            <a:r>
              <a:rPr lang="fr-FR" altLang="fr-FR" sz="1400" b="1" dirty="0">
                <a:solidFill>
                  <a:srgbClr val="FFFFFF"/>
                </a:solidFill>
                <a:latin typeface="Arial" panose="020B0604020202020204" pitchFamily="34" charset="0"/>
                <a:ea typeface="ヒラギノ角ゴ Pro W3"/>
                <a:cs typeface="ヒラギノ角ゴ Pro W3"/>
              </a:rPr>
              <a:t>Boutons de visualisation et de téléchargement des documents du marché</a:t>
            </a:r>
          </a:p>
        </p:txBody>
      </p:sp>
      <p:sp>
        <p:nvSpPr>
          <p:cNvPr id="93192" name="ZoneTexte 19">
            <a:extLst>
              <a:ext uri="{FF2B5EF4-FFF2-40B4-BE49-F238E27FC236}">
                <a16:creationId xmlns:a16="http://schemas.microsoft.com/office/drawing/2014/main" id="{96E202C4-A788-440C-87F4-179F33BA036C}"/>
              </a:ext>
            </a:extLst>
          </p:cNvPr>
          <p:cNvSpPr>
            <a:spLocks/>
          </p:cNvSpPr>
          <p:nvPr/>
        </p:nvSpPr>
        <p:spPr bwMode="auto">
          <a:xfrm>
            <a:off x="2720975" y="2994344"/>
            <a:ext cx="5023528" cy="309958"/>
          </a:xfrm>
          <a:custGeom>
            <a:avLst/>
            <a:gdLst>
              <a:gd name="T0" fmla="*/ 2147483646 w 21600"/>
              <a:gd name="T1" fmla="*/ 0 h 21600"/>
              <a:gd name="T2" fmla="*/ 2147483646 w 21600"/>
              <a:gd name="T3" fmla="*/ 2147483646 h 21600"/>
              <a:gd name="T4" fmla="*/ 2147483646 w 21600"/>
              <a:gd name="T5" fmla="*/ 2147483646 h 21600"/>
              <a:gd name="T6" fmla="*/ 0 w 21600"/>
              <a:gd name="T7" fmla="*/ 2147483646 h 21600"/>
              <a:gd name="T8" fmla="*/ 17694720 60000 65536"/>
              <a:gd name="T9" fmla="*/ 0 60000 65536"/>
              <a:gd name="T10" fmla="*/ 5898240 60000 65536"/>
              <a:gd name="T11" fmla="*/ 1179648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solidFill>
            <a:srgbClr val="E3001E"/>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spAutoFit/>
          </a:bodyPr>
          <a:lstStyle>
            <a:lvl1pPr>
              <a:spcBef>
                <a:spcPts val="800"/>
              </a:spcBef>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sz="3200">
                <a:solidFill>
                  <a:srgbClr val="000000"/>
                </a:solidFill>
                <a:latin typeface="Calibri" panose="020F0502020204030204" pitchFamily="34" charset="0"/>
                <a:ea typeface="Microsoft YaHei" panose="020B0503020204020204" pitchFamily="34" charset="-122"/>
              </a:defRPr>
            </a:lvl1pPr>
            <a:lvl2pPr marL="742950" indent="-285750">
              <a:lnSpc>
                <a:spcPct val="90000"/>
              </a:lnSpc>
              <a:spcBef>
                <a:spcPts val="500"/>
              </a:spcBef>
              <a:buFont typeface="Arial" panose="020B0604020202020204" pitchFamily="34" charset="0"/>
              <a:buChar char="•"/>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sz="2400">
                <a:solidFill>
                  <a:schemeClr val="tx1"/>
                </a:solidFill>
                <a:latin typeface="Calibri" panose="020F0502020204030204" pitchFamily="34" charset="0"/>
                <a:ea typeface="Microsoft YaHei" panose="020B0503020204020204" pitchFamily="34" charset="-122"/>
              </a:defRPr>
            </a:lvl2pPr>
            <a:lvl3pPr marL="1143000" indent="-228600">
              <a:lnSpc>
                <a:spcPct val="90000"/>
              </a:lnSpc>
              <a:spcBef>
                <a:spcPts val="500"/>
              </a:spcBef>
              <a:buFont typeface="Arial" panose="020B0604020202020204" pitchFamily="34" charset="0"/>
              <a:buChar char="•"/>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sz="2000">
                <a:solidFill>
                  <a:schemeClr val="tx1"/>
                </a:solidFill>
                <a:latin typeface="Calibri" panose="020F0502020204030204" pitchFamily="34" charset="0"/>
                <a:ea typeface="Microsoft YaHei" panose="020B0503020204020204" pitchFamily="34" charset="-122"/>
              </a:defRPr>
            </a:lvl3pPr>
            <a:lvl4pPr marL="1600200" indent="-228600">
              <a:lnSpc>
                <a:spcPct val="90000"/>
              </a:lnSpc>
              <a:spcBef>
                <a:spcPts val="500"/>
              </a:spcBef>
              <a:buFont typeface="Arial" panose="020B0604020202020204" pitchFamily="34" charset="0"/>
              <a:buChar char="•"/>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a:solidFill>
                  <a:schemeClr val="tx1"/>
                </a:solidFill>
                <a:latin typeface="Calibri" panose="020F0502020204030204" pitchFamily="34" charset="0"/>
                <a:ea typeface="Microsoft YaHei" panose="020B0503020204020204" pitchFamily="34" charset="-122"/>
              </a:defRPr>
            </a:lvl4pPr>
            <a:lvl5pPr marL="2057400" indent="-228600">
              <a:lnSpc>
                <a:spcPct val="90000"/>
              </a:lnSpc>
              <a:spcBef>
                <a:spcPts val="500"/>
              </a:spcBef>
              <a:buFont typeface="Arial" panose="020B0604020202020204" pitchFamily="34" charset="0"/>
              <a:buChar char="•"/>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a:solidFill>
                  <a:schemeClr val="tx1"/>
                </a:solidFill>
                <a:latin typeface="Calibri" panose="020F0502020204030204" pitchFamily="34" charset="0"/>
                <a:ea typeface="Microsoft YaHei"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a:solidFill>
                  <a:schemeClr val="tx1"/>
                </a:solidFill>
                <a:latin typeface="Calibri" panose="020F0502020204030204" pitchFamily="34" charset="0"/>
                <a:ea typeface="Microsoft YaHei"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a:solidFill>
                  <a:schemeClr val="tx1"/>
                </a:solidFill>
                <a:latin typeface="Calibri" panose="020F0502020204030204" pitchFamily="34" charset="0"/>
                <a:ea typeface="Microsoft YaHei"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a:solidFill>
                  <a:schemeClr val="tx1"/>
                </a:solidFill>
                <a:latin typeface="Calibri" panose="020F0502020204030204" pitchFamily="34" charset="0"/>
                <a:ea typeface="Microsoft YaHei"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a:solidFill>
                  <a:schemeClr val="tx1"/>
                </a:solidFill>
                <a:latin typeface="Calibri" panose="020F0502020204030204" pitchFamily="34" charset="0"/>
                <a:ea typeface="Microsoft YaHei" panose="020B0503020204020204" pitchFamily="34" charset="-122"/>
              </a:defRPr>
            </a:lvl9pPr>
          </a:lstStyle>
          <a:p>
            <a:pPr algn="ctr" eaLnBrk="1" hangingPunct="1">
              <a:spcBef>
                <a:spcPct val="0"/>
              </a:spcBef>
            </a:pPr>
            <a:r>
              <a:rPr lang="fr-FR" altLang="fr-FR" sz="1400" b="1" dirty="0">
                <a:solidFill>
                  <a:srgbClr val="FFFFFF"/>
                </a:solidFill>
                <a:latin typeface="Arial" panose="020B0604020202020204" pitchFamily="34" charset="0"/>
                <a:ea typeface="ヒラギノ角ゴ Pro W3"/>
                <a:cs typeface="ヒラギノ角ゴ Pro W3"/>
              </a:rPr>
              <a:t>Lien vers la fiche publique du fournisseur</a:t>
            </a:r>
          </a:p>
        </p:txBody>
      </p:sp>
      <p:sp>
        <p:nvSpPr>
          <p:cNvPr id="93193" name="Espace réservé du numéro de diapositive 1">
            <a:extLst>
              <a:ext uri="{FF2B5EF4-FFF2-40B4-BE49-F238E27FC236}">
                <a16:creationId xmlns:a16="http://schemas.microsoft.com/office/drawing/2014/main" id="{1D4C0EB0-20C2-4062-A70F-52AE4208EDC4}"/>
              </a:ext>
            </a:extLst>
          </p:cNvPr>
          <p:cNvSpPr>
            <a:spLocks/>
          </p:cNvSpPr>
          <p:nvPr/>
        </p:nvSpPr>
        <p:spPr bwMode="auto">
          <a:xfrm>
            <a:off x="-17463" y="6443663"/>
            <a:ext cx="9144001" cy="404812"/>
          </a:xfrm>
          <a:custGeom>
            <a:avLst/>
            <a:gdLst>
              <a:gd name="T0" fmla="*/ 2147483646 w 21600"/>
              <a:gd name="T1" fmla="*/ 0 h 21600"/>
              <a:gd name="T2" fmla="*/ 2147483646 w 21600"/>
              <a:gd name="T3" fmla="*/ 2147483646 h 21600"/>
              <a:gd name="T4" fmla="*/ 2147483646 w 21600"/>
              <a:gd name="T5" fmla="*/ 2147483646 h 21600"/>
              <a:gd name="T6" fmla="*/ 0 w 21600"/>
              <a:gd name="T7" fmla="*/ 2147483646 h 21600"/>
              <a:gd name="T8" fmla="*/ 17694720 60000 65536"/>
              <a:gd name="T9" fmla="*/ 0 60000 65536"/>
              <a:gd name="T10" fmla="*/ 5898240 60000 65536"/>
              <a:gd name="T11" fmla="*/ 1179648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lstStyle>
            <a:lvl1pPr>
              <a:spcBef>
                <a:spcPts val="800"/>
              </a:spcBef>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sz="3200">
                <a:solidFill>
                  <a:srgbClr val="000000"/>
                </a:solidFill>
                <a:latin typeface="Calibri" panose="020F0502020204030204" pitchFamily="34" charset="0"/>
                <a:ea typeface="Microsoft YaHei" panose="020B0503020204020204" pitchFamily="34" charset="-122"/>
              </a:defRPr>
            </a:lvl1pPr>
            <a:lvl2pPr marL="742950" indent="-285750">
              <a:lnSpc>
                <a:spcPct val="90000"/>
              </a:lnSpc>
              <a:spcBef>
                <a:spcPts val="500"/>
              </a:spcBef>
              <a:buFont typeface="Arial" panose="020B0604020202020204" pitchFamily="34" charset="0"/>
              <a:buChar char="•"/>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sz="2400">
                <a:solidFill>
                  <a:schemeClr val="tx1"/>
                </a:solidFill>
                <a:latin typeface="Calibri" panose="020F0502020204030204" pitchFamily="34" charset="0"/>
                <a:ea typeface="Microsoft YaHei" panose="020B0503020204020204" pitchFamily="34" charset="-122"/>
              </a:defRPr>
            </a:lvl2pPr>
            <a:lvl3pPr marL="1143000" indent="-228600">
              <a:lnSpc>
                <a:spcPct val="90000"/>
              </a:lnSpc>
              <a:spcBef>
                <a:spcPts val="500"/>
              </a:spcBef>
              <a:buFont typeface="Arial" panose="020B0604020202020204" pitchFamily="34" charset="0"/>
              <a:buChar char="•"/>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sz="2000">
                <a:solidFill>
                  <a:schemeClr val="tx1"/>
                </a:solidFill>
                <a:latin typeface="Calibri" panose="020F0502020204030204" pitchFamily="34" charset="0"/>
                <a:ea typeface="Microsoft YaHei" panose="020B0503020204020204" pitchFamily="34" charset="-122"/>
              </a:defRPr>
            </a:lvl3pPr>
            <a:lvl4pPr marL="1600200" indent="-228600">
              <a:lnSpc>
                <a:spcPct val="90000"/>
              </a:lnSpc>
              <a:spcBef>
                <a:spcPts val="500"/>
              </a:spcBef>
              <a:buFont typeface="Arial" panose="020B0604020202020204" pitchFamily="34" charset="0"/>
              <a:buChar char="•"/>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a:solidFill>
                  <a:schemeClr val="tx1"/>
                </a:solidFill>
                <a:latin typeface="Calibri" panose="020F0502020204030204" pitchFamily="34" charset="0"/>
                <a:ea typeface="Microsoft YaHei" panose="020B0503020204020204" pitchFamily="34" charset="-122"/>
              </a:defRPr>
            </a:lvl4pPr>
            <a:lvl5pPr marL="2057400" indent="-228600">
              <a:lnSpc>
                <a:spcPct val="90000"/>
              </a:lnSpc>
              <a:spcBef>
                <a:spcPts val="500"/>
              </a:spcBef>
              <a:buFont typeface="Arial" panose="020B0604020202020204" pitchFamily="34" charset="0"/>
              <a:buChar char="•"/>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a:solidFill>
                  <a:schemeClr val="tx1"/>
                </a:solidFill>
                <a:latin typeface="Calibri" panose="020F0502020204030204" pitchFamily="34" charset="0"/>
                <a:ea typeface="Microsoft YaHei"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a:solidFill>
                  <a:schemeClr val="tx1"/>
                </a:solidFill>
                <a:latin typeface="Calibri" panose="020F0502020204030204" pitchFamily="34" charset="0"/>
                <a:ea typeface="Microsoft YaHei"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a:solidFill>
                  <a:schemeClr val="tx1"/>
                </a:solidFill>
                <a:latin typeface="Calibri" panose="020F0502020204030204" pitchFamily="34" charset="0"/>
                <a:ea typeface="Microsoft YaHei"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a:solidFill>
                  <a:schemeClr val="tx1"/>
                </a:solidFill>
                <a:latin typeface="Calibri" panose="020F0502020204030204" pitchFamily="34" charset="0"/>
                <a:ea typeface="Microsoft YaHei"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a:solidFill>
                  <a:schemeClr val="tx1"/>
                </a:solidFill>
                <a:latin typeface="Calibri" panose="020F0502020204030204" pitchFamily="34" charset="0"/>
                <a:ea typeface="Microsoft YaHei" panose="020B0503020204020204" pitchFamily="34" charset="-122"/>
              </a:defRPr>
            </a:lvl9pPr>
          </a:lstStyle>
          <a:p>
            <a:pPr algn="r" eaLnBrk="1" hangingPunct="1">
              <a:spcBef>
                <a:spcPct val="0"/>
              </a:spcBef>
            </a:pPr>
            <a:fld id="{2AA38297-1503-43C8-BABD-89A0D03E50C8}" type="slidenum">
              <a:rPr lang="fr-FR" altLang="fr-FR" sz="1800" b="1">
                <a:solidFill>
                  <a:srgbClr val="948A54"/>
                </a:solidFill>
                <a:latin typeface="Arial" panose="020B0604020202020204" pitchFamily="34" charset="0"/>
                <a:ea typeface="ヒラギノ角ゴ Pro W3"/>
                <a:cs typeface="ヒラギノ角ゴ Pro W3"/>
              </a:rPr>
              <a:pPr algn="r" eaLnBrk="1" hangingPunct="1">
                <a:spcBef>
                  <a:spcPct val="0"/>
                </a:spcBef>
              </a:pPr>
              <a:t>23</a:t>
            </a:fld>
            <a:endParaRPr lang="fr-FR" altLang="fr-FR" sz="1800" b="1">
              <a:solidFill>
                <a:srgbClr val="948A54"/>
              </a:solidFill>
              <a:latin typeface="Arial" panose="020B0604020202020204" pitchFamily="34" charset="0"/>
              <a:ea typeface="ヒラギノ角ゴ Pro W3"/>
              <a:cs typeface="ヒラギノ角ゴ Pro W3"/>
            </a:endParaRPr>
          </a:p>
        </p:txBody>
      </p:sp>
      <p:sp>
        <p:nvSpPr>
          <p:cNvPr id="93194" name="Rectangle 7">
            <a:extLst>
              <a:ext uri="{FF2B5EF4-FFF2-40B4-BE49-F238E27FC236}">
                <a16:creationId xmlns:a16="http://schemas.microsoft.com/office/drawing/2014/main" id="{7DD2AF09-71B5-41B0-B453-4A220BA194CE}"/>
              </a:ext>
            </a:extLst>
          </p:cNvPr>
          <p:cNvSpPr>
            <a:spLocks/>
          </p:cNvSpPr>
          <p:nvPr/>
        </p:nvSpPr>
        <p:spPr bwMode="auto">
          <a:xfrm>
            <a:off x="304800" y="242888"/>
            <a:ext cx="293688" cy="304800"/>
          </a:xfrm>
          <a:custGeom>
            <a:avLst/>
            <a:gdLst>
              <a:gd name="T0" fmla="*/ 2147483646 w 21600"/>
              <a:gd name="T1" fmla="*/ 0 h 21600"/>
              <a:gd name="T2" fmla="*/ 2147483646 w 21600"/>
              <a:gd name="T3" fmla="*/ 2147483646 h 21600"/>
              <a:gd name="T4" fmla="*/ 2147483646 w 21600"/>
              <a:gd name="T5" fmla="*/ 2147483646 h 21600"/>
              <a:gd name="T6" fmla="*/ 0 w 21600"/>
              <a:gd name="T7" fmla="*/ 2147483646 h 21600"/>
              <a:gd name="T8" fmla="*/ 17694720 60000 65536"/>
              <a:gd name="T9" fmla="*/ 0 60000 65536"/>
              <a:gd name="T10" fmla="*/ 5898240 60000 65536"/>
              <a:gd name="T11" fmla="*/ 11796480 60000 65536"/>
            </a:gdLst>
            <a:ahLst/>
            <a:cxnLst>
              <a:cxn ang="T8">
                <a:pos x="T0" y="T1"/>
              </a:cxn>
              <a:cxn ang="T9">
                <a:pos x="T2" y="T3"/>
              </a:cxn>
              <a:cxn ang="T10">
                <a:pos x="T4" y="T5"/>
              </a:cxn>
              <a:cxn ang="T11">
                <a:pos x="T6" y="T7"/>
              </a:cxn>
            </a:cxnLst>
            <a:rect l="0" t="0" r="r" b="b"/>
            <a:pathLst>
              <a:path w="21600" h="21600">
                <a:moveTo>
                  <a:pt x="0" y="0"/>
                </a:moveTo>
                <a:lnTo>
                  <a:pt x="21600" y="0"/>
                </a:lnTo>
                <a:lnTo>
                  <a:pt x="21600" y="21600"/>
                </a:lnTo>
                <a:lnTo>
                  <a:pt x="0" y="21600"/>
                </a:lnTo>
                <a:lnTo>
                  <a:pt x="0" y="0"/>
                </a:lnTo>
                <a:close/>
              </a:path>
            </a:pathLst>
          </a:custGeom>
          <a:solidFill>
            <a:srgbClr val="FF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wrap="none" lIns="90000" tIns="46800" rIns="90000" bIns="46800" anchor="ctr"/>
          <a:lstStyle/>
          <a:p>
            <a:endParaRPr lang="fr-FR"/>
          </a:p>
        </p:txBody>
      </p:sp>
      <p:sp>
        <p:nvSpPr>
          <p:cNvPr id="93195" name="Rectangle 8">
            <a:extLst>
              <a:ext uri="{FF2B5EF4-FFF2-40B4-BE49-F238E27FC236}">
                <a16:creationId xmlns:a16="http://schemas.microsoft.com/office/drawing/2014/main" id="{F770479E-CB2E-4CFF-8755-F2DC03EF6B58}"/>
              </a:ext>
            </a:extLst>
          </p:cNvPr>
          <p:cNvSpPr>
            <a:spLocks/>
          </p:cNvSpPr>
          <p:nvPr/>
        </p:nvSpPr>
        <p:spPr bwMode="auto">
          <a:xfrm>
            <a:off x="696913" y="242888"/>
            <a:ext cx="293687" cy="304800"/>
          </a:xfrm>
          <a:custGeom>
            <a:avLst/>
            <a:gdLst>
              <a:gd name="T0" fmla="*/ 2147483646 w 21600"/>
              <a:gd name="T1" fmla="*/ 0 h 21600"/>
              <a:gd name="T2" fmla="*/ 2147483646 w 21600"/>
              <a:gd name="T3" fmla="*/ 2147483646 h 21600"/>
              <a:gd name="T4" fmla="*/ 2147483646 w 21600"/>
              <a:gd name="T5" fmla="*/ 2147483646 h 21600"/>
              <a:gd name="T6" fmla="*/ 0 w 21600"/>
              <a:gd name="T7" fmla="*/ 2147483646 h 21600"/>
              <a:gd name="T8" fmla="*/ 17694720 60000 65536"/>
              <a:gd name="T9" fmla="*/ 0 60000 65536"/>
              <a:gd name="T10" fmla="*/ 5898240 60000 65536"/>
              <a:gd name="T11" fmla="*/ 11796480 60000 65536"/>
            </a:gdLst>
            <a:ahLst/>
            <a:cxnLst>
              <a:cxn ang="T8">
                <a:pos x="T0" y="T1"/>
              </a:cxn>
              <a:cxn ang="T9">
                <a:pos x="T2" y="T3"/>
              </a:cxn>
              <a:cxn ang="T10">
                <a:pos x="T4" y="T5"/>
              </a:cxn>
              <a:cxn ang="T11">
                <a:pos x="T6" y="T7"/>
              </a:cxn>
            </a:cxnLst>
            <a:rect l="0" t="0" r="r" b="b"/>
            <a:pathLst>
              <a:path w="21600" h="21600">
                <a:moveTo>
                  <a:pt x="0" y="0"/>
                </a:moveTo>
                <a:lnTo>
                  <a:pt x="21600" y="0"/>
                </a:lnTo>
                <a:lnTo>
                  <a:pt x="21600" y="21600"/>
                </a:lnTo>
                <a:lnTo>
                  <a:pt x="0" y="21600"/>
                </a:lnTo>
                <a:lnTo>
                  <a:pt x="0" y="0"/>
                </a:lnTo>
                <a:close/>
              </a:path>
            </a:pathLst>
          </a:custGeom>
          <a:solidFill>
            <a:srgbClr val="93C139"/>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wrap="none" lIns="90000" tIns="46800" rIns="90000" bIns="46800" anchor="ctr"/>
          <a:lstStyle/>
          <a:p>
            <a:endParaRPr lang="fr-FR"/>
          </a:p>
        </p:txBody>
      </p:sp>
      <p:sp>
        <p:nvSpPr>
          <p:cNvPr id="93196" name="ZoneTexte 16">
            <a:extLst>
              <a:ext uri="{FF2B5EF4-FFF2-40B4-BE49-F238E27FC236}">
                <a16:creationId xmlns:a16="http://schemas.microsoft.com/office/drawing/2014/main" id="{7E587AFF-571F-4C94-9F5A-798A95F25E72}"/>
              </a:ext>
            </a:extLst>
          </p:cNvPr>
          <p:cNvSpPr>
            <a:spLocks/>
          </p:cNvSpPr>
          <p:nvPr/>
        </p:nvSpPr>
        <p:spPr bwMode="auto">
          <a:xfrm>
            <a:off x="-34925" y="584200"/>
            <a:ext cx="9144000" cy="463846"/>
          </a:xfrm>
          <a:custGeom>
            <a:avLst/>
            <a:gdLst>
              <a:gd name="T0" fmla="*/ 2147483646 w 21600"/>
              <a:gd name="T1" fmla="*/ 0 h 21600"/>
              <a:gd name="T2" fmla="*/ 2147483646 w 21600"/>
              <a:gd name="T3" fmla="*/ 2147483646 h 21600"/>
              <a:gd name="T4" fmla="*/ 2147483646 w 21600"/>
              <a:gd name="T5" fmla="*/ 2147483646 h 21600"/>
              <a:gd name="T6" fmla="*/ 0 w 21600"/>
              <a:gd name="T7" fmla="*/ 2147483646 h 21600"/>
              <a:gd name="T8" fmla="*/ 17694720 60000 65536"/>
              <a:gd name="T9" fmla="*/ 0 60000 65536"/>
              <a:gd name="T10" fmla="*/ 5898240 60000 65536"/>
              <a:gd name="T11" fmla="*/ 1179648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spAutoFit/>
          </a:bodyPr>
          <a:lstStyle>
            <a:lvl1pPr>
              <a:spcBef>
                <a:spcPts val="800"/>
              </a:spcBef>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sz="3200">
                <a:solidFill>
                  <a:srgbClr val="000000"/>
                </a:solidFill>
                <a:latin typeface="Calibri" panose="020F0502020204030204" pitchFamily="34" charset="0"/>
                <a:ea typeface="Microsoft YaHei" panose="020B0503020204020204" pitchFamily="34" charset="-122"/>
              </a:defRPr>
            </a:lvl1pPr>
            <a:lvl2pPr marL="742950" indent="-285750">
              <a:lnSpc>
                <a:spcPct val="90000"/>
              </a:lnSpc>
              <a:spcBef>
                <a:spcPts val="500"/>
              </a:spcBef>
              <a:buFont typeface="Arial" panose="020B0604020202020204" pitchFamily="34" charset="0"/>
              <a:buChar char="•"/>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sz="2400">
                <a:solidFill>
                  <a:schemeClr val="tx1"/>
                </a:solidFill>
                <a:latin typeface="Calibri" panose="020F0502020204030204" pitchFamily="34" charset="0"/>
                <a:ea typeface="Microsoft YaHei" panose="020B0503020204020204" pitchFamily="34" charset="-122"/>
              </a:defRPr>
            </a:lvl2pPr>
            <a:lvl3pPr marL="1143000" indent="-228600">
              <a:lnSpc>
                <a:spcPct val="90000"/>
              </a:lnSpc>
              <a:spcBef>
                <a:spcPts val="500"/>
              </a:spcBef>
              <a:buFont typeface="Arial" panose="020B0604020202020204" pitchFamily="34" charset="0"/>
              <a:buChar char="•"/>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sz="2000">
                <a:solidFill>
                  <a:schemeClr val="tx1"/>
                </a:solidFill>
                <a:latin typeface="Calibri" panose="020F0502020204030204" pitchFamily="34" charset="0"/>
                <a:ea typeface="Microsoft YaHei" panose="020B0503020204020204" pitchFamily="34" charset="-122"/>
              </a:defRPr>
            </a:lvl3pPr>
            <a:lvl4pPr marL="1600200" indent="-228600">
              <a:lnSpc>
                <a:spcPct val="90000"/>
              </a:lnSpc>
              <a:spcBef>
                <a:spcPts val="500"/>
              </a:spcBef>
              <a:buFont typeface="Arial" panose="020B0604020202020204" pitchFamily="34" charset="0"/>
              <a:buChar char="•"/>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a:solidFill>
                  <a:schemeClr val="tx1"/>
                </a:solidFill>
                <a:latin typeface="Calibri" panose="020F0502020204030204" pitchFamily="34" charset="0"/>
                <a:ea typeface="Microsoft YaHei" panose="020B0503020204020204" pitchFamily="34" charset="-122"/>
              </a:defRPr>
            </a:lvl4pPr>
            <a:lvl5pPr marL="2057400" indent="-228600">
              <a:lnSpc>
                <a:spcPct val="90000"/>
              </a:lnSpc>
              <a:spcBef>
                <a:spcPts val="500"/>
              </a:spcBef>
              <a:buFont typeface="Arial" panose="020B0604020202020204" pitchFamily="34" charset="0"/>
              <a:buChar char="•"/>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a:solidFill>
                  <a:schemeClr val="tx1"/>
                </a:solidFill>
                <a:latin typeface="Calibri" panose="020F0502020204030204" pitchFamily="34" charset="0"/>
                <a:ea typeface="Microsoft YaHei"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a:solidFill>
                  <a:schemeClr val="tx1"/>
                </a:solidFill>
                <a:latin typeface="Calibri" panose="020F0502020204030204" pitchFamily="34" charset="0"/>
                <a:ea typeface="Microsoft YaHei"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a:solidFill>
                  <a:schemeClr val="tx1"/>
                </a:solidFill>
                <a:latin typeface="Calibri" panose="020F0502020204030204" pitchFamily="34" charset="0"/>
                <a:ea typeface="Microsoft YaHei"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a:solidFill>
                  <a:schemeClr val="tx1"/>
                </a:solidFill>
                <a:latin typeface="Calibri" panose="020F0502020204030204" pitchFamily="34" charset="0"/>
                <a:ea typeface="Microsoft YaHei"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a:solidFill>
                  <a:schemeClr val="tx1"/>
                </a:solidFill>
                <a:latin typeface="Calibri" panose="020F0502020204030204" pitchFamily="34" charset="0"/>
                <a:ea typeface="Microsoft YaHei" panose="020B0503020204020204" pitchFamily="34" charset="-122"/>
              </a:defRPr>
            </a:lvl9pPr>
          </a:lstStyle>
          <a:p>
            <a:pPr algn="ctr" eaLnBrk="1" hangingPunct="1">
              <a:spcBef>
                <a:spcPct val="0"/>
              </a:spcBef>
            </a:pPr>
            <a:r>
              <a:rPr lang="fr-FR" altLang="fr-FR" sz="1200" b="1" dirty="0">
                <a:solidFill>
                  <a:srgbClr val="005DA2"/>
                </a:solidFill>
                <a:latin typeface="Arial" panose="020B0604020202020204" pitchFamily="34" charset="0"/>
                <a:ea typeface="ヒラギノ角ゴ Pro W3"/>
                <a:cs typeface="ヒラギノ角ゴ Pro W3"/>
              </a:rPr>
              <a:t>Cette page affiche le détail et les pièces du marché. Par défaut, on n’affiche que les offre réalisées mais il est possible de voir tous les fournisseurs contactés dans la consultation </a:t>
            </a:r>
          </a:p>
        </p:txBody>
      </p:sp>
      <p:sp>
        <p:nvSpPr>
          <p:cNvPr id="93197" name="Rectangle 12">
            <a:extLst>
              <a:ext uri="{FF2B5EF4-FFF2-40B4-BE49-F238E27FC236}">
                <a16:creationId xmlns:a16="http://schemas.microsoft.com/office/drawing/2014/main" id="{05C3B695-EF9E-41C2-80CA-A869B129DDDA}"/>
              </a:ext>
            </a:extLst>
          </p:cNvPr>
          <p:cNvSpPr>
            <a:spLocks noChangeArrowheads="1"/>
          </p:cNvSpPr>
          <p:nvPr/>
        </p:nvSpPr>
        <p:spPr bwMode="auto">
          <a:xfrm>
            <a:off x="936625" y="3348038"/>
            <a:ext cx="1223963"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5000" rIns="90000" bIns="45000" anchor="ctr"/>
          <a:lstStyle>
            <a:lvl1pPr>
              <a:spcBef>
                <a:spcPts val="800"/>
              </a:spcBef>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sz="3200">
                <a:solidFill>
                  <a:srgbClr val="000000"/>
                </a:solidFill>
                <a:latin typeface="Calibri" panose="020F0502020204030204" pitchFamily="34" charset="0"/>
                <a:ea typeface="Microsoft YaHei" panose="020B0503020204020204" pitchFamily="34" charset="-122"/>
              </a:defRPr>
            </a:lvl1pPr>
            <a:lvl2pPr marL="742950" indent="-285750">
              <a:lnSpc>
                <a:spcPct val="90000"/>
              </a:lnSpc>
              <a:spcBef>
                <a:spcPts val="500"/>
              </a:spcBef>
              <a:buFont typeface="Arial" panose="020B0604020202020204" pitchFamily="34" charset="0"/>
              <a:buChar char="•"/>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sz="2400">
                <a:solidFill>
                  <a:schemeClr val="tx1"/>
                </a:solidFill>
                <a:latin typeface="Calibri" panose="020F0502020204030204" pitchFamily="34" charset="0"/>
                <a:ea typeface="Microsoft YaHei" panose="020B0503020204020204" pitchFamily="34" charset="-122"/>
              </a:defRPr>
            </a:lvl2pPr>
            <a:lvl3pPr marL="1143000" indent="-228600">
              <a:lnSpc>
                <a:spcPct val="90000"/>
              </a:lnSpc>
              <a:spcBef>
                <a:spcPts val="500"/>
              </a:spcBef>
              <a:buFont typeface="Arial" panose="020B0604020202020204" pitchFamily="34" charset="0"/>
              <a:buChar char="•"/>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sz="2000">
                <a:solidFill>
                  <a:schemeClr val="tx1"/>
                </a:solidFill>
                <a:latin typeface="Calibri" panose="020F0502020204030204" pitchFamily="34" charset="0"/>
                <a:ea typeface="Microsoft YaHei" panose="020B0503020204020204" pitchFamily="34" charset="-122"/>
              </a:defRPr>
            </a:lvl3pPr>
            <a:lvl4pPr marL="1600200" indent="-228600">
              <a:lnSpc>
                <a:spcPct val="90000"/>
              </a:lnSpc>
              <a:spcBef>
                <a:spcPts val="500"/>
              </a:spcBef>
              <a:buFont typeface="Arial" panose="020B0604020202020204" pitchFamily="34" charset="0"/>
              <a:buChar char="•"/>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a:solidFill>
                  <a:schemeClr val="tx1"/>
                </a:solidFill>
                <a:latin typeface="Calibri" panose="020F0502020204030204" pitchFamily="34" charset="0"/>
                <a:ea typeface="Microsoft YaHei" panose="020B0503020204020204" pitchFamily="34" charset="-122"/>
              </a:defRPr>
            </a:lvl4pPr>
            <a:lvl5pPr marL="2057400" indent="-228600">
              <a:lnSpc>
                <a:spcPct val="90000"/>
              </a:lnSpc>
              <a:spcBef>
                <a:spcPts val="500"/>
              </a:spcBef>
              <a:buFont typeface="Arial" panose="020B0604020202020204" pitchFamily="34" charset="0"/>
              <a:buChar char="•"/>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a:solidFill>
                  <a:schemeClr val="tx1"/>
                </a:solidFill>
                <a:latin typeface="Calibri" panose="020F0502020204030204" pitchFamily="34" charset="0"/>
                <a:ea typeface="Microsoft YaHei"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a:solidFill>
                  <a:schemeClr val="tx1"/>
                </a:solidFill>
                <a:latin typeface="Calibri" panose="020F0502020204030204" pitchFamily="34" charset="0"/>
                <a:ea typeface="Microsoft YaHei"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a:solidFill>
                  <a:schemeClr val="tx1"/>
                </a:solidFill>
                <a:latin typeface="Calibri" panose="020F0502020204030204" pitchFamily="34" charset="0"/>
                <a:ea typeface="Microsoft YaHei"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a:solidFill>
                  <a:schemeClr val="tx1"/>
                </a:solidFill>
                <a:latin typeface="Calibri" panose="020F0502020204030204" pitchFamily="34" charset="0"/>
                <a:ea typeface="Microsoft YaHei"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a:solidFill>
                  <a:schemeClr val="tx1"/>
                </a:solidFill>
                <a:latin typeface="Calibri" panose="020F0502020204030204" pitchFamily="34" charset="0"/>
                <a:ea typeface="Microsoft YaHei" panose="020B0503020204020204" pitchFamily="34" charset="-122"/>
              </a:defRPr>
            </a:lvl9pPr>
          </a:lstStyle>
          <a:p>
            <a:pPr eaLnBrk="1" hangingPunct="1">
              <a:spcBef>
                <a:spcPct val="0"/>
              </a:spcBef>
            </a:pPr>
            <a:endParaRPr lang="fr-FR" altLang="fr-FR" sz="1800">
              <a:cs typeface="Arial" panose="020B0604020202020204" pitchFamily="34" charset="0"/>
            </a:endParaRPr>
          </a:p>
        </p:txBody>
      </p:sp>
      <p:sp>
        <p:nvSpPr>
          <p:cNvPr id="93200" name="Rectangle 15">
            <a:extLst>
              <a:ext uri="{FF2B5EF4-FFF2-40B4-BE49-F238E27FC236}">
                <a16:creationId xmlns:a16="http://schemas.microsoft.com/office/drawing/2014/main" id="{A9797A56-30ED-4D73-B88D-F11BA6EB67B4}"/>
              </a:ext>
            </a:extLst>
          </p:cNvPr>
          <p:cNvSpPr>
            <a:spLocks noChangeArrowheads="1"/>
          </p:cNvSpPr>
          <p:nvPr/>
        </p:nvSpPr>
        <p:spPr bwMode="auto">
          <a:xfrm>
            <a:off x="431800" y="5111750"/>
            <a:ext cx="2736850" cy="144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5000" rIns="90000" bIns="45000" anchor="ctr"/>
          <a:lstStyle>
            <a:lvl1pPr>
              <a:spcBef>
                <a:spcPts val="800"/>
              </a:spcBef>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sz="3200">
                <a:solidFill>
                  <a:srgbClr val="000000"/>
                </a:solidFill>
                <a:latin typeface="Calibri" panose="020F0502020204030204" pitchFamily="34" charset="0"/>
                <a:ea typeface="Microsoft YaHei" panose="020B0503020204020204" pitchFamily="34" charset="-122"/>
              </a:defRPr>
            </a:lvl1pPr>
            <a:lvl2pPr marL="742950" indent="-285750">
              <a:lnSpc>
                <a:spcPct val="90000"/>
              </a:lnSpc>
              <a:spcBef>
                <a:spcPts val="500"/>
              </a:spcBef>
              <a:buFont typeface="Arial" panose="020B0604020202020204" pitchFamily="34" charset="0"/>
              <a:buChar char="•"/>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sz="2400">
                <a:solidFill>
                  <a:schemeClr val="tx1"/>
                </a:solidFill>
                <a:latin typeface="Calibri" panose="020F0502020204030204" pitchFamily="34" charset="0"/>
                <a:ea typeface="Microsoft YaHei" panose="020B0503020204020204" pitchFamily="34" charset="-122"/>
              </a:defRPr>
            </a:lvl2pPr>
            <a:lvl3pPr marL="1143000" indent="-228600">
              <a:lnSpc>
                <a:spcPct val="90000"/>
              </a:lnSpc>
              <a:spcBef>
                <a:spcPts val="500"/>
              </a:spcBef>
              <a:buFont typeface="Arial" panose="020B0604020202020204" pitchFamily="34" charset="0"/>
              <a:buChar char="•"/>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sz="2000">
                <a:solidFill>
                  <a:schemeClr val="tx1"/>
                </a:solidFill>
                <a:latin typeface="Calibri" panose="020F0502020204030204" pitchFamily="34" charset="0"/>
                <a:ea typeface="Microsoft YaHei" panose="020B0503020204020204" pitchFamily="34" charset="-122"/>
              </a:defRPr>
            </a:lvl3pPr>
            <a:lvl4pPr marL="1600200" indent="-228600">
              <a:lnSpc>
                <a:spcPct val="90000"/>
              </a:lnSpc>
              <a:spcBef>
                <a:spcPts val="500"/>
              </a:spcBef>
              <a:buFont typeface="Arial" panose="020B0604020202020204" pitchFamily="34" charset="0"/>
              <a:buChar char="•"/>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a:solidFill>
                  <a:schemeClr val="tx1"/>
                </a:solidFill>
                <a:latin typeface="Calibri" panose="020F0502020204030204" pitchFamily="34" charset="0"/>
                <a:ea typeface="Microsoft YaHei" panose="020B0503020204020204" pitchFamily="34" charset="-122"/>
              </a:defRPr>
            </a:lvl4pPr>
            <a:lvl5pPr marL="2057400" indent="-228600">
              <a:lnSpc>
                <a:spcPct val="90000"/>
              </a:lnSpc>
              <a:spcBef>
                <a:spcPts val="500"/>
              </a:spcBef>
              <a:buFont typeface="Arial" panose="020B0604020202020204" pitchFamily="34" charset="0"/>
              <a:buChar char="•"/>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a:solidFill>
                  <a:schemeClr val="tx1"/>
                </a:solidFill>
                <a:latin typeface="Calibri" panose="020F0502020204030204" pitchFamily="34" charset="0"/>
                <a:ea typeface="Microsoft YaHei"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a:solidFill>
                  <a:schemeClr val="tx1"/>
                </a:solidFill>
                <a:latin typeface="Calibri" panose="020F0502020204030204" pitchFamily="34" charset="0"/>
                <a:ea typeface="Microsoft YaHei"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a:solidFill>
                  <a:schemeClr val="tx1"/>
                </a:solidFill>
                <a:latin typeface="Calibri" panose="020F0502020204030204" pitchFamily="34" charset="0"/>
                <a:ea typeface="Microsoft YaHei"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a:solidFill>
                  <a:schemeClr val="tx1"/>
                </a:solidFill>
                <a:latin typeface="Calibri" panose="020F0502020204030204" pitchFamily="34" charset="0"/>
                <a:ea typeface="Microsoft YaHei"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a:solidFill>
                  <a:schemeClr val="tx1"/>
                </a:solidFill>
                <a:latin typeface="Calibri" panose="020F0502020204030204" pitchFamily="34" charset="0"/>
                <a:ea typeface="Microsoft YaHei" panose="020B0503020204020204" pitchFamily="34" charset="-122"/>
              </a:defRPr>
            </a:lvl9pPr>
          </a:lstStyle>
          <a:p>
            <a:pPr eaLnBrk="1" hangingPunct="1">
              <a:spcBef>
                <a:spcPct val="0"/>
              </a:spcBef>
            </a:pPr>
            <a:endParaRPr lang="fr-FR" altLang="fr-FR" sz="1800">
              <a:cs typeface="Arial" panose="020B0604020202020204" pitchFamily="34" charset="0"/>
            </a:endParaRPr>
          </a:p>
        </p:txBody>
      </p:sp>
      <p:sp>
        <p:nvSpPr>
          <p:cNvPr id="93201" name="Rectangle 16">
            <a:extLst>
              <a:ext uri="{FF2B5EF4-FFF2-40B4-BE49-F238E27FC236}">
                <a16:creationId xmlns:a16="http://schemas.microsoft.com/office/drawing/2014/main" id="{5C73C8EA-6DAA-40AB-B647-3C4EA0DAB3ED}"/>
              </a:ext>
            </a:extLst>
          </p:cNvPr>
          <p:cNvSpPr>
            <a:spLocks noChangeArrowheads="1"/>
          </p:cNvSpPr>
          <p:nvPr/>
        </p:nvSpPr>
        <p:spPr bwMode="auto">
          <a:xfrm>
            <a:off x="6011863" y="5364163"/>
            <a:ext cx="2663825" cy="17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5000" rIns="90000" bIns="45000" anchor="ctr"/>
          <a:lstStyle>
            <a:lvl1pPr>
              <a:spcBef>
                <a:spcPts val="800"/>
              </a:spcBef>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sz="3200">
                <a:solidFill>
                  <a:srgbClr val="000000"/>
                </a:solidFill>
                <a:latin typeface="Calibri" panose="020F0502020204030204" pitchFamily="34" charset="0"/>
                <a:ea typeface="Microsoft YaHei" panose="020B0503020204020204" pitchFamily="34" charset="-122"/>
              </a:defRPr>
            </a:lvl1pPr>
            <a:lvl2pPr marL="742950" indent="-285750">
              <a:lnSpc>
                <a:spcPct val="90000"/>
              </a:lnSpc>
              <a:spcBef>
                <a:spcPts val="500"/>
              </a:spcBef>
              <a:buFont typeface="Arial" panose="020B0604020202020204" pitchFamily="34" charset="0"/>
              <a:buChar char="•"/>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sz="2400">
                <a:solidFill>
                  <a:schemeClr val="tx1"/>
                </a:solidFill>
                <a:latin typeface="Calibri" panose="020F0502020204030204" pitchFamily="34" charset="0"/>
                <a:ea typeface="Microsoft YaHei" panose="020B0503020204020204" pitchFamily="34" charset="-122"/>
              </a:defRPr>
            </a:lvl2pPr>
            <a:lvl3pPr marL="1143000" indent="-228600">
              <a:lnSpc>
                <a:spcPct val="90000"/>
              </a:lnSpc>
              <a:spcBef>
                <a:spcPts val="500"/>
              </a:spcBef>
              <a:buFont typeface="Arial" panose="020B0604020202020204" pitchFamily="34" charset="0"/>
              <a:buChar char="•"/>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sz="2000">
                <a:solidFill>
                  <a:schemeClr val="tx1"/>
                </a:solidFill>
                <a:latin typeface="Calibri" panose="020F0502020204030204" pitchFamily="34" charset="0"/>
                <a:ea typeface="Microsoft YaHei" panose="020B0503020204020204" pitchFamily="34" charset="-122"/>
              </a:defRPr>
            </a:lvl3pPr>
            <a:lvl4pPr marL="1600200" indent="-228600">
              <a:lnSpc>
                <a:spcPct val="90000"/>
              </a:lnSpc>
              <a:spcBef>
                <a:spcPts val="500"/>
              </a:spcBef>
              <a:buFont typeface="Arial" panose="020B0604020202020204" pitchFamily="34" charset="0"/>
              <a:buChar char="•"/>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a:solidFill>
                  <a:schemeClr val="tx1"/>
                </a:solidFill>
                <a:latin typeface="Calibri" panose="020F0502020204030204" pitchFamily="34" charset="0"/>
                <a:ea typeface="Microsoft YaHei" panose="020B0503020204020204" pitchFamily="34" charset="-122"/>
              </a:defRPr>
            </a:lvl4pPr>
            <a:lvl5pPr marL="2057400" indent="-228600">
              <a:lnSpc>
                <a:spcPct val="90000"/>
              </a:lnSpc>
              <a:spcBef>
                <a:spcPts val="500"/>
              </a:spcBef>
              <a:buFont typeface="Arial" panose="020B0604020202020204" pitchFamily="34" charset="0"/>
              <a:buChar char="•"/>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a:solidFill>
                  <a:schemeClr val="tx1"/>
                </a:solidFill>
                <a:latin typeface="Calibri" panose="020F0502020204030204" pitchFamily="34" charset="0"/>
                <a:ea typeface="Microsoft YaHei"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a:solidFill>
                  <a:schemeClr val="tx1"/>
                </a:solidFill>
                <a:latin typeface="Calibri" panose="020F0502020204030204" pitchFamily="34" charset="0"/>
                <a:ea typeface="Microsoft YaHei"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a:solidFill>
                  <a:schemeClr val="tx1"/>
                </a:solidFill>
                <a:latin typeface="Calibri" panose="020F0502020204030204" pitchFamily="34" charset="0"/>
                <a:ea typeface="Microsoft YaHei"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a:solidFill>
                  <a:schemeClr val="tx1"/>
                </a:solidFill>
                <a:latin typeface="Calibri" panose="020F0502020204030204" pitchFamily="34" charset="0"/>
                <a:ea typeface="Microsoft YaHei"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a:solidFill>
                  <a:schemeClr val="tx1"/>
                </a:solidFill>
                <a:latin typeface="Calibri" panose="020F0502020204030204" pitchFamily="34" charset="0"/>
                <a:ea typeface="Microsoft YaHei" panose="020B0503020204020204" pitchFamily="34" charset="-122"/>
              </a:defRPr>
            </a:lvl9pPr>
          </a:lstStyle>
          <a:p>
            <a:pPr eaLnBrk="1" hangingPunct="1">
              <a:spcBef>
                <a:spcPct val="0"/>
              </a:spcBef>
            </a:pPr>
            <a:endParaRPr lang="fr-FR" altLang="fr-FR" sz="1800">
              <a:cs typeface="Arial" panose="020B0604020202020204" pitchFamily="34" charset="0"/>
            </a:endParaRPr>
          </a:p>
        </p:txBody>
      </p:sp>
      <p:sp>
        <p:nvSpPr>
          <p:cNvPr id="93204" name="Rectangle 19">
            <a:extLst>
              <a:ext uri="{FF2B5EF4-FFF2-40B4-BE49-F238E27FC236}">
                <a16:creationId xmlns:a16="http://schemas.microsoft.com/office/drawing/2014/main" id="{C50095EF-FE3E-45EF-B5D9-8808E6C15B77}"/>
              </a:ext>
            </a:extLst>
          </p:cNvPr>
          <p:cNvSpPr>
            <a:spLocks noChangeArrowheads="1"/>
          </p:cNvSpPr>
          <p:nvPr/>
        </p:nvSpPr>
        <p:spPr bwMode="auto">
          <a:xfrm flipV="1">
            <a:off x="1159497" y="4819699"/>
            <a:ext cx="243853" cy="761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5000" rIns="90000" bIns="45000" anchor="ctr"/>
          <a:lstStyle>
            <a:lvl1pPr>
              <a:spcBef>
                <a:spcPts val="800"/>
              </a:spcBef>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sz="3200">
                <a:solidFill>
                  <a:srgbClr val="000000"/>
                </a:solidFill>
                <a:latin typeface="Calibri" panose="020F0502020204030204" pitchFamily="34" charset="0"/>
                <a:ea typeface="Microsoft YaHei" panose="020B0503020204020204" pitchFamily="34" charset="-122"/>
              </a:defRPr>
            </a:lvl1pPr>
            <a:lvl2pPr marL="742950" indent="-285750">
              <a:lnSpc>
                <a:spcPct val="90000"/>
              </a:lnSpc>
              <a:spcBef>
                <a:spcPts val="500"/>
              </a:spcBef>
              <a:buFont typeface="Arial" panose="020B0604020202020204" pitchFamily="34" charset="0"/>
              <a:buChar char="•"/>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sz="2400">
                <a:solidFill>
                  <a:schemeClr val="tx1"/>
                </a:solidFill>
                <a:latin typeface="Calibri" panose="020F0502020204030204" pitchFamily="34" charset="0"/>
                <a:ea typeface="Microsoft YaHei" panose="020B0503020204020204" pitchFamily="34" charset="-122"/>
              </a:defRPr>
            </a:lvl2pPr>
            <a:lvl3pPr marL="1143000" indent="-228600">
              <a:lnSpc>
                <a:spcPct val="90000"/>
              </a:lnSpc>
              <a:spcBef>
                <a:spcPts val="500"/>
              </a:spcBef>
              <a:buFont typeface="Arial" panose="020B0604020202020204" pitchFamily="34" charset="0"/>
              <a:buChar char="•"/>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sz="2000">
                <a:solidFill>
                  <a:schemeClr val="tx1"/>
                </a:solidFill>
                <a:latin typeface="Calibri" panose="020F0502020204030204" pitchFamily="34" charset="0"/>
                <a:ea typeface="Microsoft YaHei" panose="020B0503020204020204" pitchFamily="34" charset="-122"/>
              </a:defRPr>
            </a:lvl3pPr>
            <a:lvl4pPr marL="1600200" indent="-228600">
              <a:lnSpc>
                <a:spcPct val="90000"/>
              </a:lnSpc>
              <a:spcBef>
                <a:spcPts val="500"/>
              </a:spcBef>
              <a:buFont typeface="Arial" panose="020B0604020202020204" pitchFamily="34" charset="0"/>
              <a:buChar char="•"/>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a:solidFill>
                  <a:schemeClr val="tx1"/>
                </a:solidFill>
                <a:latin typeface="Calibri" panose="020F0502020204030204" pitchFamily="34" charset="0"/>
                <a:ea typeface="Microsoft YaHei" panose="020B0503020204020204" pitchFamily="34" charset="-122"/>
              </a:defRPr>
            </a:lvl4pPr>
            <a:lvl5pPr marL="2057400" indent="-228600">
              <a:lnSpc>
                <a:spcPct val="90000"/>
              </a:lnSpc>
              <a:spcBef>
                <a:spcPts val="500"/>
              </a:spcBef>
              <a:buFont typeface="Arial" panose="020B0604020202020204" pitchFamily="34" charset="0"/>
              <a:buChar char="•"/>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a:solidFill>
                  <a:schemeClr val="tx1"/>
                </a:solidFill>
                <a:latin typeface="Calibri" panose="020F0502020204030204" pitchFamily="34" charset="0"/>
                <a:ea typeface="Microsoft YaHei"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a:solidFill>
                  <a:schemeClr val="tx1"/>
                </a:solidFill>
                <a:latin typeface="Calibri" panose="020F0502020204030204" pitchFamily="34" charset="0"/>
                <a:ea typeface="Microsoft YaHei"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a:solidFill>
                  <a:schemeClr val="tx1"/>
                </a:solidFill>
                <a:latin typeface="Calibri" panose="020F0502020204030204" pitchFamily="34" charset="0"/>
                <a:ea typeface="Microsoft YaHei"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a:solidFill>
                  <a:schemeClr val="tx1"/>
                </a:solidFill>
                <a:latin typeface="Calibri" panose="020F0502020204030204" pitchFamily="34" charset="0"/>
                <a:ea typeface="Microsoft YaHei"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a:solidFill>
                  <a:schemeClr val="tx1"/>
                </a:solidFill>
                <a:latin typeface="Calibri" panose="020F0502020204030204" pitchFamily="34" charset="0"/>
                <a:ea typeface="Microsoft YaHei" panose="020B0503020204020204" pitchFamily="34" charset="-122"/>
              </a:defRPr>
            </a:lvl9pPr>
          </a:lstStyle>
          <a:p>
            <a:pPr eaLnBrk="1" hangingPunct="1">
              <a:spcBef>
                <a:spcPct val="0"/>
              </a:spcBef>
            </a:pPr>
            <a:endParaRPr lang="fr-FR" altLang="fr-FR" sz="1800">
              <a:cs typeface="Arial" panose="020B0604020202020204" pitchFamily="34" charset="0"/>
            </a:endParaRPr>
          </a:p>
        </p:txBody>
      </p:sp>
      <p:sp>
        <p:nvSpPr>
          <p:cNvPr id="93205" name="ZoneTexte 25">
            <a:extLst>
              <a:ext uri="{FF2B5EF4-FFF2-40B4-BE49-F238E27FC236}">
                <a16:creationId xmlns:a16="http://schemas.microsoft.com/office/drawing/2014/main" id="{03880026-8DA3-46BB-8B64-467988898EDA}"/>
              </a:ext>
            </a:extLst>
          </p:cNvPr>
          <p:cNvSpPr>
            <a:spLocks/>
          </p:cNvSpPr>
          <p:nvPr/>
        </p:nvSpPr>
        <p:spPr bwMode="auto">
          <a:xfrm>
            <a:off x="2720975" y="1546529"/>
            <a:ext cx="2016125" cy="307975"/>
          </a:xfrm>
          <a:custGeom>
            <a:avLst/>
            <a:gdLst>
              <a:gd name="T0" fmla="*/ 2147483646 w 21600"/>
              <a:gd name="T1" fmla="*/ 0 h 21600"/>
              <a:gd name="T2" fmla="*/ 2147483646 w 21600"/>
              <a:gd name="T3" fmla="*/ 2147483646 h 21600"/>
              <a:gd name="T4" fmla="*/ 2147483646 w 21600"/>
              <a:gd name="T5" fmla="*/ 2147483646 h 21600"/>
              <a:gd name="T6" fmla="*/ 0 w 21600"/>
              <a:gd name="T7" fmla="*/ 2147483646 h 21600"/>
              <a:gd name="T8" fmla="*/ 17694720 60000 65536"/>
              <a:gd name="T9" fmla="*/ 0 60000 65536"/>
              <a:gd name="T10" fmla="*/ 5898240 60000 65536"/>
              <a:gd name="T11" fmla="*/ 1179648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solidFill>
            <a:srgbClr val="00733C"/>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spAutoFit/>
          </a:bodyPr>
          <a:lstStyle>
            <a:lvl1pPr>
              <a:spcBef>
                <a:spcPts val="800"/>
              </a:spcBef>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sz="3200">
                <a:solidFill>
                  <a:srgbClr val="000000"/>
                </a:solidFill>
                <a:latin typeface="Calibri" panose="020F0502020204030204" pitchFamily="34" charset="0"/>
                <a:ea typeface="Microsoft YaHei" panose="020B0503020204020204" pitchFamily="34" charset="-122"/>
              </a:defRPr>
            </a:lvl1pPr>
            <a:lvl2pPr marL="742950" indent="-285750">
              <a:lnSpc>
                <a:spcPct val="90000"/>
              </a:lnSpc>
              <a:spcBef>
                <a:spcPts val="500"/>
              </a:spcBef>
              <a:buFont typeface="Arial" panose="020B0604020202020204" pitchFamily="34" charset="0"/>
              <a:buChar char="•"/>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sz="2400">
                <a:solidFill>
                  <a:schemeClr val="tx1"/>
                </a:solidFill>
                <a:latin typeface="Calibri" panose="020F0502020204030204" pitchFamily="34" charset="0"/>
                <a:ea typeface="Microsoft YaHei" panose="020B0503020204020204" pitchFamily="34" charset="-122"/>
              </a:defRPr>
            </a:lvl2pPr>
            <a:lvl3pPr marL="1143000" indent="-228600">
              <a:lnSpc>
                <a:spcPct val="90000"/>
              </a:lnSpc>
              <a:spcBef>
                <a:spcPts val="500"/>
              </a:spcBef>
              <a:buFont typeface="Arial" panose="020B0604020202020204" pitchFamily="34" charset="0"/>
              <a:buChar char="•"/>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sz="2000">
                <a:solidFill>
                  <a:schemeClr val="tx1"/>
                </a:solidFill>
                <a:latin typeface="Calibri" panose="020F0502020204030204" pitchFamily="34" charset="0"/>
                <a:ea typeface="Microsoft YaHei" panose="020B0503020204020204" pitchFamily="34" charset="-122"/>
              </a:defRPr>
            </a:lvl3pPr>
            <a:lvl4pPr marL="1600200" indent="-228600">
              <a:lnSpc>
                <a:spcPct val="90000"/>
              </a:lnSpc>
              <a:spcBef>
                <a:spcPts val="500"/>
              </a:spcBef>
              <a:buFont typeface="Arial" panose="020B0604020202020204" pitchFamily="34" charset="0"/>
              <a:buChar char="•"/>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a:solidFill>
                  <a:schemeClr val="tx1"/>
                </a:solidFill>
                <a:latin typeface="Calibri" panose="020F0502020204030204" pitchFamily="34" charset="0"/>
                <a:ea typeface="Microsoft YaHei" panose="020B0503020204020204" pitchFamily="34" charset="-122"/>
              </a:defRPr>
            </a:lvl4pPr>
            <a:lvl5pPr marL="2057400" indent="-228600">
              <a:lnSpc>
                <a:spcPct val="90000"/>
              </a:lnSpc>
              <a:spcBef>
                <a:spcPts val="500"/>
              </a:spcBef>
              <a:buFont typeface="Arial" panose="020B0604020202020204" pitchFamily="34" charset="0"/>
              <a:buChar char="•"/>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a:solidFill>
                  <a:schemeClr val="tx1"/>
                </a:solidFill>
                <a:latin typeface="Calibri" panose="020F0502020204030204" pitchFamily="34" charset="0"/>
                <a:ea typeface="Microsoft YaHei"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a:solidFill>
                  <a:schemeClr val="tx1"/>
                </a:solidFill>
                <a:latin typeface="Calibri" panose="020F0502020204030204" pitchFamily="34" charset="0"/>
                <a:ea typeface="Microsoft YaHei"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a:solidFill>
                  <a:schemeClr val="tx1"/>
                </a:solidFill>
                <a:latin typeface="Calibri" panose="020F0502020204030204" pitchFamily="34" charset="0"/>
                <a:ea typeface="Microsoft YaHei"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a:solidFill>
                  <a:schemeClr val="tx1"/>
                </a:solidFill>
                <a:latin typeface="Calibri" panose="020F0502020204030204" pitchFamily="34" charset="0"/>
                <a:ea typeface="Microsoft YaHei"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a:solidFill>
                  <a:schemeClr val="tx1"/>
                </a:solidFill>
                <a:latin typeface="Calibri" panose="020F0502020204030204" pitchFamily="34" charset="0"/>
                <a:ea typeface="Microsoft YaHei" panose="020B0503020204020204" pitchFamily="34" charset="-122"/>
              </a:defRPr>
            </a:lvl9pPr>
          </a:lstStyle>
          <a:p>
            <a:pPr algn="ctr" eaLnBrk="1" hangingPunct="1">
              <a:spcBef>
                <a:spcPct val="0"/>
              </a:spcBef>
            </a:pPr>
            <a:r>
              <a:rPr lang="fr-FR" altLang="fr-FR" sz="1400" b="1" dirty="0">
                <a:solidFill>
                  <a:srgbClr val="FFFFFF"/>
                </a:solidFill>
                <a:latin typeface="Arial" panose="020B0604020202020204" pitchFamily="34" charset="0"/>
                <a:ea typeface="ヒラギノ角ゴ Pro W3"/>
                <a:cs typeface="ヒラギノ角ゴ Pro W3"/>
              </a:rPr>
              <a:t>Détails du marché</a:t>
            </a:r>
          </a:p>
        </p:txBody>
      </p:sp>
      <p:cxnSp>
        <p:nvCxnSpPr>
          <p:cNvPr id="93206" name="Connecteur droit avec flèche 30">
            <a:extLst>
              <a:ext uri="{FF2B5EF4-FFF2-40B4-BE49-F238E27FC236}">
                <a16:creationId xmlns:a16="http://schemas.microsoft.com/office/drawing/2014/main" id="{54CA0A8D-CD6B-49E6-9CBE-84F4D4F046F1}"/>
              </a:ext>
            </a:extLst>
          </p:cNvPr>
          <p:cNvCxnSpPr>
            <a:cxnSpLocks noChangeShapeType="1"/>
          </p:cNvCxnSpPr>
          <p:nvPr/>
        </p:nvCxnSpPr>
        <p:spPr bwMode="auto">
          <a:xfrm flipH="1">
            <a:off x="1564837" y="1689952"/>
            <a:ext cx="1156138" cy="226955"/>
          </a:xfrm>
          <a:prstGeom prst="straightConnector1">
            <a:avLst/>
          </a:prstGeom>
          <a:noFill/>
          <a:ln w="25560" cap="sq">
            <a:solidFill>
              <a:srgbClr val="00733C"/>
            </a:solidFill>
            <a:miter lim="800000"/>
            <a:headEnd/>
            <a:tailEnd type="arrow" w="med" len="med"/>
          </a:ln>
          <a:extLst>
            <a:ext uri="{909E8E84-426E-40DD-AFC4-6F175D3DCCD1}">
              <a14:hiddenFill xmlns:a14="http://schemas.microsoft.com/office/drawing/2010/main">
                <a:noFill/>
              </a14:hiddenFill>
            </a:ext>
          </a:extLst>
        </p:spPr>
      </p:cxnSp>
      <p:cxnSp>
        <p:nvCxnSpPr>
          <p:cNvPr id="31" name="Connecteur droit avec flèche 28">
            <a:extLst>
              <a:ext uri="{FF2B5EF4-FFF2-40B4-BE49-F238E27FC236}">
                <a16:creationId xmlns:a16="http://schemas.microsoft.com/office/drawing/2014/main" id="{0E18A71B-E85F-49E0-BF5A-3180BBD8610C}"/>
              </a:ext>
            </a:extLst>
          </p:cNvPr>
          <p:cNvCxnSpPr>
            <a:cxnSpLocks noChangeShapeType="1"/>
          </p:cNvCxnSpPr>
          <p:nvPr/>
        </p:nvCxnSpPr>
        <p:spPr bwMode="auto">
          <a:xfrm flipH="1">
            <a:off x="990600" y="3615840"/>
            <a:ext cx="1700213" cy="115253"/>
          </a:xfrm>
          <a:prstGeom prst="straightConnector1">
            <a:avLst/>
          </a:prstGeom>
          <a:noFill/>
          <a:ln w="25560" cap="sq">
            <a:solidFill>
              <a:srgbClr val="00B0F0"/>
            </a:solidFill>
            <a:miter lim="800000"/>
            <a:headEnd/>
            <a:tailEnd type="arrow" w="med" len="med"/>
          </a:ln>
          <a:extLst>
            <a:ext uri="{909E8E84-426E-40DD-AFC4-6F175D3DCCD1}">
              <a14:hiddenFill xmlns:a14="http://schemas.microsoft.com/office/drawing/2010/main">
                <a:noFill/>
              </a14:hiddenFill>
            </a:ext>
          </a:extLst>
        </p:spPr>
      </p:cxnSp>
      <p:sp>
        <p:nvSpPr>
          <p:cNvPr id="32" name="ZoneTexte 19">
            <a:extLst>
              <a:ext uri="{FF2B5EF4-FFF2-40B4-BE49-F238E27FC236}">
                <a16:creationId xmlns:a16="http://schemas.microsoft.com/office/drawing/2014/main" id="{57FB5FE9-AD46-401C-945B-FACFAF5BD480}"/>
              </a:ext>
            </a:extLst>
          </p:cNvPr>
          <p:cNvSpPr>
            <a:spLocks/>
          </p:cNvSpPr>
          <p:nvPr/>
        </p:nvSpPr>
        <p:spPr bwMode="auto">
          <a:xfrm>
            <a:off x="2690813" y="3431195"/>
            <a:ext cx="5023528" cy="309958"/>
          </a:xfrm>
          <a:custGeom>
            <a:avLst/>
            <a:gdLst>
              <a:gd name="T0" fmla="*/ 2147483646 w 21600"/>
              <a:gd name="T1" fmla="*/ 0 h 21600"/>
              <a:gd name="T2" fmla="*/ 2147483646 w 21600"/>
              <a:gd name="T3" fmla="*/ 2147483646 h 21600"/>
              <a:gd name="T4" fmla="*/ 2147483646 w 21600"/>
              <a:gd name="T5" fmla="*/ 2147483646 h 21600"/>
              <a:gd name="T6" fmla="*/ 0 w 21600"/>
              <a:gd name="T7" fmla="*/ 2147483646 h 21600"/>
              <a:gd name="T8" fmla="*/ 17694720 60000 65536"/>
              <a:gd name="T9" fmla="*/ 0 60000 65536"/>
              <a:gd name="T10" fmla="*/ 5898240 60000 65536"/>
              <a:gd name="T11" fmla="*/ 1179648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solidFill>
            <a:srgbClr val="00B0F0"/>
          </a:solidFill>
          <a:ln w="9525">
            <a:solidFill>
              <a:srgbClr val="00B0F0"/>
            </a:solidFill>
            <a:miter lim="800000"/>
            <a:headEnd/>
            <a:tailEnd/>
          </a:ln>
        </p:spPr>
        <p:txBody>
          <a:bodyPr wrap="square" lIns="90000" tIns="46800" rIns="90000" bIns="46800">
            <a:spAutoFit/>
          </a:bodyPr>
          <a:lstStyle>
            <a:lvl1pPr>
              <a:spcBef>
                <a:spcPts val="800"/>
              </a:spcBef>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sz="3200">
                <a:solidFill>
                  <a:srgbClr val="000000"/>
                </a:solidFill>
                <a:latin typeface="Calibri" panose="020F0502020204030204" pitchFamily="34" charset="0"/>
                <a:ea typeface="Microsoft YaHei" panose="020B0503020204020204" pitchFamily="34" charset="-122"/>
              </a:defRPr>
            </a:lvl1pPr>
            <a:lvl2pPr marL="742950" indent="-285750">
              <a:lnSpc>
                <a:spcPct val="90000"/>
              </a:lnSpc>
              <a:spcBef>
                <a:spcPts val="500"/>
              </a:spcBef>
              <a:buFont typeface="Arial" panose="020B0604020202020204" pitchFamily="34" charset="0"/>
              <a:buChar char="•"/>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sz="2400">
                <a:solidFill>
                  <a:schemeClr val="tx1"/>
                </a:solidFill>
                <a:latin typeface="Calibri" panose="020F0502020204030204" pitchFamily="34" charset="0"/>
                <a:ea typeface="Microsoft YaHei" panose="020B0503020204020204" pitchFamily="34" charset="-122"/>
              </a:defRPr>
            </a:lvl2pPr>
            <a:lvl3pPr marL="1143000" indent="-228600">
              <a:lnSpc>
                <a:spcPct val="90000"/>
              </a:lnSpc>
              <a:spcBef>
                <a:spcPts val="500"/>
              </a:spcBef>
              <a:buFont typeface="Arial" panose="020B0604020202020204" pitchFamily="34" charset="0"/>
              <a:buChar char="•"/>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sz="2000">
                <a:solidFill>
                  <a:schemeClr val="tx1"/>
                </a:solidFill>
                <a:latin typeface="Calibri" panose="020F0502020204030204" pitchFamily="34" charset="0"/>
                <a:ea typeface="Microsoft YaHei" panose="020B0503020204020204" pitchFamily="34" charset="-122"/>
              </a:defRPr>
            </a:lvl3pPr>
            <a:lvl4pPr marL="1600200" indent="-228600">
              <a:lnSpc>
                <a:spcPct val="90000"/>
              </a:lnSpc>
              <a:spcBef>
                <a:spcPts val="500"/>
              </a:spcBef>
              <a:buFont typeface="Arial" panose="020B0604020202020204" pitchFamily="34" charset="0"/>
              <a:buChar char="•"/>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a:solidFill>
                  <a:schemeClr val="tx1"/>
                </a:solidFill>
                <a:latin typeface="Calibri" panose="020F0502020204030204" pitchFamily="34" charset="0"/>
                <a:ea typeface="Microsoft YaHei" panose="020B0503020204020204" pitchFamily="34" charset="-122"/>
              </a:defRPr>
            </a:lvl4pPr>
            <a:lvl5pPr marL="2057400" indent="-228600">
              <a:lnSpc>
                <a:spcPct val="90000"/>
              </a:lnSpc>
              <a:spcBef>
                <a:spcPts val="500"/>
              </a:spcBef>
              <a:buFont typeface="Arial" panose="020B0604020202020204" pitchFamily="34" charset="0"/>
              <a:buChar char="•"/>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a:solidFill>
                  <a:schemeClr val="tx1"/>
                </a:solidFill>
                <a:latin typeface="Calibri" panose="020F0502020204030204" pitchFamily="34" charset="0"/>
                <a:ea typeface="Microsoft YaHei"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a:solidFill>
                  <a:schemeClr val="tx1"/>
                </a:solidFill>
                <a:latin typeface="Calibri" panose="020F0502020204030204" pitchFamily="34" charset="0"/>
                <a:ea typeface="Microsoft YaHei"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a:solidFill>
                  <a:schemeClr val="tx1"/>
                </a:solidFill>
                <a:latin typeface="Calibri" panose="020F0502020204030204" pitchFamily="34" charset="0"/>
                <a:ea typeface="Microsoft YaHei"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a:solidFill>
                  <a:schemeClr val="tx1"/>
                </a:solidFill>
                <a:latin typeface="Calibri" panose="020F0502020204030204" pitchFamily="34" charset="0"/>
                <a:ea typeface="Microsoft YaHei"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a:solidFill>
                  <a:schemeClr val="tx1"/>
                </a:solidFill>
                <a:latin typeface="Calibri" panose="020F0502020204030204" pitchFamily="34" charset="0"/>
                <a:ea typeface="Microsoft YaHei" panose="020B0503020204020204" pitchFamily="34" charset="-122"/>
              </a:defRPr>
            </a:lvl9pPr>
          </a:lstStyle>
          <a:p>
            <a:pPr algn="ctr" eaLnBrk="1" hangingPunct="1">
              <a:spcBef>
                <a:spcPct val="0"/>
              </a:spcBef>
            </a:pPr>
            <a:r>
              <a:rPr lang="fr-FR" altLang="fr-FR" sz="1400" b="1" dirty="0">
                <a:solidFill>
                  <a:srgbClr val="FFFFFF"/>
                </a:solidFill>
                <a:latin typeface="Arial" panose="020B0604020202020204" pitchFamily="34" charset="0"/>
                <a:ea typeface="ヒラギノ角ゴ Pro W3"/>
                <a:cs typeface="ヒラギノ角ゴ Pro W3"/>
              </a:rPr>
              <a:t>Lien vers la fiche de profil du fournisseur</a:t>
            </a:r>
          </a:p>
        </p:txBody>
      </p:sp>
      <p:cxnSp>
        <p:nvCxnSpPr>
          <p:cNvPr id="17" name="Connecteur droit avec flèche 16">
            <a:extLst>
              <a:ext uri="{FF2B5EF4-FFF2-40B4-BE49-F238E27FC236}">
                <a16:creationId xmlns:a16="http://schemas.microsoft.com/office/drawing/2014/main" id="{F31F9248-3A78-47C1-B162-52D806BC184B}"/>
              </a:ext>
            </a:extLst>
          </p:cNvPr>
          <p:cNvCxnSpPr>
            <a:cxnSpLocks/>
            <a:endCxn id="6" idx="2"/>
          </p:cNvCxnSpPr>
          <p:nvPr/>
        </p:nvCxnSpPr>
        <p:spPr>
          <a:xfrm flipV="1">
            <a:off x="4440238" y="5353050"/>
            <a:ext cx="131762" cy="781170"/>
          </a:xfrm>
          <a:prstGeom prst="straightConnector1">
            <a:avLst/>
          </a:prstGeom>
          <a:ln w="28575">
            <a:solidFill>
              <a:srgbClr val="00733C"/>
            </a:solidFill>
            <a:tailEnd type="triangle"/>
          </a:ln>
        </p:spPr>
        <p:style>
          <a:lnRef idx="1">
            <a:schemeClr val="accent1"/>
          </a:lnRef>
          <a:fillRef idx="0">
            <a:schemeClr val="accent1"/>
          </a:fillRef>
          <a:effectRef idx="0">
            <a:schemeClr val="accent1"/>
          </a:effectRef>
          <a:fontRef idx="minor">
            <a:schemeClr val="tx1"/>
          </a:fontRef>
        </p:style>
      </p:cxnSp>
      <p:cxnSp>
        <p:nvCxnSpPr>
          <p:cNvPr id="41" name="Connecteur droit avec flèche 40">
            <a:extLst>
              <a:ext uri="{FF2B5EF4-FFF2-40B4-BE49-F238E27FC236}">
                <a16:creationId xmlns:a16="http://schemas.microsoft.com/office/drawing/2014/main" id="{09EA5DAE-1C9E-4CB3-B8D7-FD1868B8527E}"/>
              </a:ext>
            </a:extLst>
          </p:cNvPr>
          <p:cNvCxnSpPr>
            <a:cxnSpLocks/>
          </p:cNvCxnSpPr>
          <p:nvPr/>
        </p:nvCxnSpPr>
        <p:spPr>
          <a:xfrm flipV="1">
            <a:off x="4440237" y="5353050"/>
            <a:ext cx="3062843" cy="717500"/>
          </a:xfrm>
          <a:prstGeom prst="straightConnector1">
            <a:avLst/>
          </a:prstGeom>
          <a:ln w="28575">
            <a:solidFill>
              <a:srgbClr val="00733C"/>
            </a:solidFill>
            <a:tailEnd type="triangle"/>
          </a:ln>
        </p:spPr>
        <p:style>
          <a:lnRef idx="1">
            <a:schemeClr val="accent1"/>
          </a:lnRef>
          <a:fillRef idx="0">
            <a:schemeClr val="accent1"/>
          </a:fillRef>
          <a:effectRef idx="0">
            <a:schemeClr val="accent1"/>
          </a:effectRef>
          <a:fontRef idx="minor">
            <a:schemeClr val="tx1"/>
          </a:fontRef>
        </p:style>
      </p:cxnSp>
      <p:sp>
        <p:nvSpPr>
          <p:cNvPr id="8" name="Rectangle 7">
            <a:extLst>
              <a:ext uri="{FF2B5EF4-FFF2-40B4-BE49-F238E27FC236}">
                <a16:creationId xmlns:a16="http://schemas.microsoft.com/office/drawing/2014/main" id="{0EA8C97C-2445-4AA5-90F4-A74844964833}"/>
              </a:ext>
            </a:extLst>
          </p:cNvPr>
          <p:cNvSpPr/>
          <p:nvPr/>
        </p:nvSpPr>
        <p:spPr>
          <a:xfrm>
            <a:off x="6017647" y="1736975"/>
            <a:ext cx="2142667" cy="463846"/>
          </a:xfrm>
          <a:prstGeom prst="rect">
            <a:avLst/>
          </a:prstGeom>
          <a:noFill/>
          <a:ln w="28575">
            <a:solidFill>
              <a:srgbClr val="E3001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33" name="Connecteur droit avec flèche 28">
            <a:extLst>
              <a:ext uri="{FF2B5EF4-FFF2-40B4-BE49-F238E27FC236}">
                <a16:creationId xmlns:a16="http://schemas.microsoft.com/office/drawing/2014/main" id="{DE0C80C5-8F0E-40FB-84E3-D121C6E61ED6}"/>
              </a:ext>
            </a:extLst>
          </p:cNvPr>
          <p:cNvCxnSpPr>
            <a:cxnSpLocks noChangeShapeType="1"/>
            <a:endCxn id="8" idx="0"/>
          </p:cNvCxnSpPr>
          <p:nvPr/>
        </p:nvCxnSpPr>
        <p:spPr bwMode="auto">
          <a:xfrm flipH="1">
            <a:off x="7088981" y="871889"/>
            <a:ext cx="828199" cy="865086"/>
          </a:xfrm>
          <a:prstGeom prst="straightConnector1">
            <a:avLst/>
          </a:prstGeom>
          <a:noFill/>
          <a:ln w="25560" cap="sq">
            <a:solidFill>
              <a:srgbClr val="E3001E"/>
            </a:solidFill>
            <a:miter lim="800000"/>
            <a:headEnd/>
            <a:tailEnd type="arrow" w="med" len="med"/>
          </a:ln>
          <a:extLst>
            <a:ext uri="{909E8E84-426E-40DD-AFC4-6F175D3DCCD1}">
              <a14:hiddenFill xmlns:a14="http://schemas.microsoft.com/office/drawing/2010/main">
                <a:noFill/>
              </a14:hiddenFill>
            </a:ext>
          </a:extLst>
        </p:spPr>
      </p:cxnSp>
    </p:spTree>
  </p:cSld>
  <p:clrMapOvr>
    <a:masterClrMapping/>
  </p:clrMapOvr>
  <p:transition spd="slow"/>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descr="Une image contenant capture d’écran, moniteur&#10;&#10;Description générée automatiquement">
            <a:extLst>
              <a:ext uri="{FF2B5EF4-FFF2-40B4-BE49-F238E27FC236}">
                <a16:creationId xmlns:a16="http://schemas.microsoft.com/office/drawing/2014/main" id="{0EC35B0A-205D-46AD-AFE2-DE09343D15F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634" y="1873480"/>
            <a:ext cx="9144000" cy="3661464"/>
          </a:xfrm>
          <a:prstGeom prst="rect">
            <a:avLst/>
          </a:prstGeom>
        </p:spPr>
      </p:pic>
      <p:cxnSp>
        <p:nvCxnSpPr>
          <p:cNvPr id="7" name="Connecteur droit avec flèche 6">
            <a:extLst>
              <a:ext uri="{FF2B5EF4-FFF2-40B4-BE49-F238E27FC236}">
                <a16:creationId xmlns:a16="http://schemas.microsoft.com/office/drawing/2014/main" id="{0410E26F-DF5F-46EC-8551-7123BF6A8625}"/>
              </a:ext>
            </a:extLst>
          </p:cNvPr>
          <p:cNvCxnSpPr/>
          <p:nvPr/>
        </p:nvCxnSpPr>
        <p:spPr>
          <a:xfrm>
            <a:off x="1476360" y="1483919"/>
            <a:ext cx="2348279" cy="3600"/>
          </a:xfrm>
          <a:prstGeom prst="straightConnector1">
            <a:avLst/>
          </a:prstGeom>
          <a:noFill/>
          <a:ln>
            <a:noFill/>
            <a:prstDash val="solid"/>
          </a:ln>
        </p:spPr>
      </p:cxnSp>
      <p:sp>
        <p:nvSpPr>
          <p:cNvPr id="8" name="Forme libre : forme 7">
            <a:extLst>
              <a:ext uri="{FF2B5EF4-FFF2-40B4-BE49-F238E27FC236}">
                <a16:creationId xmlns:a16="http://schemas.microsoft.com/office/drawing/2014/main" id="{8FC9D07D-4322-4920-BFDE-24D9182CAA3C}"/>
              </a:ext>
            </a:extLst>
          </p:cNvPr>
          <p:cNvSpPr/>
          <p:nvPr/>
        </p:nvSpPr>
        <p:spPr>
          <a:xfrm>
            <a:off x="994303" y="133200"/>
            <a:ext cx="7741323" cy="52540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 pos="10328040" algn="l"/>
                <a:tab pos="10779119" algn="l"/>
                <a:tab pos="10780560" algn="l"/>
                <a:tab pos="10782000" algn="l"/>
              </a:tabLst>
            </a:pPr>
            <a:r>
              <a:rPr lang="fr-FR" sz="2800" b="1" i="0" u="none" strike="noStrike" baseline="0" dirty="0">
                <a:ln>
                  <a:noFill/>
                </a:ln>
                <a:solidFill>
                  <a:srgbClr val="00733C"/>
                </a:solidFill>
                <a:latin typeface="Arial" pitchFamily="18"/>
                <a:ea typeface="Arial" pitchFamily="2"/>
                <a:cs typeface="Arial" pitchFamily="2"/>
              </a:rPr>
              <a:t>	 </a:t>
            </a:r>
            <a:r>
              <a:rPr lang="fr-FR" sz="2800" b="1" dirty="0">
                <a:solidFill>
                  <a:srgbClr val="00733C"/>
                </a:solidFill>
                <a:latin typeface="Arial" pitchFamily="18"/>
                <a:ea typeface="Arial" pitchFamily="2"/>
                <a:cs typeface="Arial" pitchFamily="2"/>
              </a:rPr>
              <a:t>Déclaration sans suite d’une consultation</a:t>
            </a:r>
            <a:endParaRPr lang="fr-FR" sz="2800" b="1" i="0" u="none" strike="noStrike" baseline="0" dirty="0">
              <a:ln>
                <a:noFill/>
              </a:ln>
              <a:solidFill>
                <a:srgbClr val="00733C"/>
              </a:solidFill>
              <a:latin typeface="Arial" pitchFamily="18"/>
              <a:ea typeface="Arial" pitchFamily="2"/>
              <a:cs typeface="Arial" pitchFamily="2"/>
            </a:endParaRPr>
          </a:p>
        </p:txBody>
      </p:sp>
      <p:sp>
        <p:nvSpPr>
          <p:cNvPr id="14" name="Forme libre : forme 13">
            <a:extLst>
              <a:ext uri="{FF2B5EF4-FFF2-40B4-BE49-F238E27FC236}">
                <a16:creationId xmlns:a16="http://schemas.microsoft.com/office/drawing/2014/main" id="{C2F96FCF-204A-4167-86AE-727A8EDAB6B2}"/>
              </a:ext>
            </a:extLst>
          </p:cNvPr>
          <p:cNvSpPr/>
          <p:nvPr/>
        </p:nvSpPr>
        <p:spPr>
          <a:xfrm>
            <a:off x="8594640" y="6408720"/>
            <a:ext cx="549360" cy="405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a:noFill/>
            <a:prstDash val="solid"/>
          </a:ln>
        </p:spPr>
        <p:txBody>
          <a:bodyPr vert="horz" wrap="square" lIns="90000" tIns="46800" rIns="90000" bIns="46800" anchor="t" anchorCtr="0" compatLnSpc="1">
            <a:noAutofit/>
          </a:bodyPr>
          <a:lstStyle/>
          <a:p>
            <a:pPr marL="0" marR="0" lvl="0" indent="0" algn="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AB743336-CC28-4FCD-B105-831DD7B55C3A}" type="slidenum">
              <a:rPr/>
              <a:t>24</a:t>
            </a:fld>
            <a:endParaRPr lang="fr-FR" sz="1600" b="1" i="0" u="none" strike="noStrike" baseline="0" dirty="0">
              <a:ln>
                <a:noFill/>
              </a:ln>
              <a:solidFill>
                <a:srgbClr val="948A54"/>
              </a:solidFill>
              <a:latin typeface="Arial" pitchFamily="18"/>
              <a:ea typeface="Arial" pitchFamily="2"/>
              <a:cs typeface="Arial" pitchFamily="2"/>
            </a:endParaRPr>
          </a:p>
        </p:txBody>
      </p:sp>
      <p:sp>
        <p:nvSpPr>
          <p:cNvPr id="15" name="Forme libre : forme 14">
            <a:extLst>
              <a:ext uri="{FF2B5EF4-FFF2-40B4-BE49-F238E27FC236}">
                <a16:creationId xmlns:a16="http://schemas.microsoft.com/office/drawing/2014/main" id="{74532664-CC8D-4975-9B9B-9D1B339A9987}"/>
              </a:ext>
            </a:extLst>
          </p:cNvPr>
          <p:cNvSpPr/>
          <p:nvPr/>
        </p:nvSpPr>
        <p:spPr>
          <a:xfrm>
            <a:off x="304920" y="243000"/>
            <a:ext cx="293400" cy="304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0000"/>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6" name="Forme libre : forme 15">
            <a:extLst>
              <a:ext uri="{FF2B5EF4-FFF2-40B4-BE49-F238E27FC236}">
                <a16:creationId xmlns:a16="http://schemas.microsoft.com/office/drawing/2014/main" id="{F9212E4B-22B9-45B5-AE97-FED0FC47477E}"/>
              </a:ext>
            </a:extLst>
          </p:cNvPr>
          <p:cNvSpPr/>
          <p:nvPr/>
        </p:nvSpPr>
        <p:spPr>
          <a:xfrm>
            <a:off x="696960" y="243000"/>
            <a:ext cx="293760" cy="304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3C139"/>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7" name="Forme libre : forme 16">
            <a:extLst>
              <a:ext uri="{FF2B5EF4-FFF2-40B4-BE49-F238E27FC236}">
                <a16:creationId xmlns:a16="http://schemas.microsoft.com/office/drawing/2014/main" id="{F442EAD0-717C-422E-8C15-EAFDEA9D049F}"/>
              </a:ext>
            </a:extLst>
          </p:cNvPr>
          <p:cNvSpPr/>
          <p:nvPr/>
        </p:nvSpPr>
        <p:spPr>
          <a:xfrm>
            <a:off x="0" y="687239"/>
            <a:ext cx="9144000" cy="740845"/>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dirty="0">
                <a:solidFill>
                  <a:srgbClr val="005DA2"/>
                </a:solidFill>
                <a:latin typeface="Arial" pitchFamily="18"/>
                <a:ea typeface="ヒラギノ角ゴ Pro W3" pitchFamily="2"/>
                <a:cs typeface="ヒラギノ角ゴ Pro W3" pitchFamily="2"/>
              </a:rPr>
              <a:t>Sur toutes les formes de marché, à</a:t>
            </a:r>
            <a:r>
              <a:rPr lang="fr-FR" sz="1400" b="1" i="0" u="none" strike="noStrike" baseline="0" dirty="0">
                <a:ln>
                  <a:noFill/>
                </a:ln>
                <a:solidFill>
                  <a:srgbClr val="005DA2"/>
                </a:solidFill>
                <a:latin typeface="Arial" pitchFamily="18"/>
                <a:ea typeface="ヒラギノ角ゴ Pro W3" pitchFamily="2"/>
                <a:cs typeface="ヒラギノ角ゴ Pro W3" pitchFamily="2"/>
              </a:rPr>
              <a:t> tous les stades de la consultation</a:t>
            </a:r>
            <a:r>
              <a:rPr lang="fr-FR" sz="1400" b="1" dirty="0">
                <a:solidFill>
                  <a:srgbClr val="005DA2"/>
                </a:solidFill>
                <a:latin typeface="Arial" pitchFamily="18"/>
                <a:ea typeface="ヒラギノ角ゴ Pro W3" pitchFamily="2"/>
                <a:cs typeface="ヒラギノ角ゴ Pro W3" pitchFamily="2"/>
              </a:rPr>
              <a:t>, vous pouvez la déclarer sans suite et indiquer le motif d’abandon. Les fournisseurs en </a:t>
            </a:r>
            <a:r>
              <a:rPr lang="fr-FR" sz="1400" b="1">
                <a:solidFill>
                  <a:srgbClr val="005DA2"/>
                </a:solidFill>
                <a:latin typeface="Arial" pitchFamily="18"/>
                <a:ea typeface="ヒラギノ角ゴ Pro W3" pitchFamily="2"/>
                <a:cs typeface="ヒラギノ角ゴ Pro W3" pitchFamily="2"/>
              </a:rPr>
              <a:t>sont alors directement </a:t>
            </a:r>
            <a:r>
              <a:rPr lang="fr-FR" sz="1400" b="1" dirty="0">
                <a:solidFill>
                  <a:srgbClr val="005DA2"/>
                </a:solidFill>
                <a:latin typeface="Arial" pitchFamily="18"/>
                <a:ea typeface="ヒラギノ角ゴ Pro W3" pitchFamily="2"/>
                <a:cs typeface="ヒラギノ角ゴ Pro W3" pitchFamily="2"/>
              </a:rPr>
              <a:t>informés par mail.</a:t>
            </a:r>
            <a:endParaRPr lang="fr-FR" sz="1400" b="1" i="0" u="none" strike="noStrike" baseline="0" dirty="0">
              <a:ln>
                <a:noFill/>
              </a:ln>
              <a:solidFill>
                <a:srgbClr val="005DA2"/>
              </a:solidFill>
              <a:latin typeface="Arial" pitchFamily="18"/>
              <a:ea typeface="ヒラギノ角ゴ Pro W3" pitchFamily="2"/>
              <a:cs typeface="ヒラギノ角ゴ Pro W3" pitchFamily="2"/>
            </a:endParaRPr>
          </a:p>
          <a:p>
            <a:pPr marL="0" marR="0" lvl="0" indent="0"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1400" b="1" i="0" u="none" strike="noStrike" baseline="0" dirty="0">
              <a:ln>
                <a:noFill/>
              </a:ln>
              <a:solidFill>
                <a:srgbClr val="005DA2"/>
              </a:solidFill>
              <a:latin typeface="Arial" pitchFamily="18"/>
              <a:ea typeface="ヒラギノ角ゴ Pro W3" pitchFamily="2"/>
              <a:cs typeface="ヒラギノ角ゴ Pro W3" pitchFamily="2"/>
            </a:endParaRPr>
          </a:p>
        </p:txBody>
      </p:sp>
      <p:pic>
        <p:nvPicPr>
          <p:cNvPr id="19" name="Image 18">
            <a:extLst>
              <a:ext uri="{FF2B5EF4-FFF2-40B4-BE49-F238E27FC236}">
                <a16:creationId xmlns:a16="http://schemas.microsoft.com/office/drawing/2014/main" id="{957C0EDF-7192-4E9D-A36B-2DD8A1B4C90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26883" y="5166099"/>
            <a:ext cx="325253" cy="249130"/>
          </a:xfrm>
          <a:prstGeom prst="rect">
            <a:avLst/>
          </a:prstGeom>
        </p:spPr>
      </p:pic>
      <p:pic>
        <p:nvPicPr>
          <p:cNvPr id="21" name="Image 20" descr="Une image contenant capture d’écran&#10;&#10;Description générée automatiquement">
            <a:extLst>
              <a:ext uri="{FF2B5EF4-FFF2-40B4-BE49-F238E27FC236}">
                <a16:creationId xmlns:a16="http://schemas.microsoft.com/office/drawing/2014/main" id="{F3310503-15E0-47FB-8259-B93D89FFDE6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476360" y="2770505"/>
            <a:ext cx="3703711" cy="1538825"/>
          </a:xfrm>
          <a:prstGeom prst="rect">
            <a:avLst/>
          </a:prstGeom>
        </p:spPr>
      </p:pic>
      <p:sp>
        <p:nvSpPr>
          <p:cNvPr id="27" name="Rectangle 26">
            <a:extLst>
              <a:ext uri="{FF2B5EF4-FFF2-40B4-BE49-F238E27FC236}">
                <a16:creationId xmlns:a16="http://schemas.microsoft.com/office/drawing/2014/main" id="{64ABC8F8-15C1-48A8-8167-F1AE72D40A39}"/>
              </a:ext>
            </a:extLst>
          </p:cNvPr>
          <p:cNvSpPr/>
          <p:nvPr/>
        </p:nvSpPr>
        <p:spPr>
          <a:xfrm>
            <a:off x="5180071" y="2770504"/>
            <a:ext cx="1275510" cy="1538825"/>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050" dirty="0">
                <a:latin typeface="Arial" panose="020B0604020202020204" pitchFamily="34" charset="0"/>
                <a:cs typeface="Arial" panose="020B0604020202020204" pitchFamily="34" charset="0"/>
              </a:rPr>
              <a:t>En confirmant, vous fermez la consultation et les fournisseur sont notifiés par mail de la fermeture et du motif d’abandon.</a:t>
            </a:r>
          </a:p>
        </p:txBody>
      </p:sp>
      <p:sp>
        <p:nvSpPr>
          <p:cNvPr id="29" name="Triangle isocèle 28">
            <a:extLst>
              <a:ext uri="{FF2B5EF4-FFF2-40B4-BE49-F238E27FC236}">
                <a16:creationId xmlns:a16="http://schemas.microsoft.com/office/drawing/2014/main" id="{E8A9FA78-3A41-47E2-88B3-AFB571170D84}"/>
              </a:ext>
            </a:extLst>
          </p:cNvPr>
          <p:cNvSpPr/>
          <p:nvPr/>
        </p:nvSpPr>
        <p:spPr>
          <a:xfrm rot="10800000">
            <a:off x="5442766" y="4307920"/>
            <a:ext cx="555615" cy="536220"/>
          </a:xfrm>
          <a:prstGeom prst="triangle">
            <a:avLst/>
          </a:prstGeom>
          <a:solidFill>
            <a:srgbClr val="F7941D"/>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366113455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name="page15">
    <p:spTree>
      <p:nvGrpSpPr>
        <p:cNvPr id="1" name=""/>
        <p:cNvGrpSpPr/>
        <p:nvPr/>
      </p:nvGrpSpPr>
      <p:grpSpPr>
        <a:xfrm>
          <a:off x="0" y="0"/>
          <a:ext cx="0" cy="0"/>
          <a:chOff x="0" y="0"/>
          <a:chExt cx="0" cy="0"/>
        </a:xfrm>
      </p:grpSpPr>
      <p:sp>
        <p:nvSpPr>
          <p:cNvPr id="2" name="Forme libre : forme 1">
            <a:extLst>
              <a:ext uri="{FF2B5EF4-FFF2-40B4-BE49-F238E27FC236}">
                <a16:creationId xmlns:a16="http://schemas.microsoft.com/office/drawing/2014/main" id="{26C5D3AA-8FD1-4488-A2DA-230CA847876D}"/>
              </a:ext>
            </a:extLst>
          </p:cNvPr>
          <p:cNvSpPr/>
          <p:nvPr/>
        </p:nvSpPr>
        <p:spPr>
          <a:xfrm>
            <a:off x="0" y="0"/>
            <a:ext cx="9178920" cy="6858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3" name="Forme libre : forme 2">
            <a:extLst>
              <a:ext uri="{FF2B5EF4-FFF2-40B4-BE49-F238E27FC236}">
                <a16:creationId xmlns:a16="http://schemas.microsoft.com/office/drawing/2014/main" id="{F66DEDF5-3094-4D11-812F-7D6AB0135B8E}"/>
              </a:ext>
            </a:extLst>
          </p:cNvPr>
          <p:cNvSpPr/>
          <p:nvPr/>
        </p:nvSpPr>
        <p:spPr>
          <a:xfrm>
            <a:off x="468360" y="2708280"/>
            <a:ext cx="7993080" cy="5763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4" name="Forme libre : forme 3">
            <a:extLst>
              <a:ext uri="{FF2B5EF4-FFF2-40B4-BE49-F238E27FC236}">
                <a16:creationId xmlns:a16="http://schemas.microsoft.com/office/drawing/2014/main" id="{59F409BC-8BBE-494C-AE0A-6A589265D58F}"/>
              </a:ext>
            </a:extLst>
          </p:cNvPr>
          <p:cNvSpPr/>
          <p:nvPr/>
        </p:nvSpPr>
        <p:spPr>
          <a:xfrm>
            <a:off x="0" y="3716280"/>
            <a:ext cx="9144000" cy="2592360"/>
          </a:xfrm>
          <a:custGeom>
            <a:avLst/>
            <a:gdLst>
              <a:gd name="f0" fmla="val 10800000"/>
              <a:gd name="f1" fmla="val 5400000"/>
              <a:gd name="f2" fmla="val 16200000"/>
              <a:gd name="f3" fmla="val 180"/>
              <a:gd name="f4" fmla="val w"/>
              <a:gd name="f5" fmla="val h"/>
              <a:gd name="f6" fmla="val 0"/>
              <a:gd name="f7" fmla="val 21600"/>
              <a:gd name="f8" fmla="+- 0 0 0"/>
              <a:gd name="f9" fmla="*/ f4 1 21600"/>
              <a:gd name="f10" fmla="*/ f5 1 21600"/>
              <a:gd name="f11" fmla="+- f6 2540 0"/>
              <a:gd name="f12" fmla="+- f7 0 2540"/>
              <a:gd name="f13" fmla="+- f6 800 0"/>
              <a:gd name="f14" fmla="+- f7 0 800"/>
              <a:gd name="f15" fmla="+- 0 0 f1"/>
              <a:gd name="f16" fmla="*/ f8 f0 1"/>
              <a:gd name="f17" fmla="*/ f13 f9 1"/>
              <a:gd name="f18" fmla="*/ f14 f9 1"/>
              <a:gd name="f19" fmla="*/ f14 f10 1"/>
              <a:gd name="f20" fmla="*/ f13 f10 1"/>
              <a:gd name="f21" fmla="+- f11 0 f6"/>
              <a:gd name="f22" fmla="+- 0 0 f11"/>
              <a:gd name="f23" fmla="+- 21600 0 f12"/>
              <a:gd name="f24" fmla="+- f12 0 f7"/>
              <a:gd name="f25" fmla="*/ 10800 f9 1"/>
              <a:gd name="f26" fmla="*/ 0 f10 1"/>
              <a:gd name="f27" fmla="*/ f16 1 f3"/>
              <a:gd name="f28" fmla="*/ 0 f9 1"/>
              <a:gd name="f29" fmla="*/ 10800 f10 1"/>
              <a:gd name="f30" fmla="*/ 21600 f10 1"/>
              <a:gd name="f31" fmla="*/ 21600 f9 1"/>
              <a:gd name="f32" fmla="abs f21"/>
              <a:gd name="f33" fmla="abs f22"/>
              <a:gd name="f34" fmla="?: f21 f15 f1"/>
              <a:gd name="f35" fmla="?: f21 f1 f15"/>
              <a:gd name="f36" fmla="?: f22 0 f0"/>
              <a:gd name="f37" fmla="?: f22 f0 0"/>
              <a:gd name="f38" fmla="abs f23"/>
              <a:gd name="f39" fmla="?: f23 f15 f1"/>
              <a:gd name="f40" fmla="?: f23 f1 f15"/>
              <a:gd name="f41" fmla="?: f23 f2 f1"/>
              <a:gd name="f42" fmla="?: f23 f1 f2"/>
              <a:gd name="f43" fmla="abs f24"/>
              <a:gd name="f44" fmla="?: f24 f15 f1"/>
              <a:gd name="f45" fmla="?: f24 f1 f15"/>
              <a:gd name="f46" fmla="?: f23 0 f0"/>
              <a:gd name="f47" fmla="?: f23 f0 0"/>
              <a:gd name="f48" fmla="?: f22 f15 f1"/>
              <a:gd name="f49" fmla="?: f22 f1 f15"/>
              <a:gd name="f50" fmla="?: f22 f2 f1"/>
              <a:gd name="f51" fmla="?: f22 f1 f2"/>
              <a:gd name="f52" fmla="+- f27 0 f1"/>
              <a:gd name="f53" fmla="?: f21 f37 f36"/>
              <a:gd name="f54" fmla="?: f21 f36 f37"/>
              <a:gd name="f55" fmla="?: f22 f34 f35"/>
              <a:gd name="f56" fmla="?: f23 f42 f41"/>
              <a:gd name="f57" fmla="?: f23 f41 f42"/>
              <a:gd name="f58" fmla="?: f21 f40 f39"/>
              <a:gd name="f59" fmla="?: f24 f47 f46"/>
              <a:gd name="f60" fmla="?: f24 f46 f47"/>
              <a:gd name="f61" fmla="?: f23 f44 f45"/>
              <a:gd name="f62" fmla="?: f22 f51 f50"/>
              <a:gd name="f63" fmla="?: f22 f50 f51"/>
              <a:gd name="f64" fmla="?: f24 f49 f48"/>
              <a:gd name="f65" fmla="?: f22 f53 f54"/>
              <a:gd name="f66" fmla="?: f21 f57 f56"/>
              <a:gd name="f67" fmla="?: f23 f59 f60"/>
              <a:gd name="f68" fmla="?: f24 f63 f62"/>
            </a:gdLst>
            <a:ahLst/>
            <a:cxnLst>
              <a:cxn ang="3cd4">
                <a:pos x="hc" y="t"/>
              </a:cxn>
              <a:cxn ang="0">
                <a:pos x="r" y="vc"/>
              </a:cxn>
              <a:cxn ang="cd4">
                <a:pos x="hc" y="b"/>
              </a:cxn>
              <a:cxn ang="cd2">
                <a:pos x="l" y="vc"/>
              </a:cxn>
              <a:cxn ang="f52">
                <a:pos x="f25" y="f26"/>
              </a:cxn>
              <a:cxn ang="f52">
                <a:pos x="f28" y="f29"/>
              </a:cxn>
              <a:cxn ang="f52">
                <a:pos x="f25" y="f30"/>
              </a:cxn>
              <a:cxn ang="f52">
                <a:pos x="f31" y="f29"/>
              </a:cxn>
            </a:cxnLst>
            <a:rect l="f17" t="f20" r="f18" b="f19"/>
            <a:pathLst>
              <a:path w="21600" h="21600">
                <a:moveTo>
                  <a:pt x="f6" y="f11"/>
                </a:moveTo>
                <a:arcTo wR="f32" hR="f33" stAng="f65" swAng="f55"/>
                <a:lnTo>
                  <a:pt x="f12" y="f6"/>
                </a:lnTo>
                <a:arcTo wR="f38" hR="f32" stAng="f66" swAng="f58"/>
                <a:lnTo>
                  <a:pt x="f7" y="f12"/>
                </a:lnTo>
                <a:arcTo wR="f43" hR="f38" stAng="f67" swAng="f61"/>
                <a:lnTo>
                  <a:pt x="f11" y="f7"/>
                </a:lnTo>
                <a:arcTo wR="f33" hR="f43" stAng="f68" swAng="f64"/>
                <a:close/>
              </a:path>
            </a:pathLst>
          </a:custGeom>
          <a:no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6" name="Forme libre : forme 5">
            <a:extLst>
              <a:ext uri="{FF2B5EF4-FFF2-40B4-BE49-F238E27FC236}">
                <a16:creationId xmlns:a16="http://schemas.microsoft.com/office/drawing/2014/main" id="{F4EF4E8E-C511-4496-87C6-8A8F7458F59F}"/>
              </a:ext>
            </a:extLst>
          </p:cNvPr>
          <p:cNvSpPr/>
          <p:nvPr/>
        </p:nvSpPr>
        <p:spPr>
          <a:xfrm>
            <a:off x="-73080" y="4797360"/>
            <a:ext cx="9217080" cy="20592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1440" tIns="45720" rIns="91440" bIns="45720" anchor="ctr" anchorCtr="0" compatLnSpc="1">
            <a:no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4400" b="1" i="0" u="none" strike="noStrike" baseline="0" dirty="0">
                <a:ln>
                  <a:noFill/>
                </a:ln>
                <a:solidFill>
                  <a:srgbClr val="E3001E"/>
                </a:solidFill>
                <a:latin typeface="Arial" pitchFamily="18"/>
                <a:ea typeface="Microsoft YaHei" pitchFamily="2"/>
                <a:cs typeface="Microsoft YaHei" pitchFamily="2"/>
              </a:rPr>
              <a:t>3- Lancement d’un Marché simple (Gré à Gré)</a:t>
            </a:r>
          </a:p>
        </p:txBody>
      </p:sp>
      <p:sp>
        <p:nvSpPr>
          <p:cNvPr id="7" name="Forme libre : forme 6">
            <a:extLst>
              <a:ext uri="{FF2B5EF4-FFF2-40B4-BE49-F238E27FC236}">
                <a16:creationId xmlns:a16="http://schemas.microsoft.com/office/drawing/2014/main" id="{5DD84EAE-3D2B-4ADB-942A-D2A2F73EFD8A}"/>
              </a:ext>
            </a:extLst>
          </p:cNvPr>
          <p:cNvSpPr/>
          <p:nvPr/>
        </p:nvSpPr>
        <p:spPr>
          <a:xfrm>
            <a:off x="34920" y="6524640"/>
            <a:ext cx="9144000" cy="404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noAutofit/>
          </a:bodyPr>
          <a:lstStyle/>
          <a:p>
            <a:pPr marL="0" marR="0" lvl="0" indent="0" algn="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DF1CEDC2-345D-41B8-ACD1-FE73038B0DAD}" type="slidenum">
              <a:rPr/>
              <a:t>25</a:t>
            </a:fld>
            <a:endParaRPr lang="fr-FR" sz="1800" b="1" i="0" u="none" strike="noStrike" baseline="0" dirty="0">
              <a:ln>
                <a:noFill/>
              </a:ln>
              <a:solidFill>
                <a:srgbClr val="948A54"/>
              </a:solidFill>
              <a:latin typeface="Arial" pitchFamily="18"/>
              <a:ea typeface="Arial" pitchFamily="2"/>
              <a:cs typeface="Arial" pitchFamily="2"/>
            </a:endParaRPr>
          </a:p>
        </p:txBody>
      </p:sp>
      <p:pic>
        <p:nvPicPr>
          <p:cNvPr id="8" name="Image 7">
            <a:extLst>
              <a:ext uri="{FF2B5EF4-FFF2-40B4-BE49-F238E27FC236}">
                <a16:creationId xmlns:a16="http://schemas.microsoft.com/office/drawing/2014/main" id="{C9A090B0-BA39-481E-9E02-3E1712531206}"/>
              </a:ext>
            </a:extLst>
          </p:cNvPr>
          <p:cNvPicPr>
            <a:picLocks noChangeAspect="1"/>
          </p:cNvPicPr>
          <p:nvPr/>
        </p:nvPicPr>
        <p:blipFill>
          <a:blip r:embed="rId3">
            <a:lum/>
            <a:alphaModFix/>
            <a:extLst>
              <a:ext uri="{28A0092B-C50C-407E-A947-70E740481C1C}">
                <a14:useLocalDpi xmlns:a14="http://schemas.microsoft.com/office/drawing/2010/main" val="0"/>
              </a:ext>
            </a:extLst>
          </a:blip>
          <a:srcRect/>
          <a:stretch>
            <a:fillRect/>
          </a:stretch>
        </p:blipFill>
        <p:spPr>
          <a:xfrm>
            <a:off x="1258920" y="57240"/>
            <a:ext cx="6769080" cy="5027400"/>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name="page16">
    <p:spTree>
      <p:nvGrpSpPr>
        <p:cNvPr id="1" name=""/>
        <p:cNvGrpSpPr/>
        <p:nvPr/>
      </p:nvGrpSpPr>
      <p:grpSpPr>
        <a:xfrm>
          <a:off x="0" y="0"/>
          <a:ext cx="0" cy="0"/>
          <a:chOff x="0" y="0"/>
          <a:chExt cx="0" cy="0"/>
        </a:xfrm>
      </p:grpSpPr>
      <p:pic>
        <p:nvPicPr>
          <p:cNvPr id="25" name="Image 24">
            <a:extLst>
              <a:ext uri="{FF2B5EF4-FFF2-40B4-BE49-F238E27FC236}">
                <a16:creationId xmlns:a16="http://schemas.microsoft.com/office/drawing/2014/main" id="{FAF2F9DE-CDC0-09CE-5AB7-9031590B459A}"/>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58140" y="1451639"/>
            <a:ext cx="9027720" cy="2422546"/>
          </a:xfrm>
          <a:prstGeom prst="rect">
            <a:avLst/>
          </a:prstGeom>
        </p:spPr>
      </p:pic>
      <p:cxnSp>
        <p:nvCxnSpPr>
          <p:cNvPr id="3" name="Connecteur droit avec flèche 2">
            <a:extLst>
              <a:ext uri="{FF2B5EF4-FFF2-40B4-BE49-F238E27FC236}">
                <a16:creationId xmlns:a16="http://schemas.microsoft.com/office/drawing/2014/main" id="{B5A83909-236F-4C5E-B46A-196AD3D63FFC}"/>
              </a:ext>
            </a:extLst>
          </p:cNvPr>
          <p:cNvCxnSpPr/>
          <p:nvPr/>
        </p:nvCxnSpPr>
        <p:spPr>
          <a:xfrm>
            <a:off x="1863719" y="2041560"/>
            <a:ext cx="2348281" cy="1800"/>
          </a:xfrm>
          <a:prstGeom prst="straightConnector1">
            <a:avLst/>
          </a:prstGeom>
          <a:noFill/>
          <a:ln>
            <a:noFill/>
            <a:prstDash val="solid"/>
          </a:ln>
        </p:spPr>
      </p:cxnSp>
      <p:cxnSp>
        <p:nvCxnSpPr>
          <p:cNvPr id="4" name="Connecteur : en angle 3">
            <a:extLst>
              <a:ext uri="{FF2B5EF4-FFF2-40B4-BE49-F238E27FC236}">
                <a16:creationId xmlns:a16="http://schemas.microsoft.com/office/drawing/2014/main" id="{F37C6569-C960-4FCB-8B85-943BF941822A}"/>
              </a:ext>
            </a:extLst>
          </p:cNvPr>
          <p:cNvCxnSpPr/>
          <p:nvPr/>
        </p:nvCxnSpPr>
        <p:spPr>
          <a:xfrm flipH="1">
            <a:off x="5838120" y="1122120"/>
            <a:ext cx="3189600" cy="1910160"/>
          </a:xfrm>
          <a:prstGeom prst="bentConnector3">
            <a:avLst/>
          </a:prstGeom>
          <a:noFill/>
          <a:ln>
            <a:noFill/>
            <a:prstDash val="solid"/>
          </a:ln>
        </p:spPr>
      </p:cxnSp>
      <p:sp>
        <p:nvSpPr>
          <p:cNvPr id="5" name="Forme libre : forme 4">
            <a:extLst>
              <a:ext uri="{FF2B5EF4-FFF2-40B4-BE49-F238E27FC236}">
                <a16:creationId xmlns:a16="http://schemas.microsoft.com/office/drawing/2014/main" id="{24EB4D4D-E994-4EED-A1B2-86262A01E5E9}"/>
              </a:ext>
            </a:extLst>
          </p:cNvPr>
          <p:cNvSpPr/>
          <p:nvPr/>
        </p:nvSpPr>
        <p:spPr>
          <a:xfrm>
            <a:off x="5940360" y="3629160"/>
            <a:ext cx="3087360" cy="52540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0000"/>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Le marché simple concerne des achats ponctuels</a:t>
            </a:r>
          </a:p>
        </p:txBody>
      </p:sp>
      <p:cxnSp>
        <p:nvCxnSpPr>
          <p:cNvPr id="6" name="Connecteur droit avec flèche 5">
            <a:extLst>
              <a:ext uri="{FF2B5EF4-FFF2-40B4-BE49-F238E27FC236}">
                <a16:creationId xmlns:a16="http://schemas.microsoft.com/office/drawing/2014/main" id="{674BCBFA-664E-4941-8C45-C1FD5DBB7B25}"/>
              </a:ext>
            </a:extLst>
          </p:cNvPr>
          <p:cNvCxnSpPr>
            <a:cxnSpLocks/>
            <a:stCxn id="5" idx="3"/>
            <a:endCxn id="7" idx="1"/>
          </p:cNvCxnSpPr>
          <p:nvPr/>
        </p:nvCxnSpPr>
        <p:spPr>
          <a:xfrm flipH="1" flipV="1">
            <a:off x="3604784" y="3014419"/>
            <a:ext cx="2335576" cy="877442"/>
          </a:xfrm>
          <a:prstGeom prst="straightConnector1">
            <a:avLst/>
          </a:prstGeom>
          <a:noFill/>
          <a:ln w="25560" cap="sq">
            <a:solidFill>
              <a:srgbClr val="FF0000"/>
            </a:solidFill>
            <a:prstDash val="solid"/>
            <a:miter/>
            <a:tailEnd type="arrow"/>
          </a:ln>
        </p:spPr>
      </p:cxnSp>
      <p:sp>
        <p:nvSpPr>
          <p:cNvPr id="7" name="Forme libre : forme 6">
            <a:extLst>
              <a:ext uri="{FF2B5EF4-FFF2-40B4-BE49-F238E27FC236}">
                <a16:creationId xmlns:a16="http://schemas.microsoft.com/office/drawing/2014/main" id="{95CBF892-E9D2-4C46-9690-1E32194CEA44}"/>
              </a:ext>
            </a:extLst>
          </p:cNvPr>
          <p:cNvSpPr/>
          <p:nvPr/>
        </p:nvSpPr>
        <p:spPr>
          <a:xfrm>
            <a:off x="1629824" y="2696664"/>
            <a:ext cx="1974960" cy="63550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25560" cap="sq">
            <a:solidFill>
              <a:srgbClr val="FF0000"/>
            </a:solidFill>
            <a:prstDash val="solid"/>
            <a:roun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8" name="Forme libre : forme 7">
            <a:extLst>
              <a:ext uri="{FF2B5EF4-FFF2-40B4-BE49-F238E27FC236}">
                <a16:creationId xmlns:a16="http://schemas.microsoft.com/office/drawing/2014/main" id="{6F2F2C7A-0369-4162-95FC-AB327E6ADA7D}"/>
              </a:ext>
            </a:extLst>
          </p:cNvPr>
          <p:cNvSpPr/>
          <p:nvPr/>
        </p:nvSpPr>
        <p:spPr>
          <a:xfrm>
            <a:off x="1046976" y="696960"/>
            <a:ext cx="4849110" cy="52540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 pos="10328040" algn="l"/>
                <a:tab pos="10779119" algn="l"/>
                <a:tab pos="10780560" algn="l"/>
                <a:tab pos="10782000" algn="l"/>
              </a:tabLst>
            </a:pPr>
            <a:r>
              <a:rPr lang="fr-FR" sz="2800" b="1" i="0" u="none" strike="noStrike" baseline="0" dirty="0">
                <a:ln>
                  <a:noFill/>
                </a:ln>
                <a:solidFill>
                  <a:srgbClr val="00733C"/>
                </a:solidFill>
                <a:latin typeface="Arial" pitchFamily="18"/>
                <a:ea typeface="Arial" pitchFamily="2"/>
                <a:cs typeface="Arial" pitchFamily="2"/>
              </a:rPr>
              <a:t>	 CHOIX DU MARCHE</a:t>
            </a:r>
          </a:p>
        </p:txBody>
      </p:sp>
      <p:sp>
        <p:nvSpPr>
          <p:cNvPr id="9" name="Forme libre : forme 8">
            <a:extLst>
              <a:ext uri="{FF2B5EF4-FFF2-40B4-BE49-F238E27FC236}">
                <a16:creationId xmlns:a16="http://schemas.microsoft.com/office/drawing/2014/main" id="{BC629495-1B96-40A6-AD3F-581040C064BC}"/>
              </a:ext>
            </a:extLst>
          </p:cNvPr>
          <p:cNvSpPr/>
          <p:nvPr/>
        </p:nvSpPr>
        <p:spPr>
          <a:xfrm>
            <a:off x="755639" y="0"/>
            <a:ext cx="8388360" cy="5032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B6E01E"/>
          </a:solidFill>
          <a:ln>
            <a:noFill/>
            <a:prstDash val="solid"/>
          </a:ln>
        </p:spPr>
        <p:txBody>
          <a:bodyPr vert="horz" wrap="square" lIns="90000" tIns="46800" rIns="90000" bIns="46800" anchor="ctr" anchorCtr="0" compatLnSpc="1">
            <a:no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3200" b="1" i="0" u="none" strike="noStrike" baseline="0" dirty="0">
                <a:ln>
                  <a:noFill/>
                </a:ln>
                <a:solidFill>
                  <a:srgbClr val="FFFFFF"/>
                </a:solidFill>
                <a:effectLst>
                  <a:outerShdw dist="17961" dir="2700000">
                    <a:scrgbClr r="0" g="0" b="0"/>
                  </a:outerShdw>
                </a:effectLst>
                <a:latin typeface="Arial" pitchFamily="18"/>
                <a:ea typeface="ヒラギノ角ゴ Pro W3" pitchFamily="2"/>
                <a:cs typeface="ヒラギノ角ゴ Pro W3" pitchFamily="2"/>
              </a:rPr>
              <a:t>CONSULTATION: MARCHE SIMPLE</a:t>
            </a:r>
          </a:p>
        </p:txBody>
      </p:sp>
      <p:sp>
        <p:nvSpPr>
          <p:cNvPr id="10" name="Forme libre : forme 9">
            <a:extLst>
              <a:ext uri="{FF2B5EF4-FFF2-40B4-BE49-F238E27FC236}">
                <a16:creationId xmlns:a16="http://schemas.microsoft.com/office/drawing/2014/main" id="{F6E8A18B-7A7F-4DBE-B363-AD9023F5E11A}"/>
              </a:ext>
            </a:extLst>
          </p:cNvPr>
          <p:cNvSpPr/>
          <p:nvPr/>
        </p:nvSpPr>
        <p:spPr>
          <a:xfrm>
            <a:off x="0" y="0"/>
            <a:ext cx="503280" cy="5032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B6E01E"/>
          </a:solidFill>
          <a:ln>
            <a:noFill/>
            <a:prstDash val="solid"/>
          </a:ln>
        </p:spPr>
        <p:txBody>
          <a:bodyPr vert="horz" wrap="squar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3200" b="0" i="0" u="none" strike="noStrike" baseline="0" dirty="0">
                <a:ln>
                  <a:noFill/>
                </a:ln>
                <a:solidFill>
                  <a:srgbClr val="FFFFFF"/>
                </a:solidFill>
                <a:latin typeface="Arial" pitchFamily="18"/>
                <a:ea typeface="Arial" pitchFamily="2"/>
                <a:cs typeface="Arial" pitchFamily="2"/>
              </a:rPr>
              <a:t>3</a:t>
            </a:r>
          </a:p>
        </p:txBody>
      </p:sp>
      <p:sp>
        <p:nvSpPr>
          <p:cNvPr id="11" name="Forme libre : forme 10">
            <a:extLst>
              <a:ext uri="{FF2B5EF4-FFF2-40B4-BE49-F238E27FC236}">
                <a16:creationId xmlns:a16="http://schemas.microsoft.com/office/drawing/2014/main" id="{02E8DC60-3DED-4E20-A331-43B2A95DCD50}"/>
              </a:ext>
            </a:extLst>
          </p:cNvPr>
          <p:cNvSpPr/>
          <p:nvPr/>
        </p:nvSpPr>
        <p:spPr>
          <a:xfrm>
            <a:off x="1800360" y="2051577"/>
            <a:ext cx="6516720" cy="502920"/>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noFill/>
          <a:ln w="28440" cap="sq">
            <a:solidFill>
              <a:srgbClr val="009900"/>
            </a:solidFill>
            <a:prstDash val="solid"/>
            <a:miter/>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2" name="Forme libre : forme 11">
            <a:extLst>
              <a:ext uri="{FF2B5EF4-FFF2-40B4-BE49-F238E27FC236}">
                <a16:creationId xmlns:a16="http://schemas.microsoft.com/office/drawing/2014/main" id="{FE69A32A-444C-46A0-96AD-DD6F94CCD52B}"/>
              </a:ext>
            </a:extLst>
          </p:cNvPr>
          <p:cNvSpPr/>
          <p:nvPr/>
        </p:nvSpPr>
        <p:spPr>
          <a:xfrm>
            <a:off x="1848680" y="1650960"/>
            <a:ext cx="5184720" cy="3373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600" b="1" i="1" u="none" strike="noStrike" baseline="0" dirty="0">
                <a:ln>
                  <a:noFill/>
                </a:ln>
                <a:solidFill>
                  <a:srgbClr val="009900"/>
                </a:solidFill>
                <a:latin typeface="Arial" pitchFamily="18"/>
                <a:ea typeface="Arial" pitchFamily="2"/>
                <a:cs typeface="Arial" pitchFamily="2"/>
              </a:rPr>
              <a:t>Etat d’avancement de la consultation</a:t>
            </a:r>
          </a:p>
        </p:txBody>
      </p:sp>
      <p:sp>
        <p:nvSpPr>
          <p:cNvPr id="13" name="Forme libre : forme 12">
            <a:extLst>
              <a:ext uri="{FF2B5EF4-FFF2-40B4-BE49-F238E27FC236}">
                <a16:creationId xmlns:a16="http://schemas.microsoft.com/office/drawing/2014/main" id="{9E95F87F-DD6D-4849-AC3B-B52A76AA2F5A}"/>
              </a:ext>
            </a:extLst>
          </p:cNvPr>
          <p:cNvSpPr/>
          <p:nvPr/>
        </p:nvSpPr>
        <p:spPr>
          <a:xfrm>
            <a:off x="1720160" y="1752479"/>
            <a:ext cx="144360" cy="117720"/>
          </a:xfrm>
          <a:custGeom>
            <a:avLst>
              <a:gd name="f0" fmla="val 12818"/>
            </a:avLst>
            <a:gdLst>
              <a:gd name="f1" fmla="val w"/>
              <a:gd name="f2" fmla="val h"/>
              <a:gd name="f3" fmla="val 0"/>
              <a:gd name="f4" fmla="val 21600"/>
              <a:gd name="f5" fmla="val -2147483647"/>
              <a:gd name="f6" fmla="val 2147483647"/>
              <a:gd name="f7" fmla="val 10800"/>
              <a:gd name="f8" fmla="*/ f1 1 21600"/>
              <a:gd name="f9" fmla="*/ f2 1 21600"/>
              <a:gd name="f10" fmla="pin 0 f0 21600"/>
              <a:gd name="f11" fmla="val f10"/>
              <a:gd name="f12" fmla="*/ f10 f8 1"/>
              <a:gd name="f13" fmla="*/ f3 f9 1"/>
              <a:gd name="f14" fmla="*/ 0 f8 1"/>
              <a:gd name="f15" fmla="*/ 21600 f8 1"/>
              <a:gd name="f16" fmla="*/ 21600 f9 1"/>
              <a:gd name="f17" fmla="*/ 0 f9 1"/>
              <a:gd name="f18" fmla="+- 21600 0 f11"/>
            </a:gdLst>
            <a:ahLst>
              <a:ahXY gdRefX="f0" minX="f3" maxX="f4">
                <a:pos x="f12" y="f13"/>
              </a:ahXY>
            </a:ahLst>
            <a:cxnLst>
              <a:cxn ang="3cd4">
                <a:pos x="hc" y="t"/>
              </a:cxn>
              <a:cxn ang="0">
                <a:pos x="r" y="vc"/>
              </a:cxn>
              <a:cxn ang="cd4">
                <a:pos x="hc" y="b"/>
              </a:cxn>
              <a:cxn ang="cd2">
                <a:pos x="l" y="vc"/>
              </a:cxn>
            </a:cxnLst>
            <a:rect l="f14" t="f17" r="f15" b="f16"/>
            <a:pathLst>
              <a:path w="21600" h="21600">
                <a:moveTo>
                  <a:pt x="f3" y="f3"/>
                </a:moveTo>
                <a:lnTo>
                  <a:pt x="f11" y="f3"/>
                </a:lnTo>
                <a:lnTo>
                  <a:pt x="f4" y="f7"/>
                </a:lnTo>
                <a:lnTo>
                  <a:pt x="f11" y="f4"/>
                </a:lnTo>
                <a:lnTo>
                  <a:pt x="f3" y="f4"/>
                </a:lnTo>
                <a:lnTo>
                  <a:pt x="f18" y="f7"/>
                </a:lnTo>
                <a:close/>
              </a:path>
            </a:pathLst>
          </a:custGeom>
          <a:solidFill>
            <a:srgbClr val="009900"/>
          </a:solidFill>
          <a:ln w="9360" cap="sq">
            <a:solidFill>
              <a:srgbClr val="009900"/>
            </a:solidFill>
            <a:prstDash val="solid"/>
            <a:roun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4" name="Forme libre : forme 13">
            <a:extLst>
              <a:ext uri="{FF2B5EF4-FFF2-40B4-BE49-F238E27FC236}">
                <a16:creationId xmlns:a16="http://schemas.microsoft.com/office/drawing/2014/main" id="{1D242BE8-4EAD-4C47-B0AC-3C8E98CDC295}"/>
              </a:ext>
            </a:extLst>
          </p:cNvPr>
          <p:cNvSpPr/>
          <p:nvPr/>
        </p:nvSpPr>
        <p:spPr>
          <a:xfrm>
            <a:off x="5535726" y="1775625"/>
            <a:ext cx="144360" cy="118800"/>
          </a:xfrm>
          <a:custGeom>
            <a:avLst>
              <a:gd name="f0" fmla="val 12699"/>
            </a:avLst>
            <a:gdLst>
              <a:gd name="f1" fmla="val w"/>
              <a:gd name="f2" fmla="val h"/>
              <a:gd name="f3" fmla="val 0"/>
              <a:gd name="f4" fmla="val 21600"/>
              <a:gd name="f5" fmla="val -2147483647"/>
              <a:gd name="f6" fmla="val 2147483647"/>
              <a:gd name="f7" fmla="val 10800"/>
              <a:gd name="f8" fmla="*/ f1 1 21600"/>
              <a:gd name="f9" fmla="*/ f2 1 21600"/>
              <a:gd name="f10" fmla="pin 0 f0 21600"/>
              <a:gd name="f11" fmla="val f10"/>
              <a:gd name="f12" fmla="*/ f10 f8 1"/>
              <a:gd name="f13" fmla="*/ f3 f9 1"/>
              <a:gd name="f14" fmla="*/ 0 f8 1"/>
              <a:gd name="f15" fmla="*/ 21600 f8 1"/>
              <a:gd name="f16" fmla="*/ 21600 f9 1"/>
              <a:gd name="f17" fmla="*/ 0 f9 1"/>
              <a:gd name="f18" fmla="+- 21600 0 f11"/>
            </a:gdLst>
            <a:ahLst>
              <a:ahXY gdRefX="f0" minX="f3" maxX="f4">
                <a:pos x="f12" y="f13"/>
              </a:ahXY>
            </a:ahLst>
            <a:cxnLst>
              <a:cxn ang="3cd4">
                <a:pos x="hc" y="t"/>
              </a:cxn>
              <a:cxn ang="0">
                <a:pos x="r" y="vc"/>
              </a:cxn>
              <a:cxn ang="cd4">
                <a:pos x="hc" y="b"/>
              </a:cxn>
              <a:cxn ang="cd2">
                <a:pos x="l" y="vc"/>
              </a:cxn>
            </a:cxnLst>
            <a:rect l="f14" t="f17" r="f15" b="f16"/>
            <a:pathLst>
              <a:path w="21600" h="21600">
                <a:moveTo>
                  <a:pt x="f3" y="f3"/>
                </a:moveTo>
                <a:lnTo>
                  <a:pt x="f11" y="f3"/>
                </a:lnTo>
                <a:lnTo>
                  <a:pt x="f4" y="f7"/>
                </a:lnTo>
                <a:lnTo>
                  <a:pt x="f11" y="f4"/>
                </a:lnTo>
                <a:lnTo>
                  <a:pt x="f3" y="f4"/>
                </a:lnTo>
                <a:lnTo>
                  <a:pt x="f18" y="f7"/>
                </a:lnTo>
                <a:close/>
              </a:path>
            </a:pathLst>
          </a:custGeom>
          <a:solidFill>
            <a:srgbClr val="009900"/>
          </a:solidFill>
          <a:ln w="9360" cap="sq">
            <a:solidFill>
              <a:srgbClr val="009900"/>
            </a:solidFill>
            <a:prstDash val="solid"/>
            <a:roun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5" name="Forme libre : forme 14">
            <a:extLst>
              <a:ext uri="{FF2B5EF4-FFF2-40B4-BE49-F238E27FC236}">
                <a16:creationId xmlns:a16="http://schemas.microsoft.com/office/drawing/2014/main" id="{9B784934-CBC4-4BF0-BC54-7270C7702C2B}"/>
              </a:ext>
            </a:extLst>
          </p:cNvPr>
          <p:cNvSpPr/>
          <p:nvPr/>
        </p:nvSpPr>
        <p:spPr>
          <a:xfrm>
            <a:off x="5753166" y="1772386"/>
            <a:ext cx="142920" cy="118800"/>
          </a:xfrm>
          <a:custGeom>
            <a:avLst>
              <a:gd name="f0" fmla="val 12600"/>
            </a:avLst>
            <a:gdLst>
              <a:gd name="f1" fmla="val w"/>
              <a:gd name="f2" fmla="val h"/>
              <a:gd name="f3" fmla="val 0"/>
              <a:gd name="f4" fmla="val 21600"/>
              <a:gd name="f5" fmla="val -2147483647"/>
              <a:gd name="f6" fmla="val 2147483647"/>
              <a:gd name="f7" fmla="val 10800"/>
              <a:gd name="f8" fmla="*/ f1 1 21600"/>
              <a:gd name="f9" fmla="*/ f2 1 21600"/>
              <a:gd name="f10" fmla="pin 0 f0 21600"/>
              <a:gd name="f11" fmla="val f10"/>
              <a:gd name="f12" fmla="*/ f10 f8 1"/>
              <a:gd name="f13" fmla="*/ f3 f9 1"/>
              <a:gd name="f14" fmla="*/ 0 f8 1"/>
              <a:gd name="f15" fmla="*/ 21600 f8 1"/>
              <a:gd name="f16" fmla="*/ 21600 f9 1"/>
              <a:gd name="f17" fmla="*/ 0 f9 1"/>
              <a:gd name="f18" fmla="+- 21600 0 f11"/>
            </a:gdLst>
            <a:ahLst>
              <a:ahXY gdRefX="f0" minX="f3" maxX="f4">
                <a:pos x="f12" y="f13"/>
              </a:ahXY>
            </a:ahLst>
            <a:cxnLst>
              <a:cxn ang="3cd4">
                <a:pos x="hc" y="t"/>
              </a:cxn>
              <a:cxn ang="0">
                <a:pos x="r" y="vc"/>
              </a:cxn>
              <a:cxn ang="cd4">
                <a:pos x="hc" y="b"/>
              </a:cxn>
              <a:cxn ang="cd2">
                <a:pos x="l" y="vc"/>
              </a:cxn>
            </a:cxnLst>
            <a:rect l="f14" t="f17" r="f15" b="f16"/>
            <a:pathLst>
              <a:path w="21600" h="21600">
                <a:moveTo>
                  <a:pt x="f3" y="f3"/>
                </a:moveTo>
                <a:lnTo>
                  <a:pt x="f11" y="f3"/>
                </a:lnTo>
                <a:lnTo>
                  <a:pt x="f4" y="f7"/>
                </a:lnTo>
                <a:lnTo>
                  <a:pt x="f11" y="f4"/>
                </a:lnTo>
                <a:lnTo>
                  <a:pt x="f3" y="f4"/>
                </a:lnTo>
                <a:lnTo>
                  <a:pt x="f18" y="f7"/>
                </a:lnTo>
                <a:close/>
              </a:path>
            </a:pathLst>
          </a:custGeom>
          <a:solidFill>
            <a:srgbClr val="009900"/>
          </a:solidFill>
          <a:ln w="9360" cap="sq">
            <a:solidFill>
              <a:srgbClr val="009900"/>
            </a:solidFill>
            <a:prstDash val="solid"/>
            <a:roun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6" name="Forme libre : forme 15">
            <a:extLst>
              <a:ext uri="{FF2B5EF4-FFF2-40B4-BE49-F238E27FC236}">
                <a16:creationId xmlns:a16="http://schemas.microsoft.com/office/drawing/2014/main" id="{ED5027EE-41AC-48EF-8DC1-05E9E0C39EB6}"/>
              </a:ext>
            </a:extLst>
          </p:cNvPr>
          <p:cNvSpPr/>
          <p:nvPr/>
        </p:nvSpPr>
        <p:spPr>
          <a:xfrm>
            <a:off x="5951526" y="1777066"/>
            <a:ext cx="142920" cy="119160"/>
          </a:xfrm>
          <a:custGeom>
            <a:avLst>
              <a:gd name="f0" fmla="val 12600"/>
            </a:avLst>
            <a:gdLst>
              <a:gd name="f1" fmla="val w"/>
              <a:gd name="f2" fmla="val h"/>
              <a:gd name="f3" fmla="val 0"/>
              <a:gd name="f4" fmla="val 21600"/>
              <a:gd name="f5" fmla="val -2147483647"/>
              <a:gd name="f6" fmla="val 2147483647"/>
              <a:gd name="f7" fmla="val 10800"/>
              <a:gd name="f8" fmla="*/ f1 1 21600"/>
              <a:gd name="f9" fmla="*/ f2 1 21600"/>
              <a:gd name="f10" fmla="pin 0 f0 21600"/>
              <a:gd name="f11" fmla="val f10"/>
              <a:gd name="f12" fmla="*/ f10 f8 1"/>
              <a:gd name="f13" fmla="*/ f3 f9 1"/>
              <a:gd name="f14" fmla="*/ 0 f8 1"/>
              <a:gd name="f15" fmla="*/ 21600 f8 1"/>
              <a:gd name="f16" fmla="*/ 21600 f9 1"/>
              <a:gd name="f17" fmla="*/ 0 f9 1"/>
              <a:gd name="f18" fmla="+- 21600 0 f11"/>
            </a:gdLst>
            <a:ahLst>
              <a:ahXY gdRefX="f0" minX="f3" maxX="f4">
                <a:pos x="f12" y="f13"/>
              </a:ahXY>
            </a:ahLst>
            <a:cxnLst>
              <a:cxn ang="3cd4">
                <a:pos x="hc" y="t"/>
              </a:cxn>
              <a:cxn ang="0">
                <a:pos x="r" y="vc"/>
              </a:cxn>
              <a:cxn ang="cd4">
                <a:pos x="hc" y="b"/>
              </a:cxn>
              <a:cxn ang="cd2">
                <a:pos x="l" y="vc"/>
              </a:cxn>
            </a:cxnLst>
            <a:rect l="f14" t="f17" r="f15" b="f16"/>
            <a:pathLst>
              <a:path w="21600" h="21600">
                <a:moveTo>
                  <a:pt x="f3" y="f3"/>
                </a:moveTo>
                <a:lnTo>
                  <a:pt x="f11" y="f3"/>
                </a:lnTo>
                <a:lnTo>
                  <a:pt x="f4" y="f7"/>
                </a:lnTo>
                <a:lnTo>
                  <a:pt x="f11" y="f4"/>
                </a:lnTo>
                <a:lnTo>
                  <a:pt x="f3" y="f4"/>
                </a:lnTo>
                <a:lnTo>
                  <a:pt x="f18" y="f7"/>
                </a:lnTo>
                <a:close/>
              </a:path>
            </a:pathLst>
          </a:custGeom>
          <a:solidFill>
            <a:srgbClr val="009900"/>
          </a:solidFill>
          <a:ln w="9360" cap="sq">
            <a:solidFill>
              <a:srgbClr val="009900"/>
            </a:solidFill>
            <a:prstDash val="solid"/>
            <a:roun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7" name="Forme libre : forme 16">
            <a:extLst>
              <a:ext uri="{FF2B5EF4-FFF2-40B4-BE49-F238E27FC236}">
                <a16:creationId xmlns:a16="http://schemas.microsoft.com/office/drawing/2014/main" id="{E8789E50-66ED-4465-874B-D8F41D9FDBB6}"/>
              </a:ext>
            </a:extLst>
          </p:cNvPr>
          <p:cNvSpPr/>
          <p:nvPr/>
        </p:nvSpPr>
        <p:spPr>
          <a:xfrm>
            <a:off x="0" y="6453359"/>
            <a:ext cx="9144000" cy="404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noAutofit/>
          </a:bodyPr>
          <a:lstStyle/>
          <a:p>
            <a:pPr marL="0" marR="0" lvl="0" indent="0" algn="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8E70906C-994E-4361-BC08-24252FA37A1B}" type="slidenum">
              <a:rPr/>
              <a:t>26</a:t>
            </a:fld>
            <a:endParaRPr lang="fr-FR" sz="1800" b="1" i="0" u="none" strike="noStrike" baseline="0" dirty="0">
              <a:ln>
                <a:noFill/>
              </a:ln>
              <a:solidFill>
                <a:srgbClr val="948A54"/>
              </a:solidFill>
              <a:latin typeface="Arial" pitchFamily="18"/>
              <a:ea typeface="Arial" pitchFamily="2"/>
              <a:cs typeface="Arial" pitchFamily="2"/>
            </a:endParaRPr>
          </a:p>
        </p:txBody>
      </p:sp>
      <p:sp>
        <p:nvSpPr>
          <p:cNvPr id="18" name="Forme libre : forme 17">
            <a:extLst>
              <a:ext uri="{FF2B5EF4-FFF2-40B4-BE49-F238E27FC236}">
                <a16:creationId xmlns:a16="http://schemas.microsoft.com/office/drawing/2014/main" id="{E719F159-5E90-4097-B2B0-93AEDCE581DD}"/>
              </a:ext>
            </a:extLst>
          </p:cNvPr>
          <p:cNvSpPr/>
          <p:nvPr/>
        </p:nvSpPr>
        <p:spPr>
          <a:xfrm>
            <a:off x="2436501" y="5337253"/>
            <a:ext cx="4681800" cy="3988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64A0"/>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2000" b="1" i="0" u="none" strike="noStrike" baseline="0" dirty="0">
                <a:ln>
                  <a:noFill/>
                </a:ln>
                <a:solidFill>
                  <a:srgbClr val="FFFFFF"/>
                </a:solidFill>
                <a:latin typeface="Arial" pitchFamily="18"/>
                <a:ea typeface="Arial" pitchFamily="2"/>
                <a:cs typeface="Arial" pitchFamily="2"/>
              </a:rPr>
              <a:t>MARCHE </a:t>
            </a:r>
            <a:r>
              <a:rPr lang="fr-FR" sz="2000" b="1" dirty="0">
                <a:solidFill>
                  <a:srgbClr val="FFFFFF"/>
                </a:solidFill>
                <a:latin typeface="Arial" pitchFamily="18"/>
                <a:ea typeface="Arial" pitchFamily="2"/>
                <a:cs typeface="Arial" pitchFamily="2"/>
              </a:rPr>
              <a:t>SIMPLE</a:t>
            </a:r>
            <a:endParaRPr lang="fr-FR" sz="2000" b="1" i="0" u="none" strike="noStrike" baseline="0" dirty="0">
              <a:ln>
                <a:noFill/>
              </a:ln>
              <a:solidFill>
                <a:srgbClr val="FFFFFF"/>
              </a:solidFill>
              <a:latin typeface="Arial" pitchFamily="18"/>
              <a:ea typeface="Arial" pitchFamily="2"/>
              <a:cs typeface="Arial" pitchFamily="2"/>
            </a:endParaRPr>
          </a:p>
        </p:txBody>
      </p:sp>
      <p:cxnSp>
        <p:nvCxnSpPr>
          <p:cNvPr id="19" name="Connecteur droit avec flèche 18">
            <a:extLst>
              <a:ext uri="{FF2B5EF4-FFF2-40B4-BE49-F238E27FC236}">
                <a16:creationId xmlns:a16="http://schemas.microsoft.com/office/drawing/2014/main" id="{3A419794-530B-4987-8509-AC8E9C229FD2}"/>
              </a:ext>
            </a:extLst>
          </p:cNvPr>
          <p:cNvCxnSpPr>
            <a:cxnSpLocks/>
            <a:stCxn id="18" idx="0"/>
          </p:cNvCxnSpPr>
          <p:nvPr/>
        </p:nvCxnSpPr>
        <p:spPr>
          <a:xfrm flipH="1" flipV="1">
            <a:off x="2108718" y="2873829"/>
            <a:ext cx="2668683" cy="2463424"/>
          </a:xfrm>
          <a:prstGeom prst="straightConnector1">
            <a:avLst/>
          </a:prstGeom>
          <a:noFill/>
          <a:ln w="25560" cap="sq">
            <a:solidFill>
              <a:srgbClr val="0064A0"/>
            </a:solidFill>
            <a:prstDash val="solid"/>
            <a:miter/>
            <a:tailEnd type="arrow"/>
          </a:ln>
        </p:spPr>
      </p:cxnSp>
      <p:sp>
        <p:nvSpPr>
          <p:cNvPr id="20" name="Forme libre : forme 19">
            <a:extLst>
              <a:ext uri="{FF2B5EF4-FFF2-40B4-BE49-F238E27FC236}">
                <a16:creationId xmlns:a16="http://schemas.microsoft.com/office/drawing/2014/main" id="{6AAFD237-9D0D-4C8A-B11E-561E05CDB3BD}"/>
              </a:ext>
            </a:extLst>
          </p:cNvPr>
          <p:cNvSpPr/>
          <p:nvPr/>
        </p:nvSpPr>
        <p:spPr>
          <a:xfrm>
            <a:off x="363600" y="806400"/>
            <a:ext cx="293760" cy="3049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0000"/>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21" name="Forme libre : forme 20">
            <a:extLst>
              <a:ext uri="{FF2B5EF4-FFF2-40B4-BE49-F238E27FC236}">
                <a16:creationId xmlns:a16="http://schemas.microsoft.com/office/drawing/2014/main" id="{2FE13896-CD4C-42D7-BFDD-A8992E888373}"/>
              </a:ext>
            </a:extLst>
          </p:cNvPr>
          <p:cNvSpPr/>
          <p:nvPr/>
        </p:nvSpPr>
        <p:spPr>
          <a:xfrm>
            <a:off x="755639" y="806400"/>
            <a:ext cx="293760" cy="3049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3C139"/>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name="page17">
    <p:spTree>
      <p:nvGrpSpPr>
        <p:cNvPr id="1" name=""/>
        <p:cNvGrpSpPr/>
        <p:nvPr/>
      </p:nvGrpSpPr>
      <p:grpSpPr>
        <a:xfrm>
          <a:off x="0" y="0"/>
          <a:ext cx="0" cy="0"/>
          <a:chOff x="0" y="0"/>
          <a:chExt cx="0" cy="0"/>
        </a:xfrm>
      </p:grpSpPr>
      <p:pic>
        <p:nvPicPr>
          <p:cNvPr id="9" name="Image 8" descr="Une image contenant capture d’écran, ordinateur, moniteur, portable&#10;&#10;Description générée automatiquement">
            <a:extLst>
              <a:ext uri="{FF2B5EF4-FFF2-40B4-BE49-F238E27FC236}">
                <a16:creationId xmlns:a16="http://schemas.microsoft.com/office/drawing/2014/main" id="{1B6B6B99-BA6A-4CA3-BF67-37A86C36B630}"/>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502228" y="1409388"/>
            <a:ext cx="7662291" cy="4153711"/>
          </a:xfrm>
          <a:prstGeom prst="rect">
            <a:avLst/>
          </a:prstGeom>
        </p:spPr>
      </p:pic>
      <p:cxnSp>
        <p:nvCxnSpPr>
          <p:cNvPr id="3" name="Connecteur droit avec flèche 2">
            <a:extLst>
              <a:ext uri="{FF2B5EF4-FFF2-40B4-BE49-F238E27FC236}">
                <a16:creationId xmlns:a16="http://schemas.microsoft.com/office/drawing/2014/main" id="{17B2F8B4-1C3C-4041-B559-0D6EF5477A5C}"/>
              </a:ext>
            </a:extLst>
          </p:cNvPr>
          <p:cNvCxnSpPr/>
          <p:nvPr/>
        </p:nvCxnSpPr>
        <p:spPr>
          <a:xfrm>
            <a:off x="1863719" y="1393919"/>
            <a:ext cx="2348281" cy="1801"/>
          </a:xfrm>
          <a:prstGeom prst="straightConnector1">
            <a:avLst/>
          </a:prstGeom>
          <a:noFill/>
          <a:ln>
            <a:noFill/>
            <a:prstDash val="solid"/>
          </a:ln>
        </p:spPr>
      </p:cxnSp>
      <p:sp>
        <p:nvSpPr>
          <p:cNvPr id="4" name="Forme libre : forme 3">
            <a:extLst>
              <a:ext uri="{FF2B5EF4-FFF2-40B4-BE49-F238E27FC236}">
                <a16:creationId xmlns:a16="http://schemas.microsoft.com/office/drawing/2014/main" id="{E3E43200-A4BA-495E-A830-8FE5FBD61666}"/>
              </a:ext>
            </a:extLst>
          </p:cNvPr>
          <p:cNvSpPr/>
          <p:nvPr/>
        </p:nvSpPr>
        <p:spPr>
          <a:xfrm>
            <a:off x="30240" y="5589720"/>
            <a:ext cx="1992240" cy="52540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7C00E"/>
          </a:solidFill>
          <a:ln>
            <a:noFill/>
            <a:prstDash val="solid"/>
          </a:ln>
        </p:spPr>
        <p:txBody>
          <a:bodyPr vert="horz" wrap="squar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dirty="0">
                <a:solidFill>
                  <a:srgbClr val="FFFFFF"/>
                </a:solidFill>
                <a:latin typeface="Arial" pitchFamily="18"/>
                <a:ea typeface="Arial" pitchFamily="2"/>
                <a:cs typeface="Arial" pitchFamily="2"/>
              </a:rPr>
              <a:t>6</a:t>
            </a:r>
            <a:r>
              <a:rPr lang="fr-FR" sz="1400" b="1" i="0" u="none" strike="noStrike" baseline="0" dirty="0">
                <a:ln>
                  <a:noFill/>
                </a:ln>
                <a:solidFill>
                  <a:srgbClr val="FFFFFF"/>
                </a:solidFill>
                <a:latin typeface="Arial" pitchFamily="18"/>
                <a:ea typeface="Arial" pitchFamily="2"/>
                <a:cs typeface="Arial" pitchFamily="2"/>
              </a:rPr>
              <a:t>- Date de livraison du produit</a:t>
            </a:r>
          </a:p>
        </p:txBody>
      </p:sp>
      <p:cxnSp>
        <p:nvCxnSpPr>
          <p:cNvPr id="5" name="Connecteur : en angle 4">
            <a:extLst>
              <a:ext uri="{FF2B5EF4-FFF2-40B4-BE49-F238E27FC236}">
                <a16:creationId xmlns:a16="http://schemas.microsoft.com/office/drawing/2014/main" id="{022BBDA0-7486-437B-989E-3DCC9EC1539B}"/>
              </a:ext>
            </a:extLst>
          </p:cNvPr>
          <p:cNvCxnSpPr/>
          <p:nvPr/>
        </p:nvCxnSpPr>
        <p:spPr>
          <a:xfrm flipH="1">
            <a:off x="5838120" y="1122120"/>
            <a:ext cx="3189600" cy="1910160"/>
          </a:xfrm>
          <a:prstGeom prst="bentConnector3">
            <a:avLst/>
          </a:prstGeom>
          <a:noFill/>
          <a:ln>
            <a:noFill/>
            <a:prstDash val="solid"/>
          </a:ln>
        </p:spPr>
      </p:cxnSp>
      <p:sp>
        <p:nvSpPr>
          <p:cNvPr id="6" name="Forme libre : forme 5">
            <a:extLst>
              <a:ext uri="{FF2B5EF4-FFF2-40B4-BE49-F238E27FC236}">
                <a16:creationId xmlns:a16="http://schemas.microsoft.com/office/drawing/2014/main" id="{38A6F8E8-C1B9-455A-B129-AF4733CBC62F}"/>
              </a:ext>
            </a:extLst>
          </p:cNvPr>
          <p:cNvSpPr/>
          <p:nvPr/>
        </p:nvSpPr>
        <p:spPr>
          <a:xfrm>
            <a:off x="0" y="3168007"/>
            <a:ext cx="2046239" cy="3070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733C"/>
          </a:solidFill>
          <a:ln>
            <a:noFill/>
            <a:prstDash val="solid"/>
          </a:ln>
        </p:spPr>
        <p:txBody>
          <a:bodyPr vert="horz" wrap="squar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2- Quantité </a:t>
            </a:r>
            <a:r>
              <a:rPr lang="fr-FR" sz="1400" b="1" dirty="0">
                <a:solidFill>
                  <a:srgbClr val="FFFFFF"/>
                </a:solidFill>
                <a:latin typeface="Arial" pitchFamily="18"/>
                <a:ea typeface="Arial" pitchFamily="2"/>
                <a:cs typeface="Arial" pitchFamily="2"/>
              </a:rPr>
              <a:t>demand</a:t>
            </a:r>
            <a:r>
              <a:rPr lang="fr-FR" sz="1400" b="1" i="0" u="none" strike="noStrike" baseline="0" dirty="0">
                <a:ln>
                  <a:noFill/>
                </a:ln>
                <a:solidFill>
                  <a:srgbClr val="FFFFFF"/>
                </a:solidFill>
                <a:latin typeface="Arial" pitchFamily="18"/>
                <a:ea typeface="Arial" pitchFamily="2"/>
                <a:cs typeface="Arial" pitchFamily="2"/>
              </a:rPr>
              <a:t>ée</a:t>
            </a:r>
          </a:p>
        </p:txBody>
      </p:sp>
      <p:sp>
        <p:nvSpPr>
          <p:cNvPr id="7" name="Forme libre : forme 6">
            <a:extLst>
              <a:ext uri="{FF2B5EF4-FFF2-40B4-BE49-F238E27FC236}">
                <a16:creationId xmlns:a16="http://schemas.microsoft.com/office/drawing/2014/main" id="{E8B8E063-4BB8-4F17-AC5B-390D6CB3B083}"/>
              </a:ext>
            </a:extLst>
          </p:cNvPr>
          <p:cNvSpPr/>
          <p:nvPr/>
        </p:nvSpPr>
        <p:spPr>
          <a:xfrm>
            <a:off x="20520" y="2824695"/>
            <a:ext cx="2025719" cy="3070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0000"/>
          </a:solidFill>
          <a:ln>
            <a:noFill/>
            <a:prstDash val="solid"/>
          </a:ln>
        </p:spPr>
        <p:txBody>
          <a:bodyPr vert="horz" wrap="squar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1- Choix du produit</a:t>
            </a:r>
          </a:p>
        </p:txBody>
      </p:sp>
      <p:cxnSp>
        <p:nvCxnSpPr>
          <p:cNvPr id="8" name="Connecteur droit avec flèche 7">
            <a:extLst>
              <a:ext uri="{FF2B5EF4-FFF2-40B4-BE49-F238E27FC236}">
                <a16:creationId xmlns:a16="http://schemas.microsoft.com/office/drawing/2014/main" id="{F982854B-FCB9-469D-A0F2-CD9C9775AC70}"/>
              </a:ext>
            </a:extLst>
          </p:cNvPr>
          <p:cNvCxnSpPr>
            <a:cxnSpLocks/>
            <a:stCxn id="7" idx="1"/>
          </p:cNvCxnSpPr>
          <p:nvPr/>
        </p:nvCxnSpPr>
        <p:spPr>
          <a:xfrm flipV="1">
            <a:off x="2046239" y="2671021"/>
            <a:ext cx="654121" cy="307214"/>
          </a:xfrm>
          <a:prstGeom prst="straightConnector1">
            <a:avLst/>
          </a:prstGeom>
          <a:noFill/>
          <a:ln w="25560" cap="sq">
            <a:solidFill>
              <a:srgbClr val="FF0000"/>
            </a:solidFill>
            <a:prstDash val="solid"/>
            <a:miter/>
            <a:tailEnd type="arrow"/>
          </a:ln>
        </p:spPr>
      </p:cxnSp>
      <p:sp>
        <p:nvSpPr>
          <p:cNvPr id="10" name="Forme libre : forme 9">
            <a:extLst>
              <a:ext uri="{FF2B5EF4-FFF2-40B4-BE49-F238E27FC236}">
                <a16:creationId xmlns:a16="http://schemas.microsoft.com/office/drawing/2014/main" id="{575A9456-4C07-4F0F-866E-AED2A6F59ECE}"/>
              </a:ext>
            </a:extLst>
          </p:cNvPr>
          <p:cNvSpPr/>
          <p:nvPr/>
        </p:nvSpPr>
        <p:spPr>
          <a:xfrm>
            <a:off x="994303" y="133200"/>
            <a:ext cx="5362113" cy="520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 pos="10328040" algn="l"/>
                <a:tab pos="10779119" algn="l"/>
                <a:tab pos="10780560" algn="l"/>
                <a:tab pos="10782000" algn="l"/>
              </a:tabLst>
            </a:pPr>
            <a:r>
              <a:rPr lang="fr-FR" sz="2800" b="1" i="0" u="none" strike="noStrike" baseline="0" dirty="0">
                <a:ln>
                  <a:noFill/>
                </a:ln>
                <a:solidFill>
                  <a:srgbClr val="00733C"/>
                </a:solidFill>
                <a:latin typeface="Arial" pitchFamily="18"/>
                <a:ea typeface="Arial" pitchFamily="2"/>
                <a:cs typeface="Arial" pitchFamily="2"/>
              </a:rPr>
              <a:t>	 SELECTION DES PRODUITS</a:t>
            </a:r>
          </a:p>
        </p:txBody>
      </p:sp>
      <p:sp>
        <p:nvSpPr>
          <p:cNvPr id="11" name="Forme libre : forme 10">
            <a:extLst>
              <a:ext uri="{FF2B5EF4-FFF2-40B4-BE49-F238E27FC236}">
                <a16:creationId xmlns:a16="http://schemas.microsoft.com/office/drawing/2014/main" id="{00F2A4CC-0933-4D0D-8FE8-92595843517F}"/>
              </a:ext>
            </a:extLst>
          </p:cNvPr>
          <p:cNvSpPr/>
          <p:nvPr/>
        </p:nvSpPr>
        <p:spPr>
          <a:xfrm>
            <a:off x="20520" y="4826291"/>
            <a:ext cx="2103480" cy="52540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64A0"/>
          </a:solidFill>
          <a:ln>
            <a:noFill/>
            <a:prstDash val="solid"/>
          </a:ln>
        </p:spPr>
        <p:txBody>
          <a:bodyPr vert="horz" wrap="squar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5- Rayon de recherche des producteurs</a:t>
            </a:r>
          </a:p>
        </p:txBody>
      </p:sp>
      <p:cxnSp>
        <p:nvCxnSpPr>
          <p:cNvPr id="12" name="Connecteur droit avec flèche 11">
            <a:extLst>
              <a:ext uri="{FF2B5EF4-FFF2-40B4-BE49-F238E27FC236}">
                <a16:creationId xmlns:a16="http://schemas.microsoft.com/office/drawing/2014/main" id="{027CC524-4D1F-49C4-A173-416E30805054}"/>
              </a:ext>
            </a:extLst>
          </p:cNvPr>
          <p:cNvCxnSpPr>
            <a:cxnSpLocks/>
          </p:cNvCxnSpPr>
          <p:nvPr/>
        </p:nvCxnSpPr>
        <p:spPr>
          <a:xfrm flipV="1">
            <a:off x="1863719" y="4912482"/>
            <a:ext cx="2165073" cy="930315"/>
          </a:xfrm>
          <a:prstGeom prst="straightConnector1">
            <a:avLst/>
          </a:prstGeom>
          <a:noFill/>
          <a:ln w="28440" cap="sq">
            <a:solidFill>
              <a:srgbClr val="97C00E"/>
            </a:solidFill>
            <a:prstDash val="solid"/>
            <a:miter/>
            <a:tailEnd type="arrow"/>
          </a:ln>
        </p:spPr>
      </p:cxnSp>
      <p:sp>
        <p:nvSpPr>
          <p:cNvPr id="13" name="Forme libre : forme 12">
            <a:extLst>
              <a:ext uri="{FF2B5EF4-FFF2-40B4-BE49-F238E27FC236}">
                <a16:creationId xmlns:a16="http://schemas.microsoft.com/office/drawing/2014/main" id="{84CF3245-5376-4598-B6BC-0F72648D7C3E}"/>
              </a:ext>
            </a:extLst>
          </p:cNvPr>
          <p:cNvSpPr/>
          <p:nvPr/>
        </p:nvSpPr>
        <p:spPr>
          <a:xfrm>
            <a:off x="0" y="687239"/>
            <a:ext cx="9144000" cy="309958"/>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005DA2"/>
                </a:solidFill>
                <a:latin typeface="Arial" pitchFamily="18"/>
                <a:ea typeface="ヒラギノ角ゴ Pro W3" pitchFamily="2"/>
                <a:cs typeface="ヒラギノ角ゴ Pro W3" pitchFamily="2"/>
              </a:rPr>
              <a:t>Cette page vous permet de déterminer les caractéristiques des produits recherchés de votre consultation.</a:t>
            </a:r>
          </a:p>
        </p:txBody>
      </p:sp>
      <p:cxnSp>
        <p:nvCxnSpPr>
          <p:cNvPr id="14" name="Connecteur droit avec flèche 13">
            <a:extLst>
              <a:ext uri="{FF2B5EF4-FFF2-40B4-BE49-F238E27FC236}">
                <a16:creationId xmlns:a16="http://schemas.microsoft.com/office/drawing/2014/main" id="{D5969AF6-27E5-44F8-B32F-34D19F58C7FB}"/>
              </a:ext>
            </a:extLst>
          </p:cNvPr>
          <p:cNvCxnSpPr>
            <a:cxnSpLocks/>
          </p:cNvCxnSpPr>
          <p:nvPr/>
        </p:nvCxnSpPr>
        <p:spPr>
          <a:xfrm flipV="1">
            <a:off x="2066759" y="3300743"/>
            <a:ext cx="345421" cy="1"/>
          </a:xfrm>
          <a:prstGeom prst="straightConnector1">
            <a:avLst/>
          </a:prstGeom>
          <a:noFill/>
          <a:ln w="25560" cap="sq">
            <a:solidFill>
              <a:srgbClr val="009900"/>
            </a:solidFill>
            <a:prstDash val="solid"/>
            <a:miter/>
            <a:tailEnd type="arrow"/>
          </a:ln>
        </p:spPr>
      </p:cxnSp>
      <p:cxnSp>
        <p:nvCxnSpPr>
          <p:cNvPr id="15" name="Connecteur droit avec flèche 14">
            <a:extLst>
              <a:ext uri="{FF2B5EF4-FFF2-40B4-BE49-F238E27FC236}">
                <a16:creationId xmlns:a16="http://schemas.microsoft.com/office/drawing/2014/main" id="{E29D63F4-20B5-4463-9D4D-5F07B7E51C45}"/>
              </a:ext>
            </a:extLst>
          </p:cNvPr>
          <p:cNvCxnSpPr>
            <a:cxnSpLocks/>
            <a:stCxn id="11" idx="1"/>
          </p:cNvCxnSpPr>
          <p:nvPr/>
        </p:nvCxnSpPr>
        <p:spPr>
          <a:xfrm flipV="1">
            <a:off x="2124000" y="4579166"/>
            <a:ext cx="576360" cy="509826"/>
          </a:xfrm>
          <a:prstGeom prst="straightConnector1">
            <a:avLst/>
          </a:prstGeom>
          <a:noFill/>
          <a:ln w="25560" cap="sq">
            <a:solidFill>
              <a:srgbClr val="0064A0"/>
            </a:solidFill>
            <a:prstDash val="solid"/>
            <a:miter/>
            <a:tailEnd type="arrow"/>
          </a:ln>
        </p:spPr>
      </p:cxnSp>
      <p:sp>
        <p:nvSpPr>
          <p:cNvPr id="16" name="Forme libre : forme 15">
            <a:extLst>
              <a:ext uri="{FF2B5EF4-FFF2-40B4-BE49-F238E27FC236}">
                <a16:creationId xmlns:a16="http://schemas.microsoft.com/office/drawing/2014/main" id="{4152779D-2A96-4E87-9A50-E8576E419E08}"/>
              </a:ext>
            </a:extLst>
          </p:cNvPr>
          <p:cNvSpPr/>
          <p:nvPr/>
        </p:nvSpPr>
        <p:spPr>
          <a:xfrm>
            <a:off x="34920" y="6524640"/>
            <a:ext cx="9144000" cy="404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noAutofit/>
          </a:bodyPr>
          <a:lstStyle/>
          <a:p>
            <a:pPr marL="0" marR="0" lvl="0" indent="0" algn="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5D331E91-9A78-48E3-A1C1-5ACA1D829385}" type="slidenum">
              <a:rPr/>
              <a:t>27</a:t>
            </a:fld>
            <a:endParaRPr lang="fr-FR" sz="1800" b="1" i="0" u="none" strike="noStrike" baseline="0" dirty="0">
              <a:ln>
                <a:noFill/>
              </a:ln>
              <a:solidFill>
                <a:srgbClr val="948A54"/>
              </a:solidFill>
              <a:latin typeface="Arial" pitchFamily="18"/>
              <a:ea typeface="Arial" pitchFamily="2"/>
              <a:cs typeface="Arial" pitchFamily="2"/>
            </a:endParaRPr>
          </a:p>
        </p:txBody>
      </p:sp>
      <p:sp>
        <p:nvSpPr>
          <p:cNvPr id="17" name="Forme libre : forme 16">
            <a:extLst>
              <a:ext uri="{FF2B5EF4-FFF2-40B4-BE49-F238E27FC236}">
                <a16:creationId xmlns:a16="http://schemas.microsoft.com/office/drawing/2014/main" id="{65C3B52F-5761-445D-AD3D-4C363FF34364}"/>
              </a:ext>
            </a:extLst>
          </p:cNvPr>
          <p:cNvSpPr/>
          <p:nvPr/>
        </p:nvSpPr>
        <p:spPr>
          <a:xfrm>
            <a:off x="304920" y="243000"/>
            <a:ext cx="293400" cy="304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0000"/>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8" name="Forme libre : forme 17">
            <a:extLst>
              <a:ext uri="{FF2B5EF4-FFF2-40B4-BE49-F238E27FC236}">
                <a16:creationId xmlns:a16="http://schemas.microsoft.com/office/drawing/2014/main" id="{7BA28C65-BFFC-4EB4-9F36-2836E740ADBE}"/>
              </a:ext>
            </a:extLst>
          </p:cNvPr>
          <p:cNvSpPr/>
          <p:nvPr/>
        </p:nvSpPr>
        <p:spPr>
          <a:xfrm>
            <a:off x="696960" y="243000"/>
            <a:ext cx="293760" cy="304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3C139"/>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cxnSp>
        <p:nvCxnSpPr>
          <p:cNvPr id="21" name="Connecteur droit avec flèche 20">
            <a:extLst>
              <a:ext uri="{FF2B5EF4-FFF2-40B4-BE49-F238E27FC236}">
                <a16:creationId xmlns:a16="http://schemas.microsoft.com/office/drawing/2014/main" id="{A2C17BF5-B65E-4AB7-A417-E7E4188A5C0C}"/>
              </a:ext>
            </a:extLst>
          </p:cNvPr>
          <p:cNvCxnSpPr>
            <a:cxnSpLocks/>
            <a:stCxn id="7" idx="1"/>
          </p:cNvCxnSpPr>
          <p:nvPr/>
        </p:nvCxnSpPr>
        <p:spPr>
          <a:xfrm flipV="1">
            <a:off x="2046239" y="2671021"/>
            <a:ext cx="654121" cy="307214"/>
          </a:xfrm>
          <a:prstGeom prst="straightConnector1">
            <a:avLst/>
          </a:prstGeom>
          <a:noFill/>
          <a:ln w="25560" cap="sq">
            <a:solidFill>
              <a:srgbClr val="FF0000"/>
            </a:solidFill>
            <a:prstDash val="solid"/>
            <a:miter/>
            <a:tailEnd type="arrow"/>
          </a:ln>
        </p:spPr>
      </p:cxnSp>
      <p:sp>
        <p:nvSpPr>
          <p:cNvPr id="25" name="Forme libre : forme 24">
            <a:extLst>
              <a:ext uri="{FF2B5EF4-FFF2-40B4-BE49-F238E27FC236}">
                <a16:creationId xmlns:a16="http://schemas.microsoft.com/office/drawing/2014/main" id="{F7A60FD1-FDC8-4C62-9815-75ADF41A218A}"/>
              </a:ext>
            </a:extLst>
          </p:cNvPr>
          <p:cNvSpPr/>
          <p:nvPr/>
        </p:nvSpPr>
        <p:spPr>
          <a:xfrm>
            <a:off x="7548" y="3527130"/>
            <a:ext cx="2046239" cy="3070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C000"/>
          </a:solidFill>
          <a:ln>
            <a:noFill/>
            <a:prstDash val="solid"/>
          </a:ln>
        </p:spPr>
        <p:txBody>
          <a:bodyPr vert="horz" wrap="squar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3- </a:t>
            </a:r>
            <a:r>
              <a:rPr lang="fr-FR" sz="1400" b="1" dirty="0">
                <a:solidFill>
                  <a:srgbClr val="FFFFFF"/>
                </a:solidFill>
                <a:latin typeface="Arial" pitchFamily="18"/>
                <a:ea typeface="Arial" pitchFamily="2"/>
                <a:cs typeface="Arial" pitchFamily="2"/>
              </a:rPr>
              <a:t>Choix de l’unité</a:t>
            </a:r>
            <a:endParaRPr lang="fr-FR" sz="1400" b="1" i="0" u="none" strike="noStrike" baseline="0" dirty="0">
              <a:ln>
                <a:noFill/>
              </a:ln>
              <a:solidFill>
                <a:srgbClr val="FFFFFF"/>
              </a:solidFill>
              <a:latin typeface="Arial" pitchFamily="18"/>
              <a:ea typeface="Arial" pitchFamily="2"/>
              <a:cs typeface="Arial" pitchFamily="2"/>
            </a:endParaRPr>
          </a:p>
        </p:txBody>
      </p:sp>
      <p:cxnSp>
        <p:nvCxnSpPr>
          <p:cNvPr id="26" name="Connecteur droit avec flèche 25">
            <a:extLst>
              <a:ext uri="{FF2B5EF4-FFF2-40B4-BE49-F238E27FC236}">
                <a16:creationId xmlns:a16="http://schemas.microsoft.com/office/drawing/2014/main" id="{E9DF9B87-8331-4B9F-B761-80322A72D815}"/>
              </a:ext>
            </a:extLst>
          </p:cNvPr>
          <p:cNvCxnSpPr>
            <a:cxnSpLocks/>
            <a:stCxn id="25" idx="1"/>
          </p:cNvCxnSpPr>
          <p:nvPr/>
        </p:nvCxnSpPr>
        <p:spPr>
          <a:xfrm flipV="1">
            <a:off x="2053787" y="3422195"/>
            <a:ext cx="2272693" cy="258475"/>
          </a:xfrm>
          <a:prstGeom prst="straightConnector1">
            <a:avLst/>
          </a:prstGeom>
          <a:noFill/>
          <a:ln w="25560" cap="sq">
            <a:solidFill>
              <a:srgbClr val="FFC000"/>
            </a:solidFill>
            <a:prstDash val="solid"/>
            <a:miter/>
            <a:tailEnd type="arrow"/>
          </a:ln>
        </p:spPr>
      </p:cxnSp>
      <p:sp>
        <p:nvSpPr>
          <p:cNvPr id="27" name="Forme libre : forme 26">
            <a:extLst>
              <a:ext uri="{FF2B5EF4-FFF2-40B4-BE49-F238E27FC236}">
                <a16:creationId xmlns:a16="http://schemas.microsoft.com/office/drawing/2014/main" id="{4F12CE8F-B758-4F21-8648-C1C6A6847E73}"/>
              </a:ext>
            </a:extLst>
          </p:cNvPr>
          <p:cNvSpPr/>
          <p:nvPr/>
        </p:nvSpPr>
        <p:spPr>
          <a:xfrm>
            <a:off x="14028" y="3919047"/>
            <a:ext cx="2039759" cy="740845"/>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20B4EE"/>
          </a:solidFill>
          <a:ln>
            <a:noFill/>
            <a:prstDash val="solid"/>
          </a:ln>
        </p:spPr>
        <p:txBody>
          <a:bodyPr vert="horz" wrap="square" lIns="90000" tIns="46800" rIns="90000" bIns="46800" anchor="t" anchorCtr="0" compatLnSpc="1">
            <a:spAutoFit/>
          </a:bodyPr>
          <a:lstStyle/>
          <a:p>
            <a:pPr marL="0" marR="0" lvl="0" indent="0"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4- Choix du signe de qualité éventuel d’un produit</a:t>
            </a:r>
          </a:p>
        </p:txBody>
      </p:sp>
      <p:cxnSp>
        <p:nvCxnSpPr>
          <p:cNvPr id="28" name="Connecteur droit avec flèche 27">
            <a:extLst>
              <a:ext uri="{FF2B5EF4-FFF2-40B4-BE49-F238E27FC236}">
                <a16:creationId xmlns:a16="http://schemas.microsoft.com/office/drawing/2014/main" id="{480E425B-6881-4386-8D93-B23600207461}"/>
              </a:ext>
            </a:extLst>
          </p:cNvPr>
          <p:cNvCxnSpPr>
            <a:cxnSpLocks/>
            <a:stCxn id="27" idx="1"/>
          </p:cNvCxnSpPr>
          <p:nvPr/>
        </p:nvCxnSpPr>
        <p:spPr>
          <a:xfrm flipV="1">
            <a:off x="2053787" y="3834210"/>
            <a:ext cx="319512" cy="455260"/>
          </a:xfrm>
          <a:prstGeom prst="straightConnector1">
            <a:avLst/>
          </a:prstGeom>
          <a:noFill/>
          <a:ln w="25560" cap="sq">
            <a:solidFill>
              <a:srgbClr val="20B4EE"/>
            </a:solidFill>
            <a:prstDash val="solid"/>
            <a:miter/>
            <a:tailEnd type="arrow"/>
          </a:ln>
        </p:spPr>
      </p:cxnSp>
      <p:cxnSp>
        <p:nvCxnSpPr>
          <p:cNvPr id="31" name="Connecteur droit avec flèche 30">
            <a:extLst>
              <a:ext uri="{FF2B5EF4-FFF2-40B4-BE49-F238E27FC236}">
                <a16:creationId xmlns:a16="http://schemas.microsoft.com/office/drawing/2014/main" id="{B6572AE1-AD4B-4EDF-BB78-BE9E2DAAD9EC}"/>
              </a:ext>
            </a:extLst>
          </p:cNvPr>
          <p:cNvCxnSpPr>
            <a:cxnSpLocks/>
            <a:stCxn id="27" idx="1"/>
          </p:cNvCxnSpPr>
          <p:nvPr/>
        </p:nvCxnSpPr>
        <p:spPr>
          <a:xfrm flipV="1">
            <a:off x="2053787" y="3796094"/>
            <a:ext cx="1735893" cy="493376"/>
          </a:xfrm>
          <a:prstGeom prst="straightConnector1">
            <a:avLst/>
          </a:prstGeom>
          <a:noFill/>
          <a:ln w="25560" cap="sq">
            <a:solidFill>
              <a:srgbClr val="20B4EE"/>
            </a:solidFill>
            <a:prstDash val="solid"/>
            <a:miter/>
            <a:tailEnd type="arrow"/>
          </a:ln>
        </p:spPr>
      </p:cxnSp>
      <p:cxnSp>
        <p:nvCxnSpPr>
          <p:cNvPr id="34" name="Connecteur droit avec flèche 33">
            <a:extLst>
              <a:ext uri="{FF2B5EF4-FFF2-40B4-BE49-F238E27FC236}">
                <a16:creationId xmlns:a16="http://schemas.microsoft.com/office/drawing/2014/main" id="{6A90A55E-B044-453B-9D28-7DBDAFFF62B9}"/>
              </a:ext>
            </a:extLst>
          </p:cNvPr>
          <p:cNvCxnSpPr>
            <a:cxnSpLocks/>
            <a:stCxn id="27" idx="1"/>
          </p:cNvCxnSpPr>
          <p:nvPr/>
        </p:nvCxnSpPr>
        <p:spPr>
          <a:xfrm flipV="1">
            <a:off x="2053787" y="3765508"/>
            <a:ext cx="3412293" cy="523962"/>
          </a:xfrm>
          <a:prstGeom prst="straightConnector1">
            <a:avLst/>
          </a:prstGeom>
          <a:noFill/>
          <a:ln w="25560" cap="sq">
            <a:solidFill>
              <a:srgbClr val="20B4EE"/>
            </a:solidFill>
            <a:prstDash val="solid"/>
            <a:miter/>
            <a:tailEnd type="arrow"/>
          </a:ln>
        </p:spPr>
      </p:cxnSp>
      <p:cxnSp>
        <p:nvCxnSpPr>
          <p:cNvPr id="29" name="Connecteur droit avec flèche 28">
            <a:extLst>
              <a:ext uri="{FF2B5EF4-FFF2-40B4-BE49-F238E27FC236}">
                <a16:creationId xmlns:a16="http://schemas.microsoft.com/office/drawing/2014/main" id="{D8D70ED5-115A-44EE-9B7E-CD1FF775EB96}"/>
              </a:ext>
            </a:extLst>
          </p:cNvPr>
          <p:cNvCxnSpPr>
            <a:cxnSpLocks/>
          </p:cNvCxnSpPr>
          <p:nvPr/>
        </p:nvCxnSpPr>
        <p:spPr>
          <a:xfrm>
            <a:off x="2066759" y="3002289"/>
            <a:ext cx="1693174" cy="29991"/>
          </a:xfrm>
          <a:prstGeom prst="straightConnector1">
            <a:avLst/>
          </a:prstGeom>
          <a:noFill/>
          <a:ln w="25560" cap="sq">
            <a:solidFill>
              <a:srgbClr val="FF0000"/>
            </a:solidFill>
            <a:prstDash val="solid"/>
            <a:miter/>
            <a:tailEnd type="arrow"/>
          </a:ln>
        </p:spPr>
      </p:cxnSp>
      <p:pic>
        <p:nvPicPr>
          <p:cNvPr id="19" name="Image 18">
            <a:extLst>
              <a:ext uri="{FF2B5EF4-FFF2-40B4-BE49-F238E27FC236}">
                <a16:creationId xmlns:a16="http://schemas.microsoft.com/office/drawing/2014/main" id="{F3EC3EB2-036B-4E3F-908C-72240C76D65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58105" y="5447681"/>
            <a:ext cx="2373262" cy="677343"/>
          </a:xfrm>
          <a:prstGeom prst="rect">
            <a:avLst/>
          </a:prstGeom>
        </p:spPr>
      </p:pic>
      <p:sp>
        <p:nvSpPr>
          <p:cNvPr id="20" name="Légende : flèche vers le haut 19">
            <a:extLst>
              <a:ext uri="{FF2B5EF4-FFF2-40B4-BE49-F238E27FC236}">
                <a16:creationId xmlns:a16="http://schemas.microsoft.com/office/drawing/2014/main" id="{73F54795-4769-49F4-AD07-259C42C4B2AA}"/>
              </a:ext>
            </a:extLst>
          </p:cNvPr>
          <p:cNvSpPr/>
          <p:nvPr/>
        </p:nvSpPr>
        <p:spPr>
          <a:xfrm>
            <a:off x="3224613" y="5011122"/>
            <a:ext cx="2373262" cy="1087176"/>
          </a:xfrm>
          <a:prstGeom prst="upArrowCallou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2" name="ZoneTexte 21">
            <a:extLst>
              <a:ext uri="{FF2B5EF4-FFF2-40B4-BE49-F238E27FC236}">
                <a16:creationId xmlns:a16="http://schemas.microsoft.com/office/drawing/2014/main" id="{C52AE65F-58D5-425B-8325-4AFB1A99519F}"/>
              </a:ext>
            </a:extLst>
          </p:cNvPr>
          <p:cNvSpPr txBox="1"/>
          <p:nvPr/>
        </p:nvSpPr>
        <p:spPr>
          <a:xfrm>
            <a:off x="3190133" y="6198321"/>
            <a:ext cx="3699411" cy="276999"/>
          </a:xfrm>
          <a:prstGeom prst="rect">
            <a:avLst/>
          </a:prstGeom>
          <a:noFill/>
        </p:spPr>
        <p:txBody>
          <a:bodyPr wrap="none" rtlCol="0">
            <a:spAutoFit/>
          </a:bodyPr>
          <a:lstStyle/>
          <a:p>
            <a:r>
              <a:rPr lang="fr-FR" sz="1200" dirty="0">
                <a:solidFill>
                  <a:srgbClr val="0070C0"/>
                </a:solidFill>
              </a:rPr>
              <a:t>Alerte quand la date de livraison choisie est un jour férié</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name="page18">
    <p:spTree>
      <p:nvGrpSpPr>
        <p:cNvPr id="1" name=""/>
        <p:cNvGrpSpPr/>
        <p:nvPr/>
      </p:nvGrpSpPr>
      <p:grpSpPr>
        <a:xfrm>
          <a:off x="0" y="0"/>
          <a:ext cx="0" cy="0"/>
          <a:chOff x="0" y="0"/>
          <a:chExt cx="0" cy="0"/>
        </a:xfrm>
      </p:grpSpPr>
      <p:pic>
        <p:nvPicPr>
          <p:cNvPr id="13" name="Image 12">
            <a:extLst>
              <a:ext uri="{FF2B5EF4-FFF2-40B4-BE49-F238E27FC236}">
                <a16:creationId xmlns:a16="http://schemas.microsoft.com/office/drawing/2014/main" id="{F3B4291F-D033-1C5A-3906-EA2B1189B8C5}"/>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0" y="1912549"/>
            <a:ext cx="9144000" cy="4143021"/>
          </a:xfrm>
          <a:prstGeom prst="rect">
            <a:avLst/>
          </a:prstGeom>
        </p:spPr>
      </p:pic>
      <p:cxnSp>
        <p:nvCxnSpPr>
          <p:cNvPr id="3" name="Connecteur droit avec flèche 2">
            <a:extLst>
              <a:ext uri="{FF2B5EF4-FFF2-40B4-BE49-F238E27FC236}">
                <a16:creationId xmlns:a16="http://schemas.microsoft.com/office/drawing/2014/main" id="{1FC92639-B8FE-4328-B289-72953CEDFA37}"/>
              </a:ext>
            </a:extLst>
          </p:cNvPr>
          <p:cNvCxnSpPr/>
          <p:nvPr/>
        </p:nvCxnSpPr>
        <p:spPr>
          <a:xfrm>
            <a:off x="1863719" y="2736360"/>
            <a:ext cx="2348281" cy="3600"/>
          </a:xfrm>
          <a:prstGeom prst="straightConnector1">
            <a:avLst/>
          </a:prstGeom>
          <a:noFill/>
          <a:ln>
            <a:noFill/>
            <a:prstDash val="solid"/>
          </a:ln>
        </p:spPr>
      </p:cxnSp>
      <p:cxnSp>
        <p:nvCxnSpPr>
          <p:cNvPr id="4" name="Connecteur : en angle 3">
            <a:extLst>
              <a:ext uri="{FF2B5EF4-FFF2-40B4-BE49-F238E27FC236}">
                <a16:creationId xmlns:a16="http://schemas.microsoft.com/office/drawing/2014/main" id="{7DE5FA90-0FAF-4162-9D5C-5F76B292CC6C}"/>
              </a:ext>
            </a:extLst>
          </p:cNvPr>
          <p:cNvCxnSpPr/>
          <p:nvPr/>
        </p:nvCxnSpPr>
        <p:spPr>
          <a:xfrm flipH="1">
            <a:off x="5838120" y="1141170"/>
            <a:ext cx="3189600" cy="1910160"/>
          </a:xfrm>
          <a:prstGeom prst="bentConnector3">
            <a:avLst/>
          </a:prstGeom>
          <a:noFill/>
          <a:ln>
            <a:noFill/>
            <a:prstDash val="solid"/>
          </a:ln>
        </p:spPr>
      </p:cxnSp>
      <p:sp>
        <p:nvSpPr>
          <p:cNvPr id="5" name="Forme libre : forme 4">
            <a:extLst>
              <a:ext uri="{FF2B5EF4-FFF2-40B4-BE49-F238E27FC236}">
                <a16:creationId xmlns:a16="http://schemas.microsoft.com/office/drawing/2014/main" id="{B4916B7D-0E7E-4225-90C2-2C7674A02143}"/>
              </a:ext>
            </a:extLst>
          </p:cNvPr>
          <p:cNvSpPr/>
          <p:nvPr/>
        </p:nvSpPr>
        <p:spPr>
          <a:xfrm>
            <a:off x="1003172" y="133200"/>
            <a:ext cx="5734975" cy="520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 pos="10328040" algn="l"/>
                <a:tab pos="10779119" algn="l"/>
                <a:tab pos="10780560" algn="l"/>
                <a:tab pos="10782000" algn="l"/>
              </a:tabLst>
            </a:pPr>
            <a:r>
              <a:rPr lang="fr-FR" sz="2800" b="1" i="0" u="none" strike="noStrike" baseline="0" dirty="0">
                <a:ln>
                  <a:noFill/>
                </a:ln>
                <a:solidFill>
                  <a:srgbClr val="00733C"/>
                </a:solidFill>
                <a:latin typeface="Arial" pitchFamily="18"/>
                <a:ea typeface="Arial" pitchFamily="2"/>
                <a:cs typeface="Arial" pitchFamily="2"/>
              </a:rPr>
              <a:t>	 SELECTION DES PRODUITS</a:t>
            </a:r>
          </a:p>
        </p:txBody>
      </p:sp>
      <p:sp>
        <p:nvSpPr>
          <p:cNvPr id="6" name="Forme libre : forme 5">
            <a:extLst>
              <a:ext uri="{FF2B5EF4-FFF2-40B4-BE49-F238E27FC236}">
                <a16:creationId xmlns:a16="http://schemas.microsoft.com/office/drawing/2014/main" id="{3818E7CA-4C5A-43D9-9E9A-C1C42E006378}"/>
              </a:ext>
            </a:extLst>
          </p:cNvPr>
          <p:cNvSpPr/>
          <p:nvPr/>
        </p:nvSpPr>
        <p:spPr>
          <a:xfrm>
            <a:off x="1476360" y="1432080"/>
            <a:ext cx="5183280" cy="3070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000000"/>
                </a:solidFill>
                <a:latin typeface="Arial" pitchFamily="18"/>
                <a:ea typeface="Arial" pitchFamily="2"/>
                <a:cs typeface="Arial" pitchFamily="2"/>
              </a:rPr>
              <a:t>1- RECHERCHE PAR FAMILLE DE PRODUIT</a:t>
            </a:r>
          </a:p>
        </p:txBody>
      </p:sp>
      <p:sp>
        <p:nvSpPr>
          <p:cNvPr id="7" name="Forme libre : forme 6">
            <a:extLst>
              <a:ext uri="{FF2B5EF4-FFF2-40B4-BE49-F238E27FC236}">
                <a16:creationId xmlns:a16="http://schemas.microsoft.com/office/drawing/2014/main" id="{8D61280D-E3FC-4262-A09C-54F07E6EDC1A}"/>
              </a:ext>
            </a:extLst>
          </p:cNvPr>
          <p:cNvSpPr/>
          <p:nvPr/>
        </p:nvSpPr>
        <p:spPr>
          <a:xfrm>
            <a:off x="6297427" y="3131886"/>
            <a:ext cx="2449440" cy="52540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E3001E"/>
          </a:solidFill>
          <a:ln>
            <a:noFill/>
            <a:prstDash val="solid"/>
          </a:ln>
        </p:spPr>
        <p:txBody>
          <a:bodyPr vert="horz" wrap="squar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1- Sélectionner une des 34 familles de produits</a:t>
            </a:r>
          </a:p>
        </p:txBody>
      </p:sp>
      <p:cxnSp>
        <p:nvCxnSpPr>
          <p:cNvPr id="8" name="Connecteur droit avec flèche 7">
            <a:extLst>
              <a:ext uri="{FF2B5EF4-FFF2-40B4-BE49-F238E27FC236}">
                <a16:creationId xmlns:a16="http://schemas.microsoft.com/office/drawing/2014/main" id="{30E2619E-77F3-4798-B980-522CD2315522}"/>
              </a:ext>
            </a:extLst>
          </p:cNvPr>
          <p:cNvCxnSpPr>
            <a:cxnSpLocks/>
            <a:stCxn id="7" idx="2"/>
          </p:cNvCxnSpPr>
          <p:nvPr/>
        </p:nvCxnSpPr>
        <p:spPr>
          <a:xfrm flipH="1">
            <a:off x="2421488" y="3657287"/>
            <a:ext cx="5100659" cy="2248993"/>
          </a:xfrm>
          <a:prstGeom prst="straightConnector1">
            <a:avLst/>
          </a:prstGeom>
          <a:noFill/>
          <a:ln w="25560" cap="sq">
            <a:solidFill>
              <a:srgbClr val="FF0000"/>
            </a:solidFill>
            <a:prstDash val="solid"/>
            <a:miter/>
            <a:tailEnd type="arrow"/>
          </a:ln>
        </p:spPr>
      </p:cxnSp>
      <p:sp>
        <p:nvSpPr>
          <p:cNvPr id="9" name="Forme libre : forme 8">
            <a:extLst>
              <a:ext uri="{FF2B5EF4-FFF2-40B4-BE49-F238E27FC236}">
                <a16:creationId xmlns:a16="http://schemas.microsoft.com/office/drawing/2014/main" id="{58F851C3-5F4D-4F03-A2B3-DD2092BDCA05}"/>
              </a:ext>
            </a:extLst>
          </p:cNvPr>
          <p:cNvSpPr/>
          <p:nvPr/>
        </p:nvSpPr>
        <p:spPr>
          <a:xfrm>
            <a:off x="34920" y="6524640"/>
            <a:ext cx="9144000" cy="404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noAutofit/>
          </a:bodyPr>
          <a:lstStyle/>
          <a:p>
            <a:pPr marL="0" marR="0" lvl="0" indent="0" algn="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2443EBAC-611B-472C-AA8D-A240AE0E8A95}" type="slidenum">
              <a:rPr/>
              <a:t>28</a:t>
            </a:fld>
            <a:endParaRPr lang="fr-FR" sz="1800" b="1" i="0" u="none" strike="noStrike" baseline="0" dirty="0">
              <a:ln>
                <a:noFill/>
              </a:ln>
              <a:solidFill>
                <a:srgbClr val="948A54"/>
              </a:solidFill>
              <a:latin typeface="Arial" pitchFamily="18"/>
              <a:ea typeface="Arial" pitchFamily="2"/>
              <a:cs typeface="Arial" pitchFamily="2"/>
            </a:endParaRPr>
          </a:p>
        </p:txBody>
      </p:sp>
      <p:sp>
        <p:nvSpPr>
          <p:cNvPr id="10" name="Forme libre : forme 9">
            <a:extLst>
              <a:ext uri="{FF2B5EF4-FFF2-40B4-BE49-F238E27FC236}">
                <a16:creationId xmlns:a16="http://schemas.microsoft.com/office/drawing/2014/main" id="{37EBDF0B-3EFB-4C5A-BA86-9967610F0711}"/>
              </a:ext>
            </a:extLst>
          </p:cNvPr>
          <p:cNvSpPr/>
          <p:nvPr/>
        </p:nvSpPr>
        <p:spPr>
          <a:xfrm>
            <a:off x="0" y="836640"/>
            <a:ext cx="9144000" cy="52540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005DA2"/>
                </a:solidFill>
                <a:latin typeface="Arial" pitchFamily="18"/>
                <a:ea typeface="ヒラギノ角ゴ Pro W3" pitchFamily="2"/>
                <a:cs typeface="ヒラギノ角ゴ Pro W3" pitchFamily="2"/>
              </a:rPr>
              <a:t>Vous pouvez effectuer une recherche de produits de 2 manières, soit par famille de produits, soit par libellé de produit</a:t>
            </a:r>
          </a:p>
        </p:txBody>
      </p:sp>
      <p:sp>
        <p:nvSpPr>
          <p:cNvPr id="11" name="Forme libre : forme 10">
            <a:extLst>
              <a:ext uri="{FF2B5EF4-FFF2-40B4-BE49-F238E27FC236}">
                <a16:creationId xmlns:a16="http://schemas.microsoft.com/office/drawing/2014/main" id="{C6EE0E08-ABC9-487F-BCDF-7367569A8481}"/>
              </a:ext>
            </a:extLst>
          </p:cNvPr>
          <p:cNvSpPr/>
          <p:nvPr/>
        </p:nvSpPr>
        <p:spPr>
          <a:xfrm>
            <a:off x="304920" y="243000"/>
            <a:ext cx="293400" cy="304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0000"/>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2" name="Forme libre : forme 11">
            <a:extLst>
              <a:ext uri="{FF2B5EF4-FFF2-40B4-BE49-F238E27FC236}">
                <a16:creationId xmlns:a16="http://schemas.microsoft.com/office/drawing/2014/main" id="{F829B19A-BE66-4C5F-AB8F-D8E36C1538DC}"/>
              </a:ext>
            </a:extLst>
          </p:cNvPr>
          <p:cNvSpPr/>
          <p:nvPr/>
        </p:nvSpPr>
        <p:spPr>
          <a:xfrm>
            <a:off x="696960" y="243000"/>
            <a:ext cx="293760" cy="304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3C139"/>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name="page19">
    <p:spTree>
      <p:nvGrpSpPr>
        <p:cNvPr id="1" name=""/>
        <p:cNvGrpSpPr/>
        <p:nvPr/>
      </p:nvGrpSpPr>
      <p:grpSpPr>
        <a:xfrm>
          <a:off x="0" y="0"/>
          <a:ext cx="0" cy="0"/>
          <a:chOff x="0" y="0"/>
          <a:chExt cx="0" cy="0"/>
        </a:xfrm>
      </p:grpSpPr>
      <p:pic>
        <p:nvPicPr>
          <p:cNvPr id="13" name="Image 12">
            <a:extLst>
              <a:ext uri="{FF2B5EF4-FFF2-40B4-BE49-F238E27FC236}">
                <a16:creationId xmlns:a16="http://schemas.microsoft.com/office/drawing/2014/main" id="{D81B409F-1C5A-0509-2BF1-953F32ECD365}"/>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0" y="1376374"/>
            <a:ext cx="9144000" cy="4100695"/>
          </a:xfrm>
          <a:prstGeom prst="rect">
            <a:avLst/>
          </a:prstGeom>
        </p:spPr>
      </p:pic>
      <p:cxnSp>
        <p:nvCxnSpPr>
          <p:cNvPr id="3" name="Connecteur droit avec flèche 2">
            <a:extLst>
              <a:ext uri="{FF2B5EF4-FFF2-40B4-BE49-F238E27FC236}">
                <a16:creationId xmlns:a16="http://schemas.microsoft.com/office/drawing/2014/main" id="{F68647E6-1A65-4A8A-9D4E-872D41D26F86}"/>
              </a:ext>
            </a:extLst>
          </p:cNvPr>
          <p:cNvCxnSpPr/>
          <p:nvPr/>
        </p:nvCxnSpPr>
        <p:spPr>
          <a:xfrm>
            <a:off x="1863719" y="2789280"/>
            <a:ext cx="2348281" cy="1800"/>
          </a:xfrm>
          <a:prstGeom prst="straightConnector1">
            <a:avLst/>
          </a:prstGeom>
          <a:noFill/>
          <a:ln>
            <a:noFill/>
            <a:prstDash val="solid"/>
          </a:ln>
        </p:spPr>
      </p:cxnSp>
      <p:cxnSp>
        <p:nvCxnSpPr>
          <p:cNvPr id="4" name="Connecteur : en angle 3">
            <a:extLst>
              <a:ext uri="{FF2B5EF4-FFF2-40B4-BE49-F238E27FC236}">
                <a16:creationId xmlns:a16="http://schemas.microsoft.com/office/drawing/2014/main" id="{EF903F44-B9B1-4DAE-A84A-97149E74B656}"/>
              </a:ext>
            </a:extLst>
          </p:cNvPr>
          <p:cNvCxnSpPr/>
          <p:nvPr/>
        </p:nvCxnSpPr>
        <p:spPr>
          <a:xfrm flipH="1">
            <a:off x="5838120" y="1869839"/>
            <a:ext cx="3189600" cy="1910161"/>
          </a:xfrm>
          <a:prstGeom prst="bentConnector3">
            <a:avLst/>
          </a:prstGeom>
          <a:noFill/>
          <a:ln>
            <a:noFill/>
            <a:prstDash val="solid"/>
          </a:ln>
        </p:spPr>
      </p:cxnSp>
      <p:sp>
        <p:nvSpPr>
          <p:cNvPr id="5" name="Forme libre : forme 4">
            <a:extLst>
              <a:ext uri="{FF2B5EF4-FFF2-40B4-BE49-F238E27FC236}">
                <a16:creationId xmlns:a16="http://schemas.microsoft.com/office/drawing/2014/main" id="{65EAFD35-7914-4674-A811-23043F794B74}"/>
              </a:ext>
            </a:extLst>
          </p:cNvPr>
          <p:cNvSpPr/>
          <p:nvPr/>
        </p:nvSpPr>
        <p:spPr>
          <a:xfrm>
            <a:off x="994303" y="133200"/>
            <a:ext cx="5086905" cy="520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 pos="10328040" algn="l"/>
                <a:tab pos="10779119" algn="l"/>
                <a:tab pos="10780560" algn="l"/>
                <a:tab pos="10782000" algn="l"/>
              </a:tabLst>
            </a:pPr>
            <a:r>
              <a:rPr lang="fr-FR" sz="2800" b="1" i="0" u="none" strike="noStrike" baseline="0" dirty="0">
                <a:ln>
                  <a:noFill/>
                </a:ln>
                <a:solidFill>
                  <a:srgbClr val="00733C"/>
                </a:solidFill>
                <a:latin typeface="Arial" pitchFamily="18"/>
                <a:ea typeface="Arial" pitchFamily="2"/>
                <a:cs typeface="Arial" pitchFamily="2"/>
              </a:rPr>
              <a:t>	 SELECTION DES PRODUITS</a:t>
            </a:r>
          </a:p>
        </p:txBody>
      </p:sp>
      <p:sp>
        <p:nvSpPr>
          <p:cNvPr id="6" name="Forme libre : forme 5">
            <a:extLst>
              <a:ext uri="{FF2B5EF4-FFF2-40B4-BE49-F238E27FC236}">
                <a16:creationId xmlns:a16="http://schemas.microsoft.com/office/drawing/2014/main" id="{A10EE249-3FA5-4151-B49E-C2F66E87CDE8}"/>
              </a:ext>
            </a:extLst>
          </p:cNvPr>
          <p:cNvSpPr/>
          <p:nvPr/>
        </p:nvSpPr>
        <p:spPr>
          <a:xfrm>
            <a:off x="1096113" y="861527"/>
            <a:ext cx="5183280" cy="3070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000000"/>
                </a:solidFill>
                <a:latin typeface="Arial" pitchFamily="18"/>
                <a:ea typeface="Arial" pitchFamily="2"/>
                <a:cs typeface="Arial" pitchFamily="2"/>
              </a:rPr>
              <a:t>1- RECHERCHE PAR FAMILLE DE PRODUIT</a:t>
            </a:r>
          </a:p>
        </p:txBody>
      </p:sp>
      <p:sp>
        <p:nvSpPr>
          <p:cNvPr id="7" name="Forme libre : forme 6">
            <a:extLst>
              <a:ext uri="{FF2B5EF4-FFF2-40B4-BE49-F238E27FC236}">
                <a16:creationId xmlns:a16="http://schemas.microsoft.com/office/drawing/2014/main" id="{E1CA750A-A0BD-4EDA-833D-0FB561669EE8}"/>
              </a:ext>
            </a:extLst>
          </p:cNvPr>
          <p:cNvSpPr/>
          <p:nvPr/>
        </p:nvSpPr>
        <p:spPr>
          <a:xfrm>
            <a:off x="1466850" y="4388757"/>
            <a:ext cx="2449440" cy="52019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E3001E"/>
          </a:solidFill>
          <a:ln>
            <a:noFill/>
            <a:prstDash val="solid"/>
          </a:ln>
        </p:spPr>
        <p:txBody>
          <a:bodyPr vert="horz" wrap="squar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2- Choisir parmi la liste des produits</a:t>
            </a:r>
          </a:p>
        </p:txBody>
      </p:sp>
      <p:cxnSp>
        <p:nvCxnSpPr>
          <p:cNvPr id="8" name="Connecteur droit avec flèche 7">
            <a:extLst>
              <a:ext uri="{FF2B5EF4-FFF2-40B4-BE49-F238E27FC236}">
                <a16:creationId xmlns:a16="http://schemas.microsoft.com/office/drawing/2014/main" id="{8D9C93DA-F6A2-4A72-8884-6F3078B7E9DD}"/>
              </a:ext>
            </a:extLst>
          </p:cNvPr>
          <p:cNvCxnSpPr>
            <a:cxnSpLocks/>
            <a:stCxn id="7" idx="1"/>
          </p:cNvCxnSpPr>
          <p:nvPr/>
        </p:nvCxnSpPr>
        <p:spPr>
          <a:xfrm flipV="1">
            <a:off x="3916290" y="4388757"/>
            <a:ext cx="2164918" cy="260100"/>
          </a:xfrm>
          <a:prstGeom prst="straightConnector1">
            <a:avLst/>
          </a:prstGeom>
          <a:noFill/>
          <a:ln w="25560" cap="sq">
            <a:solidFill>
              <a:srgbClr val="FF0000"/>
            </a:solidFill>
            <a:prstDash val="solid"/>
            <a:miter/>
            <a:tailEnd type="arrow"/>
          </a:ln>
        </p:spPr>
      </p:cxnSp>
      <p:sp>
        <p:nvSpPr>
          <p:cNvPr id="9" name="Forme libre : forme 8">
            <a:extLst>
              <a:ext uri="{FF2B5EF4-FFF2-40B4-BE49-F238E27FC236}">
                <a16:creationId xmlns:a16="http://schemas.microsoft.com/office/drawing/2014/main" id="{9F3AD137-5A27-41ED-B963-D04C86C040F3}"/>
              </a:ext>
            </a:extLst>
          </p:cNvPr>
          <p:cNvSpPr/>
          <p:nvPr/>
        </p:nvSpPr>
        <p:spPr>
          <a:xfrm>
            <a:off x="34920" y="6524640"/>
            <a:ext cx="9144000" cy="404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noAutofit/>
          </a:bodyPr>
          <a:lstStyle/>
          <a:p>
            <a:pPr marL="0" marR="0" lvl="0" indent="0" algn="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8291FB85-122B-4EB3-8D73-7EC8809EBA54}" type="slidenum">
              <a:rPr/>
              <a:t>29</a:t>
            </a:fld>
            <a:endParaRPr lang="fr-FR" sz="1800" b="1" i="0" u="none" strike="noStrike" baseline="0" dirty="0">
              <a:ln>
                <a:noFill/>
              </a:ln>
              <a:solidFill>
                <a:srgbClr val="948A54"/>
              </a:solidFill>
              <a:latin typeface="Arial" pitchFamily="18"/>
              <a:ea typeface="Arial" pitchFamily="2"/>
              <a:cs typeface="Arial" pitchFamily="2"/>
            </a:endParaRPr>
          </a:p>
        </p:txBody>
      </p:sp>
      <p:sp>
        <p:nvSpPr>
          <p:cNvPr id="10" name="Forme libre : forme 9">
            <a:extLst>
              <a:ext uri="{FF2B5EF4-FFF2-40B4-BE49-F238E27FC236}">
                <a16:creationId xmlns:a16="http://schemas.microsoft.com/office/drawing/2014/main" id="{4DA2E68D-584B-4FB3-817A-9E554EA8B5F3}"/>
              </a:ext>
            </a:extLst>
          </p:cNvPr>
          <p:cNvSpPr/>
          <p:nvPr/>
        </p:nvSpPr>
        <p:spPr>
          <a:xfrm>
            <a:off x="304920" y="243000"/>
            <a:ext cx="293400" cy="304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0000"/>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1" name="Forme libre : forme 10">
            <a:extLst>
              <a:ext uri="{FF2B5EF4-FFF2-40B4-BE49-F238E27FC236}">
                <a16:creationId xmlns:a16="http://schemas.microsoft.com/office/drawing/2014/main" id="{5F21416B-6CA8-4F0B-875F-1A67BECAE948}"/>
              </a:ext>
            </a:extLst>
          </p:cNvPr>
          <p:cNvSpPr/>
          <p:nvPr/>
        </p:nvSpPr>
        <p:spPr>
          <a:xfrm>
            <a:off x="696960" y="243000"/>
            <a:ext cx="293760" cy="304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3C139"/>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name="page3">
    <p:spTree>
      <p:nvGrpSpPr>
        <p:cNvPr id="1" name=""/>
        <p:cNvGrpSpPr/>
        <p:nvPr/>
      </p:nvGrpSpPr>
      <p:grpSpPr>
        <a:xfrm>
          <a:off x="0" y="0"/>
          <a:ext cx="0" cy="0"/>
          <a:chOff x="0" y="0"/>
          <a:chExt cx="0" cy="0"/>
        </a:xfrm>
      </p:grpSpPr>
      <p:sp>
        <p:nvSpPr>
          <p:cNvPr id="2" name="Forme libre : forme 1">
            <a:extLst>
              <a:ext uri="{FF2B5EF4-FFF2-40B4-BE49-F238E27FC236}">
                <a16:creationId xmlns:a16="http://schemas.microsoft.com/office/drawing/2014/main" id="{09DFF587-CDF5-4BC7-9013-074B2DF2B2A1}"/>
              </a:ext>
            </a:extLst>
          </p:cNvPr>
          <p:cNvSpPr/>
          <p:nvPr/>
        </p:nvSpPr>
        <p:spPr>
          <a:xfrm>
            <a:off x="344520" y="1312920"/>
            <a:ext cx="8567640" cy="8240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600" b="1" i="0" u="none" strike="noStrike" baseline="0" dirty="0">
                <a:ln>
                  <a:noFill/>
                </a:ln>
                <a:solidFill>
                  <a:srgbClr val="E3001E"/>
                </a:solidFill>
                <a:latin typeface="Arial Narrow" pitchFamily="34"/>
                <a:ea typeface="ヒラギノ角ゴ Pro W3" pitchFamily="2"/>
                <a:cs typeface="ヒラギノ角ゴ Pro W3" pitchFamily="2"/>
              </a:rPr>
              <a:t>Grâce à un module original de géolocalisation automatique, Agrilocal organise une liaison directe entre établissements publics (collèges, maisons de retraite, écoles, hôpitaux, communauté de communes etc.) et fournisseurs (Producteurs et Entreprises Locales) d’un même bassin de vie.</a:t>
            </a:r>
          </a:p>
        </p:txBody>
      </p:sp>
      <p:sp>
        <p:nvSpPr>
          <p:cNvPr id="3" name="Forme libre : forme 2">
            <a:extLst>
              <a:ext uri="{FF2B5EF4-FFF2-40B4-BE49-F238E27FC236}">
                <a16:creationId xmlns:a16="http://schemas.microsoft.com/office/drawing/2014/main" id="{F6734E29-747C-4F56-A565-FDC4F709F77A}"/>
              </a:ext>
            </a:extLst>
          </p:cNvPr>
          <p:cNvSpPr/>
          <p:nvPr/>
        </p:nvSpPr>
        <p:spPr>
          <a:xfrm>
            <a:off x="457200" y="2636999"/>
            <a:ext cx="8213760" cy="3373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1199"/>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600" b="1" i="0" u="none" strike="noStrike" baseline="0" dirty="0">
                <a:ln>
                  <a:noFill/>
                </a:ln>
                <a:solidFill>
                  <a:srgbClr val="000000"/>
                </a:solidFill>
                <a:latin typeface="Arial" pitchFamily="18"/>
                <a:ea typeface="Arial" pitchFamily="2"/>
                <a:cs typeface="Arial" pitchFamily="2"/>
              </a:rPr>
              <a:t>Plusieurs Modules de commande sont disponibles pour les acheteurs :</a:t>
            </a:r>
          </a:p>
        </p:txBody>
      </p:sp>
      <p:sp>
        <p:nvSpPr>
          <p:cNvPr id="4" name="Forme libre : forme 3">
            <a:extLst>
              <a:ext uri="{FF2B5EF4-FFF2-40B4-BE49-F238E27FC236}">
                <a16:creationId xmlns:a16="http://schemas.microsoft.com/office/drawing/2014/main" id="{6807AEE1-66D8-48D2-9FF0-432BA8B46E7D}"/>
              </a:ext>
            </a:extLst>
          </p:cNvPr>
          <p:cNvSpPr/>
          <p:nvPr/>
        </p:nvSpPr>
        <p:spPr>
          <a:xfrm>
            <a:off x="-11160" y="0"/>
            <a:ext cx="503280" cy="5032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B6E01E"/>
          </a:solidFill>
          <a:ln>
            <a:noFill/>
            <a:prstDash val="solid"/>
          </a:ln>
        </p:spPr>
        <p:txBody>
          <a:bodyPr vert="horz" wrap="squar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3200" b="0" i="0" u="none" strike="noStrike" baseline="0" dirty="0">
                <a:ln>
                  <a:noFill/>
                </a:ln>
                <a:solidFill>
                  <a:srgbClr val="FFFFFF"/>
                </a:solidFill>
                <a:latin typeface="Arial" pitchFamily="18"/>
                <a:ea typeface="Arial" pitchFamily="2"/>
                <a:cs typeface="Arial" pitchFamily="2"/>
              </a:rPr>
              <a:t>1</a:t>
            </a:r>
          </a:p>
        </p:txBody>
      </p:sp>
      <p:sp>
        <p:nvSpPr>
          <p:cNvPr id="5" name="Forme libre : forme 4">
            <a:extLst>
              <a:ext uri="{FF2B5EF4-FFF2-40B4-BE49-F238E27FC236}">
                <a16:creationId xmlns:a16="http://schemas.microsoft.com/office/drawing/2014/main" id="{5C48218E-E846-4F1A-8F70-8AB350D457F9}"/>
              </a:ext>
            </a:extLst>
          </p:cNvPr>
          <p:cNvSpPr/>
          <p:nvPr/>
        </p:nvSpPr>
        <p:spPr>
          <a:xfrm>
            <a:off x="792000" y="0"/>
            <a:ext cx="8417160" cy="5032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B6E01E"/>
          </a:solidFill>
          <a:ln>
            <a:noFill/>
            <a:prstDash val="solid"/>
          </a:ln>
        </p:spPr>
        <p:txBody>
          <a:bodyPr vert="horz" wrap="square" lIns="90000" tIns="46800" rIns="90000" bIns="46800" anchor="ctr" anchorCtr="0" compatLnSpc="1">
            <a:no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2800" b="1" i="0" u="none" strike="noStrike" baseline="0" dirty="0">
                <a:ln>
                  <a:noFill/>
                </a:ln>
                <a:solidFill>
                  <a:srgbClr val="FFFFFF"/>
                </a:solidFill>
                <a:effectLst>
                  <a:outerShdw dist="17961" dir="2700000">
                    <a:scrgbClr r="0" g="0" b="0"/>
                  </a:outerShdw>
                </a:effectLst>
                <a:latin typeface="Arial" pitchFamily="18"/>
                <a:ea typeface="ヒラギノ角ゴ Pro W3" pitchFamily="2"/>
                <a:cs typeface="ヒラギノ角ゴ Pro W3" pitchFamily="2"/>
              </a:rPr>
              <a:t>Agrilocal V2: Comment ça marche ?</a:t>
            </a:r>
          </a:p>
        </p:txBody>
      </p:sp>
      <p:sp>
        <p:nvSpPr>
          <p:cNvPr id="6" name="Forme libre : forme 5">
            <a:extLst>
              <a:ext uri="{FF2B5EF4-FFF2-40B4-BE49-F238E27FC236}">
                <a16:creationId xmlns:a16="http://schemas.microsoft.com/office/drawing/2014/main" id="{D309E156-C11F-4458-B656-C3A44E0178C3}"/>
              </a:ext>
            </a:extLst>
          </p:cNvPr>
          <p:cNvSpPr/>
          <p:nvPr/>
        </p:nvSpPr>
        <p:spPr>
          <a:xfrm>
            <a:off x="341280" y="3213000"/>
            <a:ext cx="8213760" cy="1879618"/>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Clr>
                <a:srgbClr val="0064A0"/>
              </a:buClr>
              <a:buSzPct val="100000"/>
              <a:buFont typeface="Wingdings" pitchFamily="2"/>
              <a:buChar char=""/>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800" b="1" i="0" u="none" strike="noStrike" baseline="0" dirty="0">
                <a:ln>
                  <a:noFill/>
                </a:ln>
                <a:solidFill>
                  <a:srgbClr val="0064A0"/>
                </a:solidFill>
                <a:latin typeface="Arial" pitchFamily="18"/>
                <a:ea typeface="Arial" pitchFamily="2"/>
                <a:cs typeface="Arial" pitchFamily="2"/>
              </a:rPr>
              <a:t> Marché simple</a:t>
            </a:r>
          </a:p>
          <a:p>
            <a:pPr marL="171360" marR="0" lvl="0" indent="-165240" algn="ctr" rtl="0" hangingPunct="1">
              <a:lnSpc>
                <a:spcPct val="100000"/>
              </a:lnSpc>
              <a:spcBef>
                <a:spcPts val="0"/>
              </a:spcBef>
              <a:spcAft>
                <a:spcPts val="0"/>
              </a:spcAft>
              <a:buNone/>
              <a:tabLst>
                <a:tab pos="171360" algn="l"/>
                <a:tab pos="620279" algn="l"/>
                <a:tab pos="1069559" algn="l"/>
                <a:tab pos="1518840" algn="l"/>
                <a:tab pos="1968120" algn="l"/>
                <a:tab pos="2417400" algn="l"/>
                <a:tab pos="2866680" algn="l"/>
                <a:tab pos="3315960" algn="l"/>
                <a:tab pos="3765240" algn="l"/>
                <a:tab pos="4214519" algn="l"/>
                <a:tab pos="4663800" algn="l"/>
                <a:tab pos="5113079" algn="l"/>
                <a:tab pos="5562360" algn="l"/>
                <a:tab pos="6011640" algn="l"/>
                <a:tab pos="6460920" algn="l"/>
                <a:tab pos="6910200" algn="l"/>
                <a:tab pos="7359480" algn="l"/>
                <a:tab pos="7808760" algn="l"/>
                <a:tab pos="8258039" algn="l"/>
                <a:tab pos="8707320" algn="l"/>
                <a:tab pos="9156600" algn="l"/>
              </a:tabLst>
            </a:pPr>
            <a:r>
              <a:rPr lang="fr-FR" sz="1600" b="0" i="1" u="none" strike="noStrike" baseline="0" dirty="0">
                <a:ln>
                  <a:noFill/>
                </a:ln>
                <a:solidFill>
                  <a:srgbClr val="000000"/>
                </a:solidFill>
                <a:latin typeface="Arial" pitchFamily="18"/>
                <a:ea typeface="Arial" pitchFamily="2"/>
                <a:cs typeface="Arial" pitchFamily="2"/>
              </a:rPr>
              <a:t>Commande ponctuelle</a:t>
            </a:r>
          </a:p>
          <a:p>
            <a:pPr marL="171360" marR="0" lvl="0" indent="-165240" algn="ctr" rtl="0" hangingPunct="1">
              <a:lnSpc>
                <a:spcPct val="100000"/>
              </a:lnSpc>
              <a:spcBef>
                <a:spcPts val="0"/>
              </a:spcBef>
              <a:spcAft>
                <a:spcPts val="0"/>
              </a:spcAft>
              <a:buNone/>
              <a:tabLst>
                <a:tab pos="171360" algn="l"/>
                <a:tab pos="620279" algn="l"/>
                <a:tab pos="1069559" algn="l"/>
                <a:tab pos="1518840" algn="l"/>
                <a:tab pos="1968120" algn="l"/>
                <a:tab pos="2417400" algn="l"/>
                <a:tab pos="2866680" algn="l"/>
                <a:tab pos="3315960" algn="l"/>
                <a:tab pos="3765240" algn="l"/>
                <a:tab pos="4214519" algn="l"/>
                <a:tab pos="4663800" algn="l"/>
                <a:tab pos="5113079" algn="l"/>
                <a:tab pos="5562360" algn="l"/>
                <a:tab pos="6011640" algn="l"/>
                <a:tab pos="6460920" algn="l"/>
                <a:tab pos="6910200" algn="l"/>
                <a:tab pos="7359480" algn="l"/>
                <a:tab pos="7808760" algn="l"/>
                <a:tab pos="8258039" algn="l"/>
                <a:tab pos="8707320" algn="l"/>
                <a:tab pos="9156600" algn="l"/>
              </a:tabLst>
            </a:pPr>
            <a:endParaRPr lang="fr-FR" sz="1600" b="1" i="1" u="none" strike="noStrike" baseline="0" dirty="0">
              <a:ln>
                <a:noFill/>
              </a:ln>
              <a:solidFill>
                <a:srgbClr val="0064A0"/>
              </a:solidFill>
              <a:latin typeface="Arial" pitchFamily="18"/>
              <a:ea typeface="Arial" pitchFamily="2"/>
              <a:cs typeface="Arial" pitchFamily="2"/>
            </a:endParaRPr>
          </a:p>
          <a:p>
            <a:pPr marL="0" marR="0" lvl="0" indent="0" algn="ctr" rtl="0" hangingPunct="1">
              <a:lnSpc>
                <a:spcPct val="100000"/>
              </a:lnSpc>
              <a:spcBef>
                <a:spcPts val="0"/>
              </a:spcBef>
              <a:spcAft>
                <a:spcPts val="0"/>
              </a:spcAft>
              <a:buClr>
                <a:srgbClr val="0064A0"/>
              </a:buClr>
              <a:buSzPct val="100000"/>
              <a:buFont typeface="Wingdings" pitchFamily="2"/>
              <a:buChar char=""/>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800" b="1" i="0" u="none" strike="noStrike" baseline="0" dirty="0">
                <a:ln>
                  <a:noFill/>
                </a:ln>
                <a:solidFill>
                  <a:srgbClr val="0064A0"/>
                </a:solidFill>
                <a:latin typeface="Arial" pitchFamily="18"/>
                <a:ea typeface="Arial" pitchFamily="2"/>
                <a:cs typeface="Arial" pitchFamily="2"/>
              </a:rPr>
              <a:t> </a:t>
            </a:r>
            <a:r>
              <a:rPr lang="fr-FR" b="1" dirty="0">
                <a:solidFill>
                  <a:srgbClr val="0064A0"/>
                </a:solidFill>
                <a:latin typeface="Arial" pitchFamily="18"/>
                <a:ea typeface="Arial" pitchFamily="2"/>
                <a:cs typeface="Arial" pitchFamily="2"/>
              </a:rPr>
              <a:t>Accord-cadre</a:t>
            </a:r>
            <a:r>
              <a:rPr lang="fr-FR" sz="1800" b="1" i="0" u="none" strike="noStrike" baseline="0" dirty="0">
                <a:ln>
                  <a:noFill/>
                </a:ln>
                <a:solidFill>
                  <a:srgbClr val="0064A0"/>
                </a:solidFill>
                <a:latin typeface="Arial" pitchFamily="18"/>
                <a:ea typeface="Arial" pitchFamily="2"/>
                <a:cs typeface="Arial" pitchFamily="2"/>
              </a:rPr>
              <a:t> à Bons de Commande</a:t>
            </a:r>
          </a:p>
          <a:p>
            <a:pPr marL="171360" marR="0" lvl="0" indent="-165240" algn="ctr" rtl="0" hangingPunct="1">
              <a:lnSpc>
                <a:spcPct val="100000"/>
              </a:lnSpc>
              <a:spcBef>
                <a:spcPts val="0"/>
              </a:spcBef>
              <a:spcAft>
                <a:spcPts val="0"/>
              </a:spcAft>
              <a:buNone/>
              <a:tabLst>
                <a:tab pos="171360" algn="l"/>
                <a:tab pos="620279" algn="l"/>
                <a:tab pos="1069559" algn="l"/>
                <a:tab pos="1518840" algn="l"/>
                <a:tab pos="1968120" algn="l"/>
                <a:tab pos="2417400" algn="l"/>
                <a:tab pos="2866680" algn="l"/>
                <a:tab pos="3315960" algn="l"/>
                <a:tab pos="3765240" algn="l"/>
                <a:tab pos="4214519" algn="l"/>
                <a:tab pos="4663800" algn="l"/>
                <a:tab pos="5113079" algn="l"/>
                <a:tab pos="5562360" algn="l"/>
                <a:tab pos="6011640" algn="l"/>
                <a:tab pos="6460920" algn="l"/>
                <a:tab pos="6910200" algn="l"/>
                <a:tab pos="7359480" algn="l"/>
                <a:tab pos="7808760" algn="l"/>
                <a:tab pos="8258039" algn="l"/>
                <a:tab pos="8707320" algn="l"/>
                <a:tab pos="9156600" algn="l"/>
              </a:tabLst>
            </a:pPr>
            <a:r>
              <a:rPr lang="fr-FR" sz="1600" b="0" i="1" u="none" strike="noStrike" baseline="0" dirty="0">
                <a:ln>
                  <a:noFill/>
                </a:ln>
                <a:solidFill>
                  <a:srgbClr val="000000"/>
                </a:solidFill>
                <a:latin typeface="Arial" pitchFamily="18"/>
                <a:ea typeface="Arial" pitchFamily="2"/>
                <a:cs typeface="Arial" pitchFamily="2"/>
              </a:rPr>
              <a:t>Commande sur une période définie avec émission de bons de commande sans remise en concurrence (Période, volume et prix fixe)</a:t>
            </a:r>
          </a:p>
          <a:p>
            <a:pPr marL="171360" marR="0" lvl="0" indent="-165240" algn="ctr" rtl="0" hangingPunct="1">
              <a:lnSpc>
                <a:spcPct val="100000"/>
              </a:lnSpc>
              <a:spcBef>
                <a:spcPts val="0"/>
              </a:spcBef>
              <a:spcAft>
                <a:spcPts val="0"/>
              </a:spcAft>
              <a:buNone/>
              <a:tabLst>
                <a:tab pos="171360" algn="l"/>
                <a:tab pos="620279" algn="l"/>
                <a:tab pos="1069559" algn="l"/>
                <a:tab pos="1518840" algn="l"/>
                <a:tab pos="1968120" algn="l"/>
                <a:tab pos="2417400" algn="l"/>
                <a:tab pos="2866680" algn="l"/>
                <a:tab pos="3315960" algn="l"/>
                <a:tab pos="3765240" algn="l"/>
                <a:tab pos="4214519" algn="l"/>
                <a:tab pos="4663800" algn="l"/>
                <a:tab pos="5113079" algn="l"/>
                <a:tab pos="5562360" algn="l"/>
                <a:tab pos="6011640" algn="l"/>
                <a:tab pos="6460920" algn="l"/>
                <a:tab pos="6910200" algn="l"/>
                <a:tab pos="7359480" algn="l"/>
                <a:tab pos="7808760" algn="l"/>
                <a:tab pos="8258039" algn="l"/>
                <a:tab pos="8707320" algn="l"/>
                <a:tab pos="9156600" algn="l"/>
              </a:tabLst>
            </a:pPr>
            <a:endParaRPr lang="fr-FR" sz="1600" b="1" i="1" u="none" strike="noStrike" baseline="0" dirty="0">
              <a:ln>
                <a:noFill/>
              </a:ln>
              <a:solidFill>
                <a:srgbClr val="0064A0"/>
              </a:solidFill>
              <a:latin typeface="Arial" pitchFamily="18"/>
              <a:ea typeface="Arial" pitchFamily="2"/>
              <a:cs typeface="Arial" pitchFamily="2"/>
            </a:endParaRPr>
          </a:p>
        </p:txBody>
      </p:sp>
      <p:sp>
        <p:nvSpPr>
          <p:cNvPr id="7" name="Forme libre : forme 6">
            <a:extLst>
              <a:ext uri="{FF2B5EF4-FFF2-40B4-BE49-F238E27FC236}">
                <a16:creationId xmlns:a16="http://schemas.microsoft.com/office/drawing/2014/main" id="{4D7769B2-0294-433D-A1A6-450E88D13B3B}"/>
              </a:ext>
            </a:extLst>
          </p:cNvPr>
          <p:cNvSpPr/>
          <p:nvPr/>
        </p:nvSpPr>
        <p:spPr>
          <a:xfrm>
            <a:off x="1017727" y="657360"/>
            <a:ext cx="3421115" cy="45971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 pos="10328040" algn="l"/>
                <a:tab pos="10779119" algn="l"/>
                <a:tab pos="10780560" algn="l"/>
                <a:tab pos="10782000" algn="l"/>
              </a:tabLst>
            </a:pPr>
            <a:r>
              <a:rPr lang="fr-FR" sz="2400" b="1" i="0" u="none" strike="noStrike" baseline="0" dirty="0">
                <a:ln>
                  <a:noFill/>
                </a:ln>
                <a:solidFill>
                  <a:srgbClr val="00733C"/>
                </a:solidFill>
                <a:latin typeface="Arial" pitchFamily="18"/>
                <a:ea typeface="Arial" pitchFamily="2"/>
                <a:cs typeface="Arial" pitchFamily="2"/>
              </a:rPr>
              <a:t>	 Comment ça marche</a:t>
            </a:r>
          </a:p>
        </p:txBody>
      </p:sp>
      <p:sp>
        <p:nvSpPr>
          <p:cNvPr id="8" name="Forme libre : forme 7">
            <a:extLst>
              <a:ext uri="{FF2B5EF4-FFF2-40B4-BE49-F238E27FC236}">
                <a16:creationId xmlns:a16="http://schemas.microsoft.com/office/drawing/2014/main" id="{DC676A42-0194-40CE-AAB2-C62726F671C5}"/>
              </a:ext>
            </a:extLst>
          </p:cNvPr>
          <p:cNvSpPr/>
          <p:nvPr/>
        </p:nvSpPr>
        <p:spPr>
          <a:xfrm>
            <a:off x="34920" y="6524640"/>
            <a:ext cx="9144000" cy="404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noAutofit/>
          </a:bodyPr>
          <a:lstStyle/>
          <a:p>
            <a:pPr marL="0" marR="0" lvl="0" indent="0" algn="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C1198689-1E0D-4709-BA81-BF7F10369F96}" type="slidenum">
              <a:rPr/>
              <a:t>3</a:t>
            </a:fld>
            <a:endParaRPr lang="fr-FR" sz="1800" b="1" i="0" u="none" strike="noStrike" baseline="0" dirty="0">
              <a:ln>
                <a:noFill/>
              </a:ln>
              <a:solidFill>
                <a:srgbClr val="948A54"/>
              </a:solidFill>
              <a:latin typeface="Arial" pitchFamily="18"/>
              <a:ea typeface="Arial" pitchFamily="2"/>
              <a:cs typeface="Arial" pitchFamily="2"/>
            </a:endParaRPr>
          </a:p>
        </p:txBody>
      </p:sp>
      <p:sp>
        <p:nvSpPr>
          <p:cNvPr id="9" name="Forme libre : forme 8">
            <a:extLst>
              <a:ext uri="{FF2B5EF4-FFF2-40B4-BE49-F238E27FC236}">
                <a16:creationId xmlns:a16="http://schemas.microsoft.com/office/drawing/2014/main" id="{4ECFDC30-684C-4966-BD6D-BD17726B1020}"/>
              </a:ext>
            </a:extLst>
          </p:cNvPr>
          <p:cNvSpPr/>
          <p:nvPr/>
        </p:nvSpPr>
        <p:spPr>
          <a:xfrm>
            <a:off x="334800" y="735119"/>
            <a:ext cx="293760" cy="304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0000"/>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0" name="Forme libre : forme 9">
            <a:extLst>
              <a:ext uri="{FF2B5EF4-FFF2-40B4-BE49-F238E27FC236}">
                <a16:creationId xmlns:a16="http://schemas.microsoft.com/office/drawing/2014/main" id="{F29C20C6-3522-4A53-A2AF-79EE5784C884}"/>
              </a:ext>
            </a:extLst>
          </p:cNvPr>
          <p:cNvSpPr/>
          <p:nvPr/>
        </p:nvSpPr>
        <p:spPr>
          <a:xfrm>
            <a:off x="727200" y="735119"/>
            <a:ext cx="293400" cy="304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3C139"/>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name="page20">
    <p:spTree>
      <p:nvGrpSpPr>
        <p:cNvPr id="1" name=""/>
        <p:cNvGrpSpPr/>
        <p:nvPr/>
      </p:nvGrpSpPr>
      <p:grpSpPr>
        <a:xfrm>
          <a:off x="0" y="0"/>
          <a:ext cx="0" cy="0"/>
          <a:chOff x="0" y="0"/>
          <a:chExt cx="0" cy="0"/>
        </a:xfrm>
      </p:grpSpPr>
      <p:pic>
        <p:nvPicPr>
          <p:cNvPr id="5" name="Image 4">
            <a:extLst>
              <a:ext uri="{FF2B5EF4-FFF2-40B4-BE49-F238E27FC236}">
                <a16:creationId xmlns:a16="http://schemas.microsoft.com/office/drawing/2014/main" id="{39A52164-80D7-F995-063E-61D32C88303A}"/>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0" y="1765077"/>
            <a:ext cx="9144000" cy="3276522"/>
          </a:xfrm>
          <a:prstGeom prst="rect">
            <a:avLst/>
          </a:prstGeom>
        </p:spPr>
      </p:pic>
      <p:cxnSp>
        <p:nvCxnSpPr>
          <p:cNvPr id="3" name="Connecteur droit avec flèche 2">
            <a:extLst>
              <a:ext uri="{FF2B5EF4-FFF2-40B4-BE49-F238E27FC236}">
                <a16:creationId xmlns:a16="http://schemas.microsoft.com/office/drawing/2014/main" id="{EB2FA78E-7162-43A6-B445-1FFB7D8E75D2}"/>
              </a:ext>
            </a:extLst>
          </p:cNvPr>
          <p:cNvCxnSpPr/>
          <p:nvPr/>
        </p:nvCxnSpPr>
        <p:spPr>
          <a:xfrm>
            <a:off x="1863719" y="2041560"/>
            <a:ext cx="2348281" cy="1800"/>
          </a:xfrm>
          <a:prstGeom prst="straightConnector1">
            <a:avLst/>
          </a:prstGeom>
          <a:noFill/>
          <a:ln>
            <a:noFill/>
            <a:prstDash val="solid"/>
          </a:ln>
        </p:spPr>
      </p:cxnSp>
      <p:cxnSp>
        <p:nvCxnSpPr>
          <p:cNvPr id="4" name="Connecteur : en angle 3">
            <a:extLst>
              <a:ext uri="{FF2B5EF4-FFF2-40B4-BE49-F238E27FC236}">
                <a16:creationId xmlns:a16="http://schemas.microsoft.com/office/drawing/2014/main" id="{51FC8770-F1F6-4D4B-AE6A-0749ED70E758}"/>
              </a:ext>
            </a:extLst>
          </p:cNvPr>
          <p:cNvCxnSpPr/>
          <p:nvPr/>
        </p:nvCxnSpPr>
        <p:spPr>
          <a:xfrm flipH="1">
            <a:off x="5838120" y="1122120"/>
            <a:ext cx="3189600" cy="1910160"/>
          </a:xfrm>
          <a:prstGeom prst="bentConnector3">
            <a:avLst/>
          </a:prstGeom>
          <a:noFill/>
          <a:ln>
            <a:noFill/>
            <a:prstDash val="solid"/>
          </a:ln>
        </p:spPr>
      </p:cxnSp>
      <p:sp>
        <p:nvSpPr>
          <p:cNvPr id="6" name="Forme libre : forme 5">
            <a:extLst>
              <a:ext uri="{FF2B5EF4-FFF2-40B4-BE49-F238E27FC236}">
                <a16:creationId xmlns:a16="http://schemas.microsoft.com/office/drawing/2014/main" id="{39E25CD9-CEA1-4B7C-9E19-F8D0B4ABCE9F}"/>
              </a:ext>
            </a:extLst>
          </p:cNvPr>
          <p:cNvSpPr/>
          <p:nvPr/>
        </p:nvSpPr>
        <p:spPr>
          <a:xfrm>
            <a:off x="994302" y="133200"/>
            <a:ext cx="5166804" cy="520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 pos="10328040" algn="l"/>
                <a:tab pos="10779119" algn="l"/>
                <a:tab pos="10780560" algn="l"/>
                <a:tab pos="10782000" algn="l"/>
              </a:tabLst>
            </a:pPr>
            <a:r>
              <a:rPr lang="fr-FR" sz="2800" b="1" i="0" u="none" strike="noStrike" baseline="0" dirty="0">
                <a:ln>
                  <a:noFill/>
                </a:ln>
                <a:solidFill>
                  <a:srgbClr val="00733C"/>
                </a:solidFill>
                <a:latin typeface="Arial" pitchFamily="18"/>
                <a:ea typeface="Arial" pitchFamily="2"/>
                <a:cs typeface="Arial" pitchFamily="2"/>
              </a:rPr>
              <a:t>	 SELECTION DES PRODUITS</a:t>
            </a:r>
          </a:p>
        </p:txBody>
      </p:sp>
      <p:sp>
        <p:nvSpPr>
          <p:cNvPr id="7" name="Forme libre : forme 6">
            <a:extLst>
              <a:ext uri="{FF2B5EF4-FFF2-40B4-BE49-F238E27FC236}">
                <a16:creationId xmlns:a16="http://schemas.microsoft.com/office/drawing/2014/main" id="{34C0534E-DFBE-47CE-8B56-4A21A3D4C131}"/>
              </a:ext>
            </a:extLst>
          </p:cNvPr>
          <p:cNvSpPr/>
          <p:nvPr/>
        </p:nvSpPr>
        <p:spPr>
          <a:xfrm>
            <a:off x="1112375" y="1411200"/>
            <a:ext cx="5183280" cy="3070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000000"/>
                </a:solidFill>
                <a:latin typeface="Arial" pitchFamily="18"/>
                <a:ea typeface="Arial" pitchFamily="2"/>
                <a:cs typeface="Arial" pitchFamily="2"/>
              </a:rPr>
              <a:t>2- RECHERCHE PAR AUTO-</a:t>
            </a:r>
            <a:r>
              <a:rPr lang="fr-FR" sz="1400" b="1" dirty="0">
                <a:solidFill>
                  <a:srgbClr val="000000"/>
                </a:solidFill>
                <a:latin typeface="Arial" pitchFamily="18"/>
                <a:ea typeface="Arial" pitchFamily="2"/>
                <a:cs typeface="Arial" pitchFamily="2"/>
              </a:rPr>
              <a:t>COMPLET</a:t>
            </a:r>
            <a:r>
              <a:rPr lang="fr-FR" sz="1400" b="1" i="0" u="none" strike="noStrike" baseline="0" dirty="0">
                <a:ln>
                  <a:noFill/>
                </a:ln>
                <a:solidFill>
                  <a:srgbClr val="000000"/>
                </a:solidFill>
                <a:latin typeface="Arial" pitchFamily="18"/>
                <a:ea typeface="Arial" pitchFamily="2"/>
                <a:cs typeface="Arial" pitchFamily="2"/>
              </a:rPr>
              <a:t>ION</a:t>
            </a:r>
          </a:p>
        </p:txBody>
      </p:sp>
      <p:sp>
        <p:nvSpPr>
          <p:cNvPr id="8" name="Forme libre : forme 7">
            <a:extLst>
              <a:ext uri="{FF2B5EF4-FFF2-40B4-BE49-F238E27FC236}">
                <a16:creationId xmlns:a16="http://schemas.microsoft.com/office/drawing/2014/main" id="{DAA4FA7E-EC83-49E4-90F2-40B6B5E3B339}"/>
              </a:ext>
            </a:extLst>
          </p:cNvPr>
          <p:cNvSpPr/>
          <p:nvPr/>
        </p:nvSpPr>
        <p:spPr>
          <a:xfrm>
            <a:off x="67612" y="4344299"/>
            <a:ext cx="2449440" cy="2341283"/>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E3001E"/>
          </a:solidFill>
          <a:ln>
            <a:noFill/>
            <a:prstDash val="solid"/>
          </a:ln>
        </p:spPr>
        <p:txBody>
          <a:bodyPr vert="horz" wrap="squar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1- </a:t>
            </a:r>
            <a:r>
              <a:rPr lang="fr-FR" sz="1400" b="1" dirty="0">
                <a:solidFill>
                  <a:srgbClr val="FFFFFF"/>
                </a:solidFill>
                <a:latin typeface="Arial" pitchFamily="18"/>
                <a:ea typeface="Arial" pitchFamily="2"/>
                <a:cs typeface="Arial" pitchFamily="2"/>
              </a:rPr>
              <a:t>Saisi</a:t>
            </a:r>
            <a:r>
              <a:rPr lang="fr-FR" sz="1400" b="1" i="0" u="none" strike="noStrike" baseline="0" dirty="0">
                <a:ln>
                  <a:noFill/>
                </a:ln>
                <a:solidFill>
                  <a:srgbClr val="FFFFFF"/>
                </a:solidFill>
                <a:latin typeface="Arial" pitchFamily="18"/>
                <a:ea typeface="Arial" pitchFamily="2"/>
                <a:cs typeface="Arial" pitchFamily="2"/>
              </a:rPr>
              <a:t>r directement le nom du produit recherché. Une liste de produits vous est proposée au fur et à mesure que le </a:t>
            </a:r>
            <a:r>
              <a:rPr lang="fr-FR" sz="1400" b="1" dirty="0">
                <a:solidFill>
                  <a:srgbClr val="FFFFFF"/>
                </a:solidFill>
                <a:latin typeface="Arial" pitchFamily="18"/>
                <a:ea typeface="Arial" pitchFamily="2"/>
                <a:cs typeface="Arial" pitchFamily="2"/>
              </a:rPr>
              <a:t>mot</a:t>
            </a:r>
            <a:r>
              <a:rPr lang="fr-FR" sz="1400" b="1" i="0" u="none" strike="noStrike" baseline="0" dirty="0">
                <a:ln>
                  <a:noFill/>
                </a:ln>
                <a:solidFill>
                  <a:srgbClr val="FFFFFF"/>
                </a:solidFill>
                <a:latin typeface="Arial" pitchFamily="18"/>
                <a:ea typeface="Arial" pitchFamily="2"/>
                <a:cs typeface="Arial" pitchFamily="2"/>
              </a:rPr>
              <a:t> est renseigné.</a:t>
            </a:r>
          </a:p>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1400" b="1" i="0" u="none" strike="noStrike" baseline="0" dirty="0">
              <a:ln>
                <a:noFill/>
              </a:ln>
              <a:solidFill>
                <a:srgbClr val="FFFFFF"/>
              </a:solidFill>
              <a:latin typeface="Arial" pitchFamily="18"/>
              <a:ea typeface="Arial" pitchFamily="2"/>
              <a:cs typeface="Arial" pitchFamily="2"/>
            </a:endParaRPr>
          </a:p>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200" b="1" i="1" u="none" strike="noStrike" baseline="0" dirty="0">
                <a:ln>
                  <a:noFill/>
                </a:ln>
                <a:solidFill>
                  <a:srgbClr val="FFFFFF"/>
                </a:solidFill>
                <a:latin typeface="Arial" pitchFamily="18"/>
                <a:ea typeface="Arial" pitchFamily="2"/>
                <a:cs typeface="Arial" pitchFamily="2"/>
              </a:rPr>
              <a:t>Attention: il ne faut entrer qu’un seul mot dans la barre de recherche pour retrouver un produit</a:t>
            </a:r>
          </a:p>
        </p:txBody>
      </p:sp>
      <p:cxnSp>
        <p:nvCxnSpPr>
          <p:cNvPr id="9" name="Connecteur droit avec flèche 8">
            <a:extLst>
              <a:ext uri="{FF2B5EF4-FFF2-40B4-BE49-F238E27FC236}">
                <a16:creationId xmlns:a16="http://schemas.microsoft.com/office/drawing/2014/main" id="{A676F6E9-C001-45CD-9E05-8C85C67BB36D}"/>
              </a:ext>
            </a:extLst>
          </p:cNvPr>
          <p:cNvCxnSpPr>
            <a:cxnSpLocks/>
            <a:stCxn id="8" idx="0"/>
          </p:cNvCxnSpPr>
          <p:nvPr/>
        </p:nvCxnSpPr>
        <p:spPr>
          <a:xfrm flipV="1">
            <a:off x="1292332" y="2659224"/>
            <a:ext cx="685758" cy="1685075"/>
          </a:xfrm>
          <a:prstGeom prst="straightConnector1">
            <a:avLst/>
          </a:prstGeom>
          <a:noFill/>
          <a:ln w="25560" cap="sq">
            <a:solidFill>
              <a:srgbClr val="FF0000"/>
            </a:solidFill>
            <a:prstDash val="solid"/>
            <a:miter/>
            <a:tailEnd type="arrow"/>
          </a:ln>
        </p:spPr>
      </p:cxnSp>
      <p:sp>
        <p:nvSpPr>
          <p:cNvPr id="10" name="Forme libre : forme 9">
            <a:extLst>
              <a:ext uri="{FF2B5EF4-FFF2-40B4-BE49-F238E27FC236}">
                <a16:creationId xmlns:a16="http://schemas.microsoft.com/office/drawing/2014/main" id="{59E6CBC3-C6D5-44A9-A1FC-5C0D21CC271E}"/>
              </a:ext>
            </a:extLst>
          </p:cNvPr>
          <p:cNvSpPr/>
          <p:nvPr/>
        </p:nvSpPr>
        <p:spPr>
          <a:xfrm>
            <a:off x="34920" y="6524640"/>
            <a:ext cx="9144000" cy="404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noAutofit/>
          </a:bodyPr>
          <a:lstStyle/>
          <a:p>
            <a:pPr marL="0" marR="0" lvl="0" indent="0" algn="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FA67E627-A540-4D38-BFD1-0A03D727A43B}" type="slidenum">
              <a:rPr/>
              <a:t>30</a:t>
            </a:fld>
            <a:endParaRPr lang="fr-FR" sz="1800" b="1" i="0" u="none" strike="noStrike" baseline="0" dirty="0">
              <a:ln>
                <a:noFill/>
              </a:ln>
              <a:solidFill>
                <a:srgbClr val="948A54"/>
              </a:solidFill>
              <a:latin typeface="Arial" pitchFamily="18"/>
              <a:ea typeface="Arial" pitchFamily="2"/>
              <a:cs typeface="Arial" pitchFamily="2"/>
            </a:endParaRPr>
          </a:p>
        </p:txBody>
      </p:sp>
      <p:sp>
        <p:nvSpPr>
          <p:cNvPr id="11" name="Forme libre : forme 10">
            <a:extLst>
              <a:ext uri="{FF2B5EF4-FFF2-40B4-BE49-F238E27FC236}">
                <a16:creationId xmlns:a16="http://schemas.microsoft.com/office/drawing/2014/main" id="{08839A54-9697-4058-BFA6-28103E1C4A6E}"/>
              </a:ext>
            </a:extLst>
          </p:cNvPr>
          <p:cNvSpPr/>
          <p:nvPr/>
        </p:nvSpPr>
        <p:spPr>
          <a:xfrm>
            <a:off x="0" y="789119"/>
            <a:ext cx="9144000" cy="52019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ct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005DA2"/>
                </a:solidFill>
                <a:latin typeface="Arial" pitchFamily="18"/>
                <a:ea typeface="ヒラギノ角ゴ Pro W3" pitchFamily="2"/>
                <a:cs typeface="ヒラギノ角ゴ Pro W3" pitchFamily="2"/>
              </a:rPr>
              <a:t>Cette page vous permet de renseigner directement le produit recherché lorsque vous avez déjà défini votre menu.  </a:t>
            </a:r>
          </a:p>
        </p:txBody>
      </p:sp>
      <p:sp>
        <p:nvSpPr>
          <p:cNvPr id="12" name="Forme libre : forme 11">
            <a:extLst>
              <a:ext uri="{FF2B5EF4-FFF2-40B4-BE49-F238E27FC236}">
                <a16:creationId xmlns:a16="http://schemas.microsoft.com/office/drawing/2014/main" id="{C561377C-0242-4A2D-B6B7-59F4CC268F53}"/>
              </a:ext>
            </a:extLst>
          </p:cNvPr>
          <p:cNvSpPr/>
          <p:nvPr/>
        </p:nvSpPr>
        <p:spPr>
          <a:xfrm>
            <a:off x="304920" y="243000"/>
            <a:ext cx="293400" cy="304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0000"/>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3" name="Forme libre : forme 12">
            <a:extLst>
              <a:ext uri="{FF2B5EF4-FFF2-40B4-BE49-F238E27FC236}">
                <a16:creationId xmlns:a16="http://schemas.microsoft.com/office/drawing/2014/main" id="{EE317C5D-CCB7-463E-B047-271E788E2F63}"/>
              </a:ext>
            </a:extLst>
          </p:cNvPr>
          <p:cNvSpPr/>
          <p:nvPr/>
        </p:nvSpPr>
        <p:spPr>
          <a:xfrm>
            <a:off x="696960" y="243000"/>
            <a:ext cx="293760" cy="304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3C139"/>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9" name="Forme libre : forme 18">
            <a:extLst>
              <a:ext uri="{FF2B5EF4-FFF2-40B4-BE49-F238E27FC236}">
                <a16:creationId xmlns:a16="http://schemas.microsoft.com/office/drawing/2014/main" id="{2D82DD93-FB2E-452A-A430-BBF651479B3E}"/>
              </a:ext>
            </a:extLst>
          </p:cNvPr>
          <p:cNvSpPr/>
          <p:nvPr/>
        </p:nvSpPr>
        <p:spPr>
          <a:xfrm>
            <a:off x="5509800" y="1125360"/>
            <a:ext cx="3634200" cy="160261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20B4EE"/>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En choisissant un produit ouvert aux offres alternatives, vous permettez aux fournisseurs de vous faire plusieurs offres sur le même produit, intégrant des variantes.</a:t>
            </a:r>
          </a:p>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dirty="0">
                <a:solidFill>
                  <a:srgbClr val="FFFFFF"/>
                </a:solidFill>
                <a:latin typeface="Arial" pitchFamily="18"/>
                <a:ea typeface="Arial" pitchFamily="2"/>
                <a:cs typeface="Arial" pitchFamily="2"/>
              </a:rPr>
              <a:t>Il vous suffit ensuite de faire votre choix parmi les propositions  </a:t>
            </a:r>
            <a:endParaRPr lang="fr-FR" sz="1400" b="1" i="0" u="none" strike="noStrike" baseline="0" dirty="0">
              <a:ln>
                <a:noFill/>
              </a:ln>
              <a:solidFill>
                <a:srgbClr val="FFFFFF"/>
              </a:solidFill>
              <a:latin typeface="Arial" pitchFamily="18"/>
              <a:ea typeface="Arial" pitchFamily="2"/>
              <a:cs typeface="Arial" pitchFamily="2"/>
            </a:endParaRPr>
          </a:p>
        </p:txBody>
      </p:sp>
      <p:cxnSp>
        <p:nvCxnSpPr>
          <p:cNvPr id="20" name="Connecteur droit avec flèche 19">
            <a:extLst>
              <a:ext uri="{FF2B5EF4-FFF2-40B4-BE49-F238E27FC236}">
                <a16:creationId xmlns:a16="http://schemas.microsoft.com/office/drawing/2014/main" id="{1534AE03-EEBC-483E-B656-FDF2AE9370F1}"/>
              </a:ext>
            </a:extLst>
          </p:cNvPr>
          <p:cNvCxnSpPr>
            <a:cxnSpLocks/>
            <a:stCxn id="19" idx="3"/>
          </p:cNvCxnSpPr>
          <p:nvPr/>
        </p:nvCxnSpPr>
        <p:spPr>
          <a:xfrm flipH="1">
            <a:off x="3305881" y="1926670"/>
            <a:ext cx="2203919" cy="1259875"/>
          </a:xfrm>
          <a:prstGeom prst="straightConnector1">
            <a:avLst/>
          </a:prstGeom>
          <a:noFill/>
          <a:ln w="25560" cap="sq">
            <a:solidFill>
              <a:srgbClr val="20B4EE"/>
            </a:solidFill>
            <a:prstDash val="solid"/>
            <a:miter/>
            <a:tailEnd type="arrow"/>
          </a:ln>
        </p:spPr>
      </p:cxn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name="page21">
    <p:spTree>
      <p:nvGrpSpPr>
        <p:cNvPr id="1" name=""/>
        <p:cNvGrpSpPr/>
        <p:nvPr/>
      </p:nvGrpSpPr>
      <p:grpSpPr>
        <a:xfrm>
          <a:off x="0" y="0"/>
          <a:ext cx="0" cy="0"/>
          <a:chOff x="0" y="0"/>
          <a:chExt cx="0" cy="0"/>
        </a:xfrm>
      </p:grpSpPr>
      <p:pic>
        <p:nvPicPr>
          <p:cNvPr id="20" name="Image 19">
            <a:extLst>
              <a:ext uri="{FF2B5EF4-FFF2-40B4-BE49-F238E27FC236}">
                <a16:creationId xmlns:a16="http://schemas.microsoft.com/office/drawing/2014/main" id="{33B2776E-33C9-1B95-CA42-1C8D35B6DC69}"/>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0" y="1373129"/>
            <a:ext cx="9144000" cy="3982642"/>
          </a:xfrm>
          <a:prstGeom prst="rect">
            <a:avLst/>
          </a:prstGeom>
        </p:spPr>
      </p:pic>
      <p:cxnSp>
        <p:nvCxnSpPr>
          <p:cNvPr id="2" name="Connecteur droit avec flèche 1">
            <a:extLst>
              <a:ext uri="{FF2B5EF4-FFF2-40B4-BE49-F238E27FC236}">
                <a16:creationId xmlns:a16="http://schemas.microsoft.com/office/drawing/2014/main" id="{F5A119A2-F557-4AE6-86CD-CD0E6DEA1D22}"/>
              </a:ext>
            </a:extLst>
          </p:cNvPr>
          <p:cNvCxnSpPr/>
          <p:nvPr/>
        </p:nvCxnSpPr>
        <p:spPr>
          <a:xfrm>
            <a:off x="1863719" y="2638440"/>
            <a:ext cx="2348281" cy="1800"/>
          </a:xfrm>
          <a:prstGeom prst="straightConnector1">
            <a:avLst/>
          </a:prstGeom>
          <a:noFill/>
          <a:ln>
            <a:noFill/>
            <a:prstDash val="solid"/>
          </a:ln>
        </p:spPr>
      </p:cxnSp>
      <p:cxnSp>
        <p:nvCxnSpPr>
          <p:cNvPr id="3" name="Connecteur : en angle 2">
            <a:extLst>
              <a:ext uri="{FF2B5EF4-FFF2-40B4-BE49-F238E27FC236}">
                <a16:creationId xmlns:a16="http://schemas.microsoft.com/office/drawing/2014/main" id="{6EF80322-BD03-41AA-A166-D6D9C2B0C5DB}"/>
              </a:ext>
            </a:extLst>
          </p:cNvPr>
          <p:cNvCxnSpPr/>
          <p:nvPr/>
        </p:nvCxnSpPr>
        <p:spPr>
          <a:xfrm flipH="1">
            <a:off x="5838120" y="1719000"/>
            <a:ext cx="3189600" cy="1910160"/>
          </a:xfrm>
          <a:prstGeom prst="bentConnector3">
            <a:avLst/>
          </a:prstGeom>
          <a:noFill/>
          <a:ln>
            <a:noFill/>
            <a:prstDash val="solid"/>
          </a:ln>
        </p:spPr>
      </p:cxnSp>
      <p:sp>
        <p:nvSpPr>
          <p:cNvPr id="5" name="Forme libre : forme 4">
            <a:extLst>
              <a:ext uri="{FF2B5EF4-FFF2-40B4-BE49-F238E27FC236}">
                <a16:creationId xmlns:a16="http://schemas.microsoft.com/office/drawing/2014/main" id="{1B8ABBDF-4066-4E47-A877-AF334FDB2074}"/>
              </a:ext>
            </a:extLst>
          </p:cNvPr>
          <p:cNvSpPr/>
          <p:nvPr/>
        </p:nvSpPr>
        <p:spPr>
          <a:xfrm>
            <a:off x="1003175" y="133200"/>
            <a:ext cx="5397623" cy="520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 pos="10328040" algn="l"/>
                <a:tab pos="10779119" algn="l"/>
                <a:tab pos="10780560" algn="l"/>
                <a:tab pos="10782000" algn="l"/>
              </a:tabLst>
            </a:pPr>
            <a:r>
              <a:rPr lang="fr-FR" sz="2800" b="1" i="0" u="none" strike="noStrike" baseline="0" dirty="0">
                <a:ln>
                  <a:noFill/>
                </a:ln>
                <a:solidFill>
                  <a:srgbClr val="00733C"/>
                </a:solidFill>
                <a:latin typeface="Arial" pitchFamily="18"/>
                <a:ea typeface="Arial" pitchFamily="2"/>
                <a:cs typeface="Arial" pitchFamily="2"/>
              </a:rPr>
              <a:t>	 SELECTION DES PRODUITS</a:t>
            </a:r>
          </a:p>
        </p:txBody>
      </p:sp>
      <p:sp>
        <p:nvSpPr>
          <p:cNvPr id="6" name="Forme libre : forme 5">
            <a:extLst>
              <a:ext uri="{FF2B5EF4-FFF2-40B4-BE49-F238E27FC236}">
                <a16:creationId xmlns:a16="http://schemas.microsoft.com/office/drawing/2014/main" id="{39538EBD-6D55-4624-BAF8-5DCBC4661AC9}"/>
              </a:ext>
            </a:extLst>
          </p:cNvPr>
          <p:cNvSpPr/>
          <p:nvPr/>
        </p:nvSpPr>
        <p:spPr>
          <a:xfrm>
            <a:off x="73080" y="1322242"/>
            <a:ext cx="2449440" cy="52540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E3001E"/>
          </a:solidFill>
          <a:ln>
            <a:noFill/>
            <a:prstDash val="solid"/>
          </a:ln>
        </p:spPr>
        <p:txBody>
          <a:bodyPr vert="horz" wrap="squar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1- </a:t>
            </a:r>
            <a:r>
              <a:rPr lang="fr-FR" sz="1400" b="1" dirty="0">
                <a:solidFill>
                  <a:srgbClr val="FFFFFF"/>
                </a:solidFill>
                <a:latin typeface="Arial" pitchFamily="18"/>
                <a:ea typeface="Arial" pitchFamily="2"/>
                <a:cs typeface="Arial" pitchFamily="2"/>
              </a:rPr>
              <a:t>Recherche par nom de produit</a:t>
            </a:r>
            <a:endParaRPr lang="fr-FR" sz="1400" b="1" i="0" u="none" strike="noStrike" baseline="0" dirty="0">
              <a:ln>
                <a:noFill/>
              </a:ln>
              <a:solidFill>
                <a:srgbClr val="FFFFFF"/>
              </a:solidFill>
              <a:latin typeface="Arial" pitchFamily="18"/>
              <a:ea typeface="Arial" pitchFamily="2"/>
              <a:cs typeface="Arial" pitchFamily="2"/>
            </a:endParaRPr>
          </a:p>
        </p:txBody>
      </p:sp>
      <p:cxnSp>
        <p:nvCxnSpPr>
          <p:cNvPr id="7" name="Connecteur droit avec flèche 6">
            <a:extLst>
              <a:ext uri="{FF2B5EF4-FFF2-40B4-BE49-F238E27FC236}">
                <a16:creationId xmlns:a16="http://schemas.microsoft.com/office/drawing/2014/main" id="{89563AD7-4CE0-4454-89C4-E760F7806E3A}"/>
              </a:ext>
            </a:extLst>
          </p:cNvPr>
          <p:cNvCxnSpPr>
            <a:cxnSpLocks/>
            <a:stCxn id="6" idx="1"/>
          </p:cNvCxnSpPr>
          <p:nvPr/>
        </p:nvCxnSpPr>
        <p:spPr>
          <a:xfrm>
            <a:off x="2522520" y="1584943"/>
            <a:ext cx="724904" cy="927593"/>
          </a:xfrm>
          <a:prstGeom prst="straightConnector1">
            <a:avLst/>
          </a:prstGeom>
          <a:noFill/>
          <a:ln w="25560" cap="sq">
            <a:solidFill>
              <a:srgbClr val="FF0000"/>
            </a:solidFill>
            <a:prstDash val="solid"/>
            <a:miter/>
            <a:tailEnd type="arrow"/>
          </a:ln>
        </p:spPr>
      </p:cxnSp>
      <p:sp>
        <p:nvSpPr>
          <p:cNvPr id="9" name="Forme libre : forme 8">
            <a:extLst>
              <a:ext uri="{FF2B5EF4-FFF2-40B4-BE49-F238E27FC236}">
                <a16:creationId xmlns:a16="http://schemas.microsoft.com/office/drawing/2014/main" id="{1EF0FFC9-15F3-4663-999D-EA70F8C27D90}"/>
              </a:ext>
            </a:extLst>
          </p:cNvPr>
          <p:cNvSpPr/>
          <p:nvPr/>
        </p:nvSpPr>
        <p:spPr>
          <a:xfrm>
            <a:off x="0" y="2517779"/>
            <a:ext cx="2046239" cy="52540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C000"/>
          </a:solidFill>
          <a:ln>
            <a:noFill/>
            <a:prstDash val="solid"/>
          </a:ln>
        </p:spPr>
        <p:txBody>
          <a:bodyPr vert="horz" wrap="squar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Indiquer la quantité souhaitée</a:t>
            </a:r>
          </a:p>
        </p:txBody>
      </p:sp>
      <p:cxnSp>
        <p:nvCxnSpPr>
          <p:cNvPr id="10" name="Connecteur droit avec flèche 9">
            <a:extLst>
              <a:ext uri="{FF2B5EF4-FFF2-40B4-BE49-F238E27FC236}">
                <a16:creationId xmlns:a16="http://schemas.microsoft.com/office/drawing/2014/main" id="{B9800299-7A7F-43E6-84BB-6AD9563E7CEF}"/>
              </a:ext>
            </a:extLst>
          </p:cNvPr>
          <p:cNvCxnSpPr>
            <a:cxnSpLocks/>
          </p:cNvCxnSpPr>
          <p:nvPr/>
        </p:nvCxnSpPr>
        <p:spPr>
          <a:xfrm>
            <a:off x="2046239" y="2839996"/>
            <a:ext cx="128791" cy="395800"/>
          </a:xfrm>
          <a:prstGeom prst="straightConnector1">
            <a:avLst/>
          </a:prstGeom>
          <a:noFill/>
          <a:ln w="25560" cap="sq">
            <a:solidFill>
              <a:srgbClr val="FFC000"/>
            </a:solidFill>
            <a:prstDash val="solid"/>
            <a:miter/>
            <a:tailEnd type="arrow"/>
          </a:ln>
        </p:spPr>
      </p:cxnSp>
      <p:sp>
        <p:nvSpPr>
          <p:cNvPr id="11" name="Forme libre : forme 10">
            <a:extLst>
              <a:ext uri="{FF2B5EF4-FFF2-40B4-BE49-F238E27FC236}">
                <a16:creationId xmlns:a16="http://schemas.microsoft.com/office/drawing/2014/main" id="{5C40BE68-8657-499A-8117-6E71957DA387}"/>
              </a:ext>
            </a:extLst>
          </p:cNvPr>
          <p:cNvSpPr/>
          <p:nvPr/>
        </p:nvSpPr>
        <p:spPr>
          <a:xfrm>
            <a:off x="133590" y="5023028"/>
            <a:ext cx="4653014" cy="1171732"/>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733C"/>
          </a:solidFill>
          <a:ln>
            <a:noFill/>
            <a:prstDash val="solid"/>
          </a:ln>
        </p:spPr>
        <p:txBody>
          <a:bodyPr vert="horz" wrap="squar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Détailler ic</a:t>
            </a:r>
            <a:r>
              <a:rPr lang="fr-FR" sz="1400" b="1" dirty="0">
                <a:solidFill>
                  <a:srgbClr val="FFFFFF"/>
                </a:solidFill>
                <a:latin typeface="Arial" pitchFamily="18"/>
                <a:ea typeface="Arial" pitchFamily="2"/>
                <a:cs typeface="Arial" pitchFamily="2"/>
              </a:rPr>
              <a:t>i le </a:t>
            </a:r>
            <a:r>
              <a:rPr lang="fr-FR" sz="1400" b="1" i="0" u="none" strike="noStrike" baseline="0" dirty="0">
                <a:ln>
                  <a:noFill/>
                </a:ln>
                <a:solidFill>
                  <a:srgbClr val="FFFFFF"/>
                </a:solidFill>
                <a:latin typeface="Arial" pitchFamily="18"/>
                <a:ea typeface="Arial" pitchFamily="2"/>
                <a:cs typeface="Arial" pitchFamily="2"/>
              </a:rPr>
              <a:t>produit recherché (Ex: grammage, parfum, variétés, …).</a:t>
            </a:r>
          </a:p>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dirty="0">
                <a:solidFill>
                  <a:srgbClr val="FFFFFF"/>
                </a:solidFill>
                <a:latin typeface="Arial" pitchFamily="18"/>
                <a:ea typeface="Arial" pitchFamily="2"/>
                <a:cs typeface="Arial" pitchFamily="2"/>
              </a:rPr>
              <a:t>Ce commentaire sera repris dans le règlement de consultation, sur le bon de commande et le bon de livraison.</a:t>
            </a:r>
            <a:endParaRPr lang="fr-FR" sz="1400" b="1" i="0" u="none" strike="noStrike" baseline="0" dirty="0">
              <a:ln>
                <a:noFill/>
              </a:ln>
              <a:solidFill>
                <a:srgbClr val="FFFFFF"/>
              </a:solidFill>
              <a:latin typeface="Arial" pitchFamily="18"/>
              <a:ea typeface="Arial" pitchFamily="2"/>
              <a:cs typeface="Arial" pitchFamily="2"/>
            </a:endParaRPr>
          </a:p>
        </p:txBody>
      </p:sp>
      <p:cxnSp>
        <p:nvCxnSpPr>
          <p:cNvPr id="12" name="Connecteur droit avec flèche 11">
            <a:extLst>
              <a:ext uri="{FF2B5EF4-FFF2-40B4-BE49-F238E27FC236}">
                <a16:creationId xmlns:a16="http://schemas.microsoft.com/office/drawing/2014/main" id="{B679C10B-5FCF-4781-8771-294A631433E3}"/>
              </a:ext>
            </a:extLst>
          </p:cNvPr>
          <p:cNvCxnSpPr>
            <a:cxnSpLocks/>
          </p:cNvCxnSpPr>
          <p:nvPr/>
        </p:nvCxnSpPr>
        <p:spPr>
          <a:xfrm flipH="1" flipV="1">
            <a:off x="2046239" y="4212049"/>
            <a:ext cx="413858" cy="799538"/>
          </a:xfrm>
          <a:prstGeom prst="straightConnector1">
            <a:avLst/>
          </a:prstGeom>
          <a:noFill/>
          <a:ln w="25560" cap="sq">
            <a:solidFill>
              <a:srgbClr val="009900"/>
            </a:solidFill>
            <a:prstDash val="solid"/>
            <a:miter/>
            <a:tailEnd type="arrow"/>
          </a:ln>
        </p:spPr>
      </p:cxnSp>
      <p:sp>
        <p:nvSpPr>
          <p:cNvPr id="13" name="Forme libre : forme 12">
            <a:extLst>
              <a:ext uri="{FF2B5EF4-FFF2-40B4-BE49-F238E27FC236}">
                <a16:creationId xmlns:a16="http://schemas.microsoft.com/office/drawing/2014/main" id="{48B9FFBD-ED29-469A-B443-B10841BFA447}"/>
              </a:ext>
            </a:extLst>
          </p:cNvPr>
          <p:cNvSpPr/>
          <p:nvPr/>
        </p:nvSpPr>
        <p:spPr>
          <a:xfrm>
            <a:off x="6653160" y="4322035"/>
            <a:ext cx="2046239" cy="1818063"/>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7C00E"/>
          </a:solidFill>
          <a:ln>
            <a:noFill/>
            <a:prstDash val="solid"/>
          </a:ln>
        </p:spPr>
        <p:txBody>
          <a:bodyPr vert="horz" wrap="squar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Cocher la ou les cases de signes officiels de qualité pour consulter uniquement les fournisseurs proposant ce type de produit.</a:t>
            </a:r>
          </a:p>
        </p:txBody>
      </p:sp>
      <p:cxnSp>
        <p:nvCxnSpPr>
          <p:cNvPr id="14" name="Connecteur droit avec flèche 13">
            <a:extLst>
              <a:ext uri="{FF2B5EF4-FFF2-40B4-BE49-F238E27FC236}">
                <a16:creationId xmlns:a16="http://schemas.microsoft.com/office/drawing/2014/main" id="{2469389F-497F-4CF4-8D17-D695B341D47E}"/>
              </a:ext>
            </a:extLst>
          </p:cNvPr>
          <p:cNvCxnSpPr>
            <a:cxnSpLocks/>
            <a:stCxn id="13" idx="3"/>
          </p:cNvCxnSpPr>
          <p:nvPr/>
        </p:nvCxnSpPr>
        <p:spPr>
          <a:xfrm flipH="1" flipV="1">
            <a:off x="2175030" y="4020123"/>
            <a:ext cx="4478130" cy="1210944"/>
          </a:xfrm>
          <a:prstGeom prst="straightConnector1">
            <a:avLst/>
          </a:prstGeom>
          <a:noFill/>
          <a:ln w="28440" cap="sq">
            <a:solidFill>
              <a:srgbClr val="97C00E"/>
            </a:solidFill>
            <a:prstDash val="solid"/>
            <a:miter/>
            <a:tailEnd type="arrow"/>
          </a:ln>
        </p:spPr>
      </p:cxnSp>
      <p:sp>
        <p:nvSpPr>
          <p:cNvPr id="15" name="Forme libre : forme 14">
            <a:extLst>
              <a:ext uri="{FF2B5EF4-FFF2-40B4-BE49-F238E27FC236}">
                <a16:creationId xmlns:a16="http://schemas.microsoft.com/office/drawing/2014/main" id="{17450AAC-C6E4-4737-8FF2-6096511FB3D8}"/>
              </a:ext>
            </a:extLst>
          </p:cNvPr>
          <p:cNvSpPr/>
          <p:nvPr/>
        </p:nvSpPr>
        <p:spPr>
          <a:xfrm>
            <a:off x="34920" y="6524640"/>
            <a:ext cx="9144000" cy="404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noAutofit/>
          </a:bodyPr>
          <a:lstStyle/>
          <a:p>
            <a:pPr marL="0" marR="0" lvl="0" indent="0" algn="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D9BD44F7-B919-4363-AF4D-58C958EE0A01}" type="slidenum">
              <a:rPr/>
              <a:t>31</a:t>
            </a:fld>
            <a:endParaRPr lang="fr-FR" sz="1800" b="1" i="0" u="none" strike="noStrike" baseline="0" dirty="0">
              <a:ln>
                <a:noFill/>
              </a:ln>
              <a:solidFill>
                <a:srgbClr val="948A54"/>
              </a:solidFill>
              <a:latin typeface="Arial" pitchFamily="18"/>
              <a:ea typeface="Arial" pitchFamily="2"/>
              <a:cs typeface="Arial" pitchFamily="2"/>
            </a:endParaRPr>
          </a:p>
        </p:txBody>
      </p:sp>
      <p:sp>
        <p:nvSpPr>
          <p:cNvPr id="16" name="Forme libre : forme 15">
            <a:extLst>
              <a:ext uri="{FF2B5EF4-FFF2-40B4-BE49-F238E27FC236}">
                <a16:creationId xmlns:a16="http://schemas.microsoft.com/office/drawing/2014/main" id="{D9BBB239-143B-44EB-965F-70762F597327}"/>
              </a:ext>
            </a:extLst>
          </p:cNvPr>
          <p:cNvSpPr/>
          <p:nvPr/>
        </p:nvSpPr>
        <p:spPr>
          <a:xfrm>
            <a:off x="6734520" y="1167727"/>
            <a:ext cx="2039759" cy="1171732"/>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20B4EE"/>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Choix des unités. Pour certains produits, plusieurs choix d’unités sont possibles.</a:t>
            </a:r>
          </a:p>
        </p:txBody>
      </p:sp>
      <p:cxnSp>
        <p:nvCxnSpPr>
          <p:cNvPr id="17" name="Connecteur droit avec flèche 16">
            <a:extLst>
              <a:ext uri="{FF2B5EF4-FFF2-40B4-BE49-F238E27FC236}">
                <a16:creationId xmlns:a16="http://schemas.microsoft.com/office/drawing/2014/main" id="{B42C0476-57E3-407E-BE50-7EFC2F5D4987}"/>
              </a:ext>
            </a:extLst>
          </p:cNvPr>
          <p:cNvCxnSpPr>
            <a:cxnSpLocks/>
            <a:stCxn id="16" idx="2"/>
          </p:cNvCxnSpPr>
          <p:nvPr/>
        </p:nvCxnSpPr>
        <p:spPr>
          <a:xfrm flipH="1">
            <a:off x="5870882" y="2339459"/>
            <a:ext cx="1883518" cy="827848"/>
          </a:xfrm>
          <a:prstGeom prst="straightConnector1">
            <a:avLst/>
          </a:prstGeom>
          <a:noFill/>
          <a:ln w="25560" cap="sq">
            <a:solidFill>
              <a:srgbClr val="20B4EE"/>
            </a:solidFill>
            <a:prstDash val="solid"/>
            <a:miter/>
            <a:tailEnd type="arrow"/>
          </a:ln>
        </p:spPr>
      </p:cxnSp>
      <p:sp>
        <p:nvSpPr>
          <p:cNvPr id="18" name="Forme libre : forme 17">
            <a:extLst>
              <a:ext uri="{FF2B5EF4-FFF2-40B4-BE49-F238E27FC236}">
                <a16:creationId xmlns:a16="http://schemas.microsoft.com/office/drawing/2014/main" id="{7C329B3F-F36C-4ED7-A06D-17B7D628946A}"/>
              </a:ext>
            </a:extLst>
          </p:cNvPr>
          <p:cNvSpPr/>
          <p:nvPr/>
        </p:nvSpPr>
        <p:spPr>
          <a:xfrm>
            <a:off x="304920" y="243000"/>
            <a:ext cx="293400" cy="304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0000"/>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9" name="Forme libre : forme 18">
            <a:extLst>
              <a:ext uri="{FF2B5EF4-FFF2-40B4-BE49-F238E27FC236}">
                <a16:creationId xmlns:a16="http://schemas.microsoft.com/office/drawing/2014/main" id="{0C3A5DB5-8AC4-4D72-A58C-DB980073065D}"/>
              </a:ext>
            </a:extLst>
          </p:cNvPr>
          <p:cNvSpPr/>
          <p:nvPr/>
        </p:nvSpPr>
        <p:spPr>
          <a:xfrm>
            <a:off x="696960" y="243000"/>
            <a:ext cx="293760" cy="304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3C139"/>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cxnSp>
        <p:nvCxnSpPr>
          <p:cNvPr id="33" name="Connecteur droit avec flèche 32">
            <a:extLst>
              <a:ext uri="{FF2B5EF4-FFF2-40B4-BE49-F238E27FC236}">
                <a16:creationId xmlns:a16="http://schemas.microsoft.com/office/drawing/2014/main" id="{CB93BB6E-AA4B-4D68-90CA-47BAD179C093}"/>
              </a:ext>
            </a:extLst>
          </p:cNvPr>
          <p:cNvCxnSpPr>
            <a:cxnSpLocks/>
            <a:stCxn id="13" idx="3"/>
          </p:cNvCxnSpPr>
          <p:nvPr/>
        </p:nvCxnSpPr>
        <p:spPr>
          <a:xfrm flipH="1" flipV="1">
            <a:off x="4012708" y="4020125"/>
            <a:ext cx="2640452" cy="1210942"/>
          </a:xfrm>
          <a:prstGeom prst="straightConnector1">
            <a:avLst/>
          </a:prstGeom>
          <a:noFill/>
          <a:ln w="28440" cap="sq">
            <a:solidFill>
              <a:srgbClr val="97C00E"/>
            </a:solidFill>
            <a:prstDash val="solid"/>
            <a:miter/>
            <a:tailEnd type="arrow"/>
          </a:ln>
        </p:spPr>
      </p:cxnSp>
      <p:cxnSp>
        <p:nvCxnSpPr>
          <p:cNvPr id="36" name="Connecteur droit avec flèche 35">
            <a:extLst>
              <a:ext uri="{FF2B5EF4-FFF2-40B4-BE49-F238E27FC236}">
                <a16:creationId xmlns:a16="http://schemas.microsoft.com/office/drawing/2014/main" id="{128712F9-DE2E-4461-8B2D-111DFD0E0B13}"/>
              </a:ext>
            </a:extLst>
          </p:cNvPr>
          <p:cNvCxnSpPr>
            <a:cxnSpLocks/>
            <a:stCxn id="13" idx="3"/>
          </p:cNvCxnSpPr>
          <p:nvPr/>
        </p:nvCxnSpPr>
        <p:spPr>
          <a:xfrm flipH="1" flipV="1">
            <a:off x="5628444" y="4020125"/>
            <a:ext cx="1024716" cy="1210942"/>
          </a:xfrm>
          <a:prstGeom prst="straightConnector1">
            <a:avLst/>
          </a:prstGeom>
          <a:noFill/>
          <a:ln w="28440" cap="sq">
            <a:solidFill>
              <a:srgbClr val="97C00E"/>
            </a:solidFill>
            <a:prstDash val="solid"/>
            <a:miter/>
            <a:tailEnd type="arrow"/>
          </a:ln>
        </p:spPr>
      </p:cxnSp>
      <p:cxnSp>
        <p:nvCxnSpPr>
          <p:cNvPr id="21" name="Connecteur droit avec flèche 20">
            <a:extLst>
              <a:ext uri="{FF2B5EF4-FFF2-40B4-BE49-F238E27FC236}">
                <a16:creationId xmlns:a16="http://schemas.microsoft.com/office/drawing/2014/main" id="{EB8BBFCC-E51B-4623-B9DE-40D3436B3C5A}"/>
              </a:ext>
            </a:extLst>
          </p:cNvPr>
          <p:cNvCxnSpPr>
            <a:cxnSpLocks/>
            <a:stCxn id="9" idx="1"/>
          </p:cNvCxnSpPr>
          <p:nvPr/>
        </p:nvCxnSpPr>
        <p:spPr>
          <a:xfrm>
            <a:off x="2046239" y="2780480"/>
            <a:ext cx="2264504" cy="332474"/>
          </a:xfrm>
          <a:prstGeom prst="straightConnector1">
            <a:avLst/>
          </a:prstGeom>
          <a:noFill/>
          <a:ln w="25560" cap="sq">
            <a:solidFill>
              <a:srgbClr val="FFC000"/>
            </a:solidFill>
            <a:prstDash val="solid"/>
            <a:miter/>
            <a:tailEnd type="arrow"/>
          </a:ln>
        </p:spPr>
      </p:cxn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name="page22">
    <p:spTree>
      <p:nvGrpSpPr>
        <p:cNvPr id="1" name=""/>
        <p:cNvGrpSpPr/>
        <p:nvPr/>
      </p:nvGrpSpPr>
      <p:grpSpPr>
        <a:xfrm>
          <a:off x="0" y="0"/>
          <a:ext cx="0" cy="0"/>
          <a:chOff x="0" y="0"/>
          <a:chExt cx="0" cy="0"/>
        </a:xfrm>
      </p:grpSpPr>
      <p:pic>
        <p:nvPicPr>
          <p:cNvPr id="15" name="Image 14">
            <a:extLst>
              <a:ext uri="{FF2B5EF4-FFF2-40B4-BE49-F238E27FC236}">
                <a16:creationId xmlns:a16="http://schemas.microsoft.com/office/drawing/2014/main" id="{1440177C-444F-B536-AA1E-0F5A9339FD38}"/>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69399" y="1571141"/>
            <a:ext cx="9144000" cy="4122158"/>
          </a:xfrm>
          <a:prstGeom prst="rect">
            <a:avLst/>
          </a:prstGeom>
        </p:spPr>
      </p:pic>
      <p:cxnSp>
        <p:nvCxnSpPr>
          <p:cNvPr id="3" name="Connecteur droit avec flèche 2">
            <a:extLst>
              <a:ext uri="{FF2B5EF4-FFF2-40B4-BE49-F238E27FC236}">
                <a16:creationId xmlns:a16="http://schemas.microsoft.com/office/drawing/2014/main" id="{C73BD6C6-C390-417D-B367-3E4ECEE46C72}"/>
              </a:ext>
            </a:extLst>
          </p:cNvPr>
          <p:cNvCxnSpPr/>
          <p:nvPr/>
        </p:nvCxnSpPr>
        <p:spPr>
          <a:xfrm>
            <a:off x="1863719" y="2041560"/>
            <a:ext cx="2348281" cy="1800"/>
          </a:xfrm>
          <a:prstGeom prst="straightConnector1">
            <a:avLst/>
          </a:prstGeom>
          <a:noFill/>
          <a:ln>
            <a:noFill/>
            <a:prstDash val="solid"/>
          </a:ln>
        </p:spPr>
      </p:cxnSp>
      <p:cxnSp>
        <p:nvCxnSpPr>
          <p:cNvPr id="4" name="Connecteur : en angle 3">
            <a:extLst>
              <a:ext uri="{FF2B5EF4-FFF2-40B4-BE49-F238E27FC236}">
                <a16:creationId xmlns:a16="http://schemas.microsoft.com/office/drawing/2014/main" id="{E59C0EEA-73D0-48DF-A8E5-84C69F3CE015}"/>
              </a:ext>
            </a:extLst>
          </p:cNvPr>
          <p:cNvCxnSpPr/>
          <p:nvPr/>
        </p:nvCxnSpPr>
        <p:spPr>
          <a:xfrm flipH="1">
            <a:off x="5838120" y="1122120"/>
            <a:ext cx="3189600" cy="1910160"/>
          </a:xfrm>
          <a:prstGeom prst="bentConnector3">
            <a:avLst/>
          </a:prstGeom>
          <a:noFill/>
          <a:ln>
            <a:noFill/>
            <a:prstDash val="solid"/>
          </a:ln>
        </p:spPr>
      </p:cxnSp>
      <p:sp>
        <p:nvSpPr>
          <p:cNvPr id="5" name="Forme libre : forme 4">
            <a:extLst>
              <a:ext uri="{FF2B5EF4-FFF2-40B4-BE49-F238E27FC236}">
                <a16:creationId xmlns:a16="http://schemas.microsoft.com/office/drawing/2014/main" id="{E0E9E845-8526-4275-9ED9-A63CDEC69C56}"/>
              </a:ext>
            </a:extLst>
          </p:cNvPr>
          <p:cNvSpPr/>
          <p:nvPr/>
        </p:nvSpPr>
        <p:spPr>
          <a:xfrm>
            <a:off x="994303" y="133200"/>
            <a:ext cx="5370990" cy="520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 pos="10328040" algn="l"/>
                <a:tab pos="10779119" algn="l"/>
                <a:tab pos="10780560" algn="l"/>
                <a:tab pos="10782000" algn="l"/>
              </a:tabLst>
            </a:pPr>
            <a:r>
              <a:rPr lang="fr-FR" sz="2800" b="1" i="0" u="none" strike="noStrike" baseline="0" dirty="0">
                <a:ln>
                  <a:noFill/>
                </a:ln>
                <a:solidFill>
                  <a:srgbClr val="00733C"/>
                </a:solidFill>
                <a:latin typeface="Arial" pitchFamily="18"/>
                <a:ea typeface="Arial" pitchFamily="2"/>
                <a:cs typeface="Arial" pitchFamily="2"/>
              </a:rPr>
              <a:t>	 SELECTION DES PRODUITS</a:t>
            </a:r>
          </a:p>
        </p:txBody>
      </p:sp>
      <p:sp>
        <p:nvSpPr>
          <p:cNvPr id="6" name="Forme libre : forme 5">
            <a:extLst>
              <a:ext uri="{FF2B5EF4-FFF2-40B4-BE49-F238E27FC236}">
                <a16:creationId xmlns:a16="http://schemas.microsoft.com/office/drawing/2014/main" id="{CB5941DC-68CE-4C1C-8676-882C661B472F}"/>
              </a:ext>
            </a:extLst>
          </p:cNvPr>
          <p:cNvSpPr/>
          <p:nvPr/>
        </p:nvSpPr>
        <p:spPr>
          <a:xfrm>
            <a:off x="6724737" y="3364299"/>
            <a:ext cx="2077920" cy="160261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7C00E"/>
          </a:solidFill>
          <a:ln>
            <a:noFill/>
            <a:prstDash val="solid"/>
          </a:ln>
        </p:spPr>
        <p:txBody>
          <a:bodyPr vert="horz" wrap="squar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Cliquer sur la date pour sélectionner le jour souhaité pour la livraison des produits. La date est unique pour tous les produits de la consultation</a:t>
            </a:r>
          </a:p>
        </p:txBody>
      </p:sp>
      <p:sp>
        <p:nvSpPr>
          <p:cNvPr id="7" name="Forme libre : forme 6">
            <a:extLst>
              <a:ext uri="{FF2B5EF4-FFF2-40B4-BE49-F238E27FC236}">
                <a16:creationId xmlns:a16="http://schemas.microsoft.com/office/drawing/2014/main" id="{804D0BA9-6641-4B08-9379-D0A5955A9281}"/>
              </a:ext>
            </a:extLst>
          </p:cNvPr>
          <p:cNvSpPr/>
          <p:nvPr/>
        </p:nvSpPr>
        <p:spPr>
          <a:xfrm>
            <a:off x="34444" y="2916485"/>
            <a:ext cx="2504570" cy="1225593"/>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64A0"/>
          </a:solidFill>
          <a:ln>
            <a:noFill/>
            <a:prstDash val="solid"/>
          </a:ln>
        </p:spPr>
        <p:txBody>
          <a:bodyPr vert="horz" wrap="squar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Rayon de recherche des producteurs autour de votre établissement.</a:t>
            </a:r>
          </a:p>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1050" b="1" i="1" dirty="0">
              <a:solidFill>
                <a:srgbClr val="FFFFFF"/>
              </a:solidFill>
              <a:latin typeface="Arial" pitchFamily="18"/>
              <a:ea typeface="Arial" pitchFamily="2"/>
              <a:cs typeface="Arial" pitchFamily="2"/>
            </a:endParaRPr>
          </a:p>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050" b="1" i="1" dirty="0">
                <a:solidFill>
                  <a:srgbClr val="FFFFFF"/>
                </a:solidFill>
                <a:latin typeface="Arial" pitchFamily="18"/>
                <a:ea typeface="Arial" pitchFamily="2"/>
                <a:cs typeface="Arial" pitchFamily="2"/>
              </a:rPr>
              <a:t>NB : ce rayon est sauvegardé pour vos consultations ultérieures</a:t>
            </a:r>
            <a:endParaRPr lang="fr-FR" sz="1050" b="1" i="1" u="none" strike="noStrike" baseline="0" dirty="0">
              <a:ln>
                <a:noFill/>
              </a:ln>
              <a:solidFill>
                <a:srgbClr val="FFFFFF"/>
              </a:solidFill>
              <a:latin typeface="Arial" pitchFamily="18"/>
              <a:ea typeface="Arial" pitchFamily="2"/>
              <a:cs typeface="Arial" pitchFamily="2"/>
            </a:endParaRPr>
          </a:p>
        </p:txBody>
      </p:sp>
      <p:cxnSp>
        <p:nvCxnSpPr>
          <p:cNvPr id="8" name="Connecteur droit avec flèche 7">
            <a:extLst>
              <a:ext uri="{FF2B5EF4-FFF2-40B4-BE49-F238E27FC236}">
                <a16:creationId xmlns:a16="http://schemas.microsoft.com/office/drawing/2014/main" id="{1E95FB0E-69F2-4AEC-91C7-93F658B8A769}"/>
              </a:ext>
            </a:extLst>
          </p:cNvPr>
          <p:cNvCxnSpPr>
            <a:cxnSpLocks/>
            <a:stCxn id="6" idx="3"/>
          </p:cNvCxnSpPr>
          <p:nvPr/>
        </p:nvCxnSpPr>
        <p:spPr>
          <a:xfrm flipH="1">
            <a:off x="4971495" y="4165609"/>
            <a:ext cx="1753242" cy="599482"/>
          </a:xfrm>
          <a:prstGeom prst="straightConnector1">
            <a:avLst/>
          </a:prstGeom>
          <a:noFill/>
          <a:ln w="28440" cap="sq">
            <a:solidFill>
              <a:srgbClr val="97C00E"/>
            </a:solidFill>
            <a:prstDash val="solid"/>
            <a:miter/>
            <a:tailEnd type="arrow"/>
          </a:ln>
        </p:spPr>
      </p:cxnSp>
      <p:cxnSp>
        <p:nvCxnSpPr>
          <p:cNvPr id="9" name="Connecteur droit avec flèche 8">
            <a:extLst>
              <a:ext uri="{FF2B5EF4-FFF2-40B4-BE49-F238E27FC236}">
                <a16:creationId xmlns:a16="http://schemas.microsoft.com/office/drawing/2014/main" id="{2C520D7B-DB07-4FE6-BA0E-D0E69464946F}"/>
              </a:ext>
            </a:extLst>
          </p:cNvPr>
          <p:cNvCxnSpPr>
            <a:cxnSpLocks/>
            <a:stCxn id="7" idx="2"/>
          </p:cNvCxnSpPr>
          <p:nvPr/>
        </p:nvCxnSpPr>
        <p:spPr>
          <a:xfrm>
            <a:off x="1286729" y="4142078"/>
            <a:ext cx="1314428" cy="471422"/>
          </a:xfrm>
          <a:prstGeom prst="straightConnector1">
            <a:avLst/>
          </a:prstGeom>
          <a:noFill/>
          <a:ln w="25560" cap="sq">
            <a:solidFill>
              <a:srgbClr val="0064A0"/>
            </a:solidFill>
            <a:prstDash val="solid"/>
            <a:miter/>
            <a:tailEnd type="arrow"/>
          </a:ln>
        </p:spPr>
      </p:cxnSp>
      <p:cxnSp>
        <p:nvCxnSpPr>
          <p:cNvPr id="10" name="Connecteur droit avec flèche 9">
            <a:extLst>
              <a:ext uri="{FF2B5EF4-FFF2-40B4-BE49-F238E27FC236}">
                <a16:creationId xmlns:a16="http://schemas.microsoft.com/office/drawing/2014/main" id="{D3EA2A65-D011-414B-85A7-DA4C78AAFD48}"/>
              </a:ext>
            </a:extLst>
          </p:cNvPr>
          <p:cNvCxnSpPr>
            <a:cxnSpLocks/>
            <a:stCxn id="11" idx="1"/>
          </p:cNvCxnSpPr>
          <p:nvPr/>
        </p:nvCxnSpPr>
        <p:spPr>
          <a:xfrm flipV="1">
            <a:off x="2162160" y="5451122"/>
            <a:ext cx="2986560" cy="104836"/>
          </a:xfrm>
          <a:prstGeom prst="straightConnector1">
            <a:avLst/>
          </a:prstGeom>
          <a:noFill/>
          <a:ln w="25560" cap="sq">
            <a:solidFill>
              <a:srgbClr val="F78E03"/>
            </a:solidFill>
            <a:prstDash val="solid"/>
            <a:miter/>
            <a:tailEnd type="arrow"/>
          </a:ln>
        </p:spPr>
      </p:cxnSp>
      <p:sp>
        <p:nvSpPr>
          <p:cNvPr id="11" name="Forme libre : forme 10">
            <a:extLst>
              <a:ext uri="{FF2B5EF4-FFF2-40B4-BE49-F238E27FC236}">
                <a16:creationId xmlns:a16="http://schemas.microsoft.com/office/drawing/2014/main" id="{08845810-A1D7-4D77-8675-9F7FC4801447}"/>
              </a:ext>
            </a:extLst>
          </p:cNvPr>
          <p:cNvSpPr/>
          <p:nvPr/>
        </p:nvSpPr>
        <p:spPr>
          <a:xfrm>
            <a:off x="63360" y="5262479"/>
            <a:ext cx="2098800" cy="586957"/>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78E03"/>
          </a:solidFill>
          <a:ln>
            <a:noFill/>
            <a:prstDash val="solid"/>
          </a:ln>
        </p:spPr>
        <p:txBody>
          <a:bodyPr vert="horz" wrap="square" lIns="90000" tIns="46800" rIns="90000" bIns="46800" anchor="t" anchorCtr="0" compatLnSpc="1">
            <a:spAutoFit/>
          </a:bodyPr>
          <a:lstStyle/>
          <a:p>
            <a:pPr marL="0" marR="0" lvl="0" indent="0" algn="just"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600" b="1" i="0" u="none" strike="noStrike" baseline="0" dirty="0">
                <a:ln>
                  <a:noFill/>
                </a:ln>
                <a:solidFill>
                  <a:srgbClr val="FFFFFF"/>
                </a:solidFill>
                <a:latin typeface="Arial Narrow" pitchFamily="34"/>
                <a:ea typeface="Calibri" pitchFamily="34"/>
                <a:cs typeface="Calibri" pitchFamily="34"/>
              </a:rPr>
              <a:t>Ajouter le produit à la liste en cours</a:t>
            </a:r>
          </a:p>
        </p:txBody>
      </p:sp>
      <p:sp>
        <p:nvSpPr>
          <p:cNvPr id="12" name="Forme libre : forme 11">
            <a:extLst>
              <a:ext uri="{FF2B5EF4-FFF2-40B4-BE49-F238E27FC236}">
                <a16:creationId xmlns:a16="http://schemas.microsoft.com/office/drawing/2014/main" id="{15397E58-7EE8-428F-ACCF-9F0329C54AE9}"/>
              </a:ext>
            </a:extLst>
          </p:cNvPr>
          <p:cNvSpPr/>
          <p:nvPr/>
        </p:nvSpPr>
        <p:spPr>
          <a:xfrm>
            <a:off x="34920" y="6524640"/>
            <a:ext cx="9144000" cy="404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noAutofit/>
          </a:bodyPr>
          <a:lstStyle/>
          <a:p>
            <a:pPr marL="0" marR="0" lvl="0" indent="0" algn="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3B15AD4E-9ACB-43D0-A085-0B8ECC5E56D2}" type="slidenum">
              <a:rPr/>
              <a:t>32</a:t>
            </a:fld>
            <a:endParaRPr lang="fr-FR" sz="1800" b="1" i="0" u="none" strike="noStrike" baseline="0" dirty="0">
              <a:ln>
                <a:noFill/>
              </a:ln>
              <a:solidFill>
                <a:srgbClr val="948A54"/>
              </a:solidFill>
              <a:latin typeface="Arial" pitchFamily="18"/>
              <a:ea typeface="Arial" pitchFamily="2"/>
              <a:cs typeface="Arial" pitchFamily="2"/>
            </a:endParaRPr>
          </a:p>
        </p:txBody>
      </p:sp>
      <p:sp>
        <p:nvSpPr>
          <p:cNvPr id="13" name="Forme libre : forme 12">
            <a:extLst>
              <a:ext uri="{FF2B5EF4-FFF2-40B4-BE49-F238E27FC236}">
                <a16:creationId xmlns:a16="http://schemas.microsoft.com/office/drawing/2014/main" id="{FFB7575A-A8BF-4D4F-9530-6A3829963C06}"/>
              </a:ext>
            </a:extLst>
          </p:cNvPr>
          <p:cNvSpPr/>
          <p:nvPr/>
        </p:nvSpPr>
        <p:spPr>
          <a:xfrm>
            <a:off x="304920" y="243000"/>
            <a:ext cx="293400" cy="304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0000"/>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4" name="Forme libre : forme 13">
            <a:extLst>
              <a:ext uri="{FF2B5EF4-FFF2-40B4-BE49-F238E27FC236}">
                <a16:creationId xmlns:a16="http://schemas.microsoft.com/office/drawing/2014/main" id="{A5A23527-D152-4FE0-80FF-F02D5D7A1305}"/>
              </a:ext>
            </a:extLst>
          </p:cNvPr>
          <p:cNvSpPr/>
          <p:nvPr/>
        </p:nvSpPr>
        <p:spPr>
          <a:xfrm>
            <a:off x="696960" y="243000"/>
            <a:ext cx="293760" cy="304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3C139"/>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name="page23">
    <p:spTree>
      <p:nvGrpSpPr>
        <p:cNvPr id="1" name=""/>
        <p:cNvGrpSpPr/>
        <p:nvPr/>
      </p:nvGrpSpPr>
      <p:grpSpPr>
        <a:xfrm>
          <a:off x="0" y="0"/>
          <a:ext cx="0" cy="0"/>
          <a:chOff x="0" y="0"/>
          <a:chExt cx="0" cy="0"/>
        </a:xfrm>
      </p:grpSpPr>
      <p:pic>
        <p:nvPicPr>
          <p:cNvPr id="16" name="Image 15">
            <a:extLst>
              <a:ext uri="{FF2B5EF4-FFF2-40B4-BE49-F238E27FC236}">
                <a16:creationId xmlns:a16="http://schemas.microsoft.com/office/drawing/2014/main" id="{AD28F1C5-6A66-A0CA-76CD-E17CEC893A11}"/>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34920" y="1318680"/>
            <a:ext cx="9144000" cy="3297835"/>
          </a:xfrm>
          <a:prstGeom prst="rect">
            <a:avLst/>
          </a:prstGeom>
        </p:spPr>
      </p:pic>
      <p:cxnSp>
        <p:nvCxnSpPr>
          <p:cNvPr id="3" name="Connecteur droit avec flèche 2">
            <a:extLst>
              <a:ext uri="{FF2B5EF4-FFF2-40B4-BE49-F238E27FC236}">
                <a16:creationId xmlns:a16="http://schemas.microsoft.com/office/drawing/2014/main" id="{9FE38178-6A3D-4FDC-9B78-37274EF58FC1}"/>
              </a:ext>
            </a:extLst>
          </p:cNvPr>
          <p:cNvCxnSpPr/>
          <p:nvPr/>
        </p:nvCxnSpPr>
        <p:spPr>
          <a:xfrm>
            <a:off x="1863719" y="2041560"/>
            <a:ext cx="2348281" cy="1800"/>
          </a:xfrm>
          <a:prstGeom prst="straightConnector1">
            <a:avLst/>
          </a:prstGeom>
          <a:noFill/>
          <a:ln>
            <a:noFill/>
            <a:prstDash val="solid"/>
          </a:ln>
        </p:spPr>
      </p:cxnSp>
      <p:cxnSp>
        <p:nvCxnSpPr>
          <p:cNvPr id="4" name="Connecteur : en angle 3">
            <a:extLst>
              <a:ext uri="{FF2B5EF4-FFF2-40B4-BE49-F238E27FC236}">
                <a16:creationId xmlns:a16="http://schemas.microsoft.com/office/drawing/2014/main" id="{0FC00183-29A0-4DAD-943C-879154B89F1F}"/>
              </a:ext>
            </a:extLst>
          </p:cNvPr>
          <p:cNvCxnSpPr/>
          <p:nvPr/>
        </p:nvCxnSpPr>
        <p:spPr>
          <a:xfrm flipH="1">
            <a:off x="5838120" y="1122120"/>
            <a:ext cx="3189600" cy="1910160"/>
          </a:xfrm>
          <a:prstGeom prst="bentConnector3">
            <a:avLst/>
          </a:prstGeom>
          <a:noFill/>
          <a:ln>
            <a:noFill/>
            <a:prstDash val="solid"/>
          </a:ln>
        </p:spPr>
      </p:cxnSp>
      <p:sp>
        <p:nvSpPr>
          <p:cNvPr id="5" name="Forme libre : forme 4">
            <a:extLst>
              <a:ext uri="{FF2B5EF4-FFF2-40B4-BE49-F238E27FC236}">
                <a16:creationId xmlns:a16="http://schemas.microsoft.com/office/drawing/2014/main" id="{DA5CF89A-088A-4864-80BD-020946A06409}"/>
              </a:ext>
            </a:extLst>
          </p:cNvPr>
          <p:cNvSpPr/>
          <p:nvPr/>
        </p:nvSpPr>
        <p:spPr>
          <a:xfrm>
            <a:off x="1003175" y="133200"/>
            <a:ext cx="5220000" cy="520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 pos="10328040" algn="l"/>
                <a:tab pos="10779119" algn="l"/>
                <a:tab pos="10780560" algn="l"/>
                <a:tab pos="10782000" algn="l"/>
              </a:tabLst>
            </a:pPr>
            <a:r>
              <a:rPr lang="fr-FR" sz="2800" b="1" i="0" u="none" strike="noStrike" baseline="0" dirty="0">
                <a:ln>
                  <a:noFill/>
                </a:ln>
                <a:solidFill>
                  <a:srgbClr val="00733C"/>
                </a:solidFill>
                <a:latin typeface="Arial" pitchFamily="18"/>
                <a:ea typeface="Arial" pitchFamily="2"/>
                <a:cs typeface="Arial" pitchFamily="2"/>
              </a:rPr>
              <a:t>	 SELECTION DES PRODUITS</a:t>
            </a:r>
          </a:p>
        </p:txBody>
      </p:sp>
      <p:sp>
        <p:nvSpPr>
          <p:cNvPr id="6" name="Forme libre : forme 5">
            <a:extLst>
              <a:ext uri="{FF2B5EF4-FFF2-40B4-BE49-F238E27FC236}">
                <a16:creationId xmlns:a16="http://schemas.microsoft.com/office/drawing/2014/main" id="{1FFBC6ED-D3CC-4666-8D84-F06A2E189273}"/>
              </a:ext>
            </a:extLst>
          </p:cNvPr>
          <p:cNvSpPr/>
          <p:nvPr/>
        </p:nvSpPr>
        <p:spPr>
          <a:xfrm>
            <a:off x="63360" y="2708280"/>
            <a:ext cx="1979640" cy="740845"/>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E3001E"/>
          </a:solidFill>
          <a:ln>
            <a:noFill/>
            <a:prstDash val="solid"/>
          </a:ln>
        </p:spPr>
        <p:txBody>
          <a:bodyPr vert="horz" wrap="squar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Liste des produits sélectionnés dans le marché.</a:t>
            </a:r>
          </a:p>
        </p:txBody>
      </p:sp>
      <p:sp>
        <p:nvSpPr>
          <p:cNvPr id="7" name="Forme libre : forme 6">
            <a:extLst>
              <a:ext uri="{FF2B5EF4-FFF2-40B4-BE49-F238E27FC236}">
                <a16:creationId xmlns:a16="http://schemas.microsoft.com/office/drawing/2014/main" id="{1E581EFA-B76A-42B8-B988-78CE30FF6209}"/>
              </a:ext>
            </a:extLst>
          </p:cNvPr>
          <p:cNvSpPr/>
          <p:nvPr/>
        </p:nvSpPr>
        <p:spPr>
          <a:xfrm>
            <a:off x="2195640" y="2353890"/>
            <a:ext cx="202327" cy="530286"/>
          </a:xfrm>
          <a:custGeom>
            <a:avLst>
              <a:gd name="f0" fmla="val 233"/>
            </a:avLst>
            <a:gdLst>
              <a:gd name="f1" fmla="val 10800000"/>
              <a:gd name="f2" fmla="val 5400000"/>
              <a:gd name="f3" fmla="val 180"/>
              <a:gd name="f4" fmla="val w"/>
              <a:gd name="f5" fmla="val h"/>
              <a:gd name="f6" fmla="val 0"/>
              <a:gd name="f7" fmla="val 21600"/>
              <a:gd name="f8" fmla="val -2147483647"/>
              <a:gd name="f9" fmla="val 2147483647"/>
              <a:gd name="f10" fmla="val 10800"/>
              <a:gd name="f11" fmla="+- 0 0 0"/>
              <a:gd name="f12" fmla="*/ f4 1 21600"/>
              <a:gd name="f13" fmla="*/ f5 1 21600"/>
              <a:gd name="f14" fmla="pin 0 f0 10800"/>
              <a:gd name="f15" fmla="*/ f11 f1 1"/>
              <a:gd name="f16" fmla="*/ f14 1 2"/>
              <a:gd name="f17" fmla="+- f6 f14 0"/>
              <a:gd name="f18" fmla="+- f7 0 f14"/>
              <a:gd name="f19" fmla="*/ f6 f12 1"/>
              <a:gd name="f20" fmla="*/ f14 f13 1"/>
              <a:gd name="f21" fmla="*/ 6350 f12 1"/>
              <a:gd name="f22" fmla="*/ 21600 f12 1"/>
              <a:gd name="f23" fmla="*/ 0 f13 1"/>
              <a:gd name="f24" fmla="*/ f15 1 f3"/>
              <a:gd name="f25" fmla="*/ 0 f12 1"/>
              <a:gd name="f26" fmla="*/ 10800 f13 1"/>
              <a:gd name="f27" fmla="*/ 21600 f13 1"/>
              <a:gd name="f28" fmla="+- f6 f16 0"/>
              <a:gd name="f29" fmla="+- f7 0 f16"/>
              <a:gd name="f30" fmla="+- f24 0 f2"/>
              <a:gd name="f31" fmla="*/ f29 f13 1"/>
              <a:gd name="f32" fmla="*/ f28 f13 1"/>
            </a:gdLst>
            <a:ahLst>
              <a:ahXY gdRefY="f0" minY="f6" maxY="f10">
                <a:pos x="f19" y="f20"/>
              </a:ahXY>
            </a:ahLst>
            <a:cxnLst>
              <a:cxn ang="3cd4">
                <a:pos x="hc" y="t"/>
              </a:cxn>
              <a:cxn ang="0">
                <a:pos x="r" y="vc"/>
              </a:cxn>
              <a:cxn ang="cd4">
                <a:pos x="hc" y="b"/>
              </a:cxn>
              <a:cxn ang="cd2">
                <a:pos x="l" y="vc"/>
              </a:cxn>
              <a:cxn ang="f30">
                <a:pos x="f22" y="f23"/>
              </a:cxn>
              <a:cxn ang="f30">
                <a:pos x="f25" y="f26"/>
              </a:cxn>
              <a:cxn ang="f30">
                <a:pos x="f22" y="f27"/>
              </a:cxn>
            </a:cxnLst>
            <a:rect l="f21" t="f32" r="f22" b="f31"/>
            <a:pathLst>
              <a:path w="21600" h="21600">
                <a:moveTo>
                  <a:pt x="f7" y="f6"/>
                </a:moveTo>
                <a:cubicBezTo>
                  <a:pt x="f10" y="f6"/>
                  <a:pt x="f6" y="f28"/>
                  <a:pt x="f6" y="f17"/>
                </a:cubicBezTo>
                <a:lnTo>
                  <a:pt x="f6" y="f18"/>
                </a:lnTo>
                <a:cubicBezTo>
                  <a:pt x="f6" y="f29"/>
                  <a:pt x="f10" y="f7"/>
                  <a:pt x="f7" y="f7"/>
                </a:cubicBezTo>
              </a:path>
            </a:pathLst>
          </a:custGeom>
          <a:noFill/>
          <a:ln w="28440" cap="sq">
            <a:solidFill>
              <a:srgbClr val="FF0000"/>
            </a:solidFill>
            <a:prstDash val="solid"/>
            <a:miter/>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8" name="Forme libre : forme 7">
            <a:extLst>
              <a:ext uri="{FF2B5EF4-FFF2-40B4-BE49-F238E27FC236}">
                <a16:creationId xmlns:a16="http://schemas.microsoft.com/office/drawing/2014/main" id="{5824C8F8-2823-44F5-B7F9-24DB1190F582}"/>
              </a:ext>
            </a:extLst>
          </p:cNvPr>
          <p:cNvSpPr/>
          <p:nvPr/>
        </p:nvSpPr>
        <p:spPr>
          <a:xfrm>
            <a:off x="5220000" y="4968540"/>
            <a:ext cx="3861859" cy="956288"/>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733C"/>
          </a:solidFill>
          <a:ln>
            <a:noFill/>
            <a:prstDash val="solid"/>
          </a:ln>
        </p:spPr>
        <p:txBody>
          <a:bodyPr vert="horz" wrap="squar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Vous pouvez ajouter d’autres produits à la liste. </a:t>
            </a:r>
          </a:p>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Cette étape peut être répétée autant de fois que de produits recherchés.</a:t>
            </a:r>
          </a:p>
        </p:txBody>
      </p:sp>
      <p:cxnSp>
        <p:nvCxnSpPr>
          <p:cNvPr id="9" name="Connecteur droit avec flèche 8">
            <a:extLst>
              <a:ext uri="{FF2B5EF4-FFF2-40B4-BE49-F238E27FC236}">
                <a16:creationId xmlns:a16="http://schemas.microsoft.com/office/drawing/2014/main" id="{4CC34276-F826-4BE6-B695-E5F54E0761B4}"/>
              </a:ext>
            </a:extLst>
          </p:cNvPr>
          <p:cNvCxnSpPr>
            <a:cxnSpLocks/>
            <a:stCxn id="8" idx="0"/>
          </p:cNvCxnSpPr>
          <p:nvPr/>
        </p:nvCxnSpPr>
        <p:spPr>
          <a:xfrm flipV="1">
            <a:off x="7150930" y="3058380"/>
            <a:ext cx="1573192" cy="1910160"/>
          </a:xfrm>
          <a:prstGeom prst="straightConnector1">
            <a:avLst/>
          </a:prstGeom>
          <a:noFill/>
          <a:ln w="25560" cap="sq">
            <a:solidFill>
              <a:srgbClr val="009900"/>
            </a:solidFill>
            <a:prstDash val="solid"/>
            <a:miter/>
            <a:tailEnd type="arrow"/>
          </a:ln>
        </p:spPr>
      </p:cxnSp>
      <p:sp>
        <p:nvSpPr>
          <p:cNvPr id="10" name="Forme libre : forme 9">
            <a:extLst>
              <a:ext uri="{FF2B5EF4-FFF2-40B4-BE49-F238E27FC236}">
                <a16:creationId xmlns:a16="http://schemas.microsoft.com/office/drawing/2014/main" id="{5AA4AB95-A3B3-4D39-92B3-63492496662A}"/>
              </a:ext>
            </a:extLst>
          </p:cNvPr>
          <p:cNvSpPr/>
          <p:nvPr/>
        </p:nvSpPr>
        <p:spPr>
          <a:xfrm>
            <a:off x="50760" y="3628621"/>
            <a:ext cx="1992240" cy="3110724"/>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64A0"/>
          </a:solidFill>
          <a:ln>
            <a:noFill/>
            <a:prstDash val="solid"/>
          </a:ln>
        </p:spPr>
        <p:txBody>
          <a:bodyPr vert="horz" wrap="squar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Indication du nombre de fournisseurs trouvés pour chaque produit.</a:t>
            </a:r>
          </a:p>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i="1" dirty="0">
                <a:solidFill>
                  <a:srgbClr val="FFFFFF"/>
                </a:solidFill>
                <a:latin typeface="Arial" pitchFamily="18"/>
                <a:ea typeface="Arial" pitchFamily="2"/>
                <a:cs typeface="Arial" pitchFamily="2"/>
              </a:rPr>
              <a:t>NB : si aucun fournisseur n’apparaît, vous pouvez néanmoins faire le choix de lancer la consultation. Ainsi, les fournisseurs qui  n’enregistrent pas de produits dans leur liste pourront y répondre </a:t>
            </a:r>
            <a:endParaRPr lang="fr-FR" sz="1400" i="1" u="none" strike="noStrike" baseline="0" dirty="0">
              <a:ln>
                <a:noFill/>
              </a:ln>
              <a:solidFill>
                <a:srgbClr val="FFFFFF"/>
              </a:solidFill>
              <a:latin typeface="Arial" pitchFamily="18"/>
              <a:ea typeface="Arial" pitchFamily="2"/>
              <a:cs typeface="Arial" pitchFamily="2"/>
            </a:endParaRPr>
          </a:p>
        </p:txBody>
      </p:sp>
      <p:cxnSp>
        <p:nvCxnSpPr>
          <p:cNvPr id="11" name="Connecteur droit avec flèche 10">
            <a:extLst>
              <a:ext uri="{FF2B5EF4-FFF2-40B4-BE49-F238E27FC236}">
                <a16:creationId xmlns:a16="http://schemas.microsoft.com/office/drawing/2014/main" id="{1EA4AD3B-09B5-4BF2-9BA7-B31444DD01C7}"/>
              </a:ext>
            </a:extLst>
          </p:cNvPr>
          <p:cNvCxnSpPr>
            <a:cxnSpLocks/>
            <a:stCxn id="10" idx="1"/>
          </p:cNvCxnSpPr>
          <p:nvPr/>
        </p:nvCxnSpPr>
        <p:spPr>
          <a:xfrm flipV="1">
            <a:off x="2043000" y="2887776"/>
            <a:ext cx="2743604" cy="2296207"/>
          </a:xfrm>
          <a:prstGeom prst="straightConnector1">
            <a:avLst/>
          </a:prstGeom>
          <a:noFill/>
          <a:ln w="28440" cap="sq">
            <a:solidFill>
              <a:srgbClr val="0064A0"/>
            </a:solidFill>
            <a:prstDash val="solid"/>
            <a:miter/>
            <a:tailEnd type="arrow"/>
          </a:ln>
        </p:spPr>
      </p:cxnSp>
      <p:sp>
        <p:nvSpPr>
          <p:cNvPr id="12" name="Forme libre : forme 11">
            <a:extLst>
              <a:ext uri="{FF2B5EF4-FFF2-40B4-BE49-F238E27FC236}">
                <a16:creationId xmlns:a16="http://schemas.microsoft.com/office/drawing/2014/main" id="{D6A87378-C76E-40B8-BBBE-9436F2A8CEEF}"/>
              </a:ext>
            </a:extLst>
          </p:cNvPr>
          <p:cNvSpPr/>
          <p:nvPr/>
        </p:nvSpPr>
        <p:spPr>
          <a:xfrm>
            <a:off x="4058280" y="2420999"/>
            <a:ext cx="2440174" cy="368853"/>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noFill/>
          <a:ln w="19080" cap="sq">
            <a:solidFill>
              <a:srgbClr val="0064A0"/>
            </a:solidFill>
            <a:prstDash val="solid"/>
            <a:miter/>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3" name="Forme libre : forme 12">
            <a:extLst>
              <a:ext uri="{FF2B5EF4-FFF2-40B4-BE49-F238E27FC236}">
                <a16:creationId xmlns:a16="http://schemas.microsoft.com/office/drawing/2014/main" id="{8F08E35A-76C0-430C-BE32-703C08CC83EA}"/>
              </a:ext>
            </a:extLst>
          </p:cNvPr>
          <p:cNvSpPr/>
          <p:nvPr/>
        </p:nvSpPr>
        <p:spPr>
          <a:xfrm>
            <a:off x="34920" y="6561964"/>
            <a:ext cx="9144000" cy="404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noAutofit/>
          </a:bodyPr>
          <a:lstStyle/>
          <a:p>
            <a:pPr marL="0" marR="0" lvl="0" indent="0" algn="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287FD587-2D99-42CB-98B3-7403652E6005}" type="slidenum">
              <a:rPr/>
              <a:t>33</a:t>
            </a:fld>
            <a:endParaRPr lang="fr-FR" sz="1800" b="1" i="0" u="none" strike="noStrike" baseline="0" dirty="0">
              <a:ln>
                <a:noFill/>
              </a:ln>
              <a:solidFill>
                <a:srgbClr val="948A54"/>
              </a:solidFill>
              <a:latin typeface="Arial" pitchFamily="18"/>
              <a:ea typeface="Arial" pitchFamily="2"/>
              <a:cs typeface="Arial" pitchFamily="2"/>
            </a:endParaRPr>
          </a:p>
        </p:txBody>
      </p:sp>
      <p:sp>
        <p:nvSpPr>
          <p:cNvPr id="14" name="Forme libre : forme 13">
            <a:extLst>
              <a:ext uri="{FF2B5EF4-FFF2-40B4-BE49-F238E27FC236}">
                <a16:creationId xmlns:a16="http://schemas.microsoft.com/office/drawing/2014/main" id="{1C76F203-B917-4C9E-AF22-E6087F307021}"/>
              </a:ext>
            </a:extLst>
          </p:cNvPr>
          <p:cNvSpPr/>
          <p:nvPr/>
        </p:nvSpPr>
        <p:spPr>
          <a:xfrm>
            <a:off x="304920" y="243000"/>
            <a:ext cx="293400" cy="304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0000"/>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5" name="Forme libre : forme 14">
            <a:extLst>
              <a:ext uri="{FF2B5EF4-FFF2-40B4-BE49-F238E27FC236}">
                <a16:creationId xmlns:a16="http://schemas.microsoft.com/office/drawing/2014/main" id="{88923954-B783-40B6-8CBE-A55A3A966FD6}"/>
              </a:ext>
            </a:extLst>
          </p:cNvPr>
          <p:cNvSpPr/>
          <p:nvPr/>
        </p:nvSpPr>
        <p:spPr>
          <a:xfrm>
            <a:off x="696960" y="243000"/>
            <a:ext cx="293760" cy="304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3C139"/>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name="page24">
    <p:spTree>
      <p:nvGrpSpPr>
        <p:cNvPr id="1" name=""/>
        <p:cNvGrpSpPr/>
        <p:nvPr/>
      </p:nvGrpSpPr>
      <p:grpSpPr>
        <a:xfrm>
          <a:off x="0" y="0"/>
          <a:ext cx="0" cy="0"/>
          <a:chOff x="0" y="0"/>
          <a:chExt cx="0" cy="0"/>
        </a:xfrm>
      </p:grpSpPr>
      <p:pic>
        <p:nvPicPr>
          <p:cNvPr id="16" name="Image 15">
            <a:extLst>
              <a:ext uri="{FF2B5EF4-FFF2-40B4-BE49-F238E27FC236}">
                <a16:creationId xmlns:a16="http://schemas.microsoft.com/office/drawing/2014/main" id="{B0A08A3A-6AAA-5946-6AFF-0A3BB1907E45}"/>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0" y="1463468"/>
            <a:ext cx="9144000" cy="3671572"/>
          </a:xfrm>
          <a:prstGeom prst="rect">
            <a:avLst/>
          </a:prstGeom>
        </p:spPr>
      </p:pic>
      <p:cxnSp>
        <p:nvCxnSpPr>
          <p:cNvPr id="2" name="Connecteur droit avec flèche 1">
            <a:extLst>
              <a:ext uri="{FF2B5EF4-FFF2-40B4-BE49-F238E27FC236}">
                <a16:creationId xmlns:a16="http://schemas.microsoft.com/office/drawing/2014/main" id="{528159B0-8F3D-47B3-8594-E5B9BDFE43DD}"/>
              </a:ext>
            </a:extLst>
          </p:cNvPr>
          <p:cNvCxnSpPr/>
          <p:nvPr/>
        </p:nvCxnSpPr>
        <p:spPr>
          <a:xfrm>
            <a:off x="1863719" y="2041560"/>
            <a:ext cx="2348281" cy="1800"/>
          </a:xfrm>
          <a:prstGeom prst="straightConnector1">
            <a:avLst/>
          </a:prstGeom>
          <a:noFill/>
          <a:ln>
            <a:noFill/>
            <a:prstDash val="solid"/>
          </a:ln>
        </p:spPr>
      </p:cxnSp>
      <p:cxnSp>
        <p:nvCxnSpPr>
          <p:cNvPr id="3" name="Connecteur : en angle 2">
            <a:extLst>
              <a:ext uri="{FF2B5EF4-FFF2-40B4-BE49-F238E27FC236}">
                <a16:creationId xmlns:a16="http://schemas.microsoft.com/office/drawing/2014/main" id="{642E21B7-A298-43BB-9705-2FA054DA7CE0}"/>
              </a:ext>
            </a:extLst>
          </p:cNvPr>
          <p:cNvCxnSpPr/>
          <p:nvPr/>
        </p:nvCxnSpPr>
        <p:spPr>
          <a:xfrm flipH="1">
            <a:off x="5838120" y="1122120"/>
            <a:ext cx="3189600" cy="1910160"/>
          </a:xfrm>
          <a:prstGeom prst="bentConnector3">
            <a:avLst/>
          </a:prstGeom>
          <a:noFill/>
          <a:ln>
            <a:noFill/>
            <a:prstDash val="solid"/>
          </a:ln>
        </p:spPr>
      </p:cxnSp>
      <p:sp>
        <p:nvSpPr>
          <p:cNvPr id="5" name="Forme libre : forme 4">
            <a:extLst>
              <a:ext uri="{FF2B5EF4-FFF2-40B4-BE49-F238E27FC236}">
                <a16:creationId xmlns:a16="http://schemas.microsoft.com/office/drawing/2014/main" id="{FD34F392-9219-4EA3-8677-28EE3165F558}"/>
              </a:ext>
            </a:extLst>
          </p:cNvPr>
          <p:cNvSpPr/>
          <p:nvPr/>
        </p:nvSpPr>
        <p:spPr>
          <a:xfrm>
            <a:off x="994303" y="133200"/>
            <a:ext cx="5326602" cy="520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 pos="10328040" algn="l"/>
                <a:tab pos="10779119" algn="l"/>
                <a:tab pos="10780560" algn="l"/>
                <a:tab pos="10782000" algn="l"/>
              </a:tabLst>
            </a:pPr>
            <a:r>
              <a:rPr lang="fr-FR" sz="2800" b="1" i="0" u="none" strike="noStrike" baseline="0" dirty="0">
                <a:ln>
                  <a:noFill/>
                </a:ln>
                <a:solidFill>
                  <a:srgbClr val="00733C"/>
                </a:solidFill>
                <a:latin typeface="Arial" pitchFamily="18"/>
                <a:ea typeface="Arial" pitchFamily="2"/>
                <a:cs typeface="Arial" pitchFamily="2"/>
              </a:rPr>
              <a:t>	 SELECTION DES PRODUITS</a:t>
            </a:r>
          </a:p>
        </p:txBody>
      </p:sp>
      <p:sp>
        <p:nvSpPr>
          <p:cNvPr id="7" name="Forme libre : forme 6">
            <a:extLst>
              <a:ext uri="{FF2B5EF4-FFF2-40B4-BE49-F238E27FC236}">
                <a16:creationId xmlns:a16="http://schemas.microsoft.com/office/drawing/2014/main" id="{ED603140-DF52-4ECC-B023-287E067F52EB}"/>
              </a:ext>
            </a:extLst>
          </p:cNvPr>
          <p:cNvSpPr/>
          <p:nvPr/>
        </p:nvSpPr>
        <p:spPr>
          <a:xfrm>
            <a:off x="58679" y="4437000"/>
            <a:ext cx="2479247" cy="1694952"/>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64A0"/>
          </a:solidFill>
          <a:ln>
            <a:noFill/>
            <a:prstDash val="solid"/>
          </a:ln>
        </p:spPr>
        <p:txBody>
          <a:bodyPr vert="horz" wrap="squar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Date jusqu’à laquelle les fournisseurs peuvent répondre</a:t>
            </a:r>
          </a:p>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200" i="1" dirty="0">
                <a:solidFill>
                  <a:srgbClr val="FFFFFF"/>
                </a:solidFill>
                <a:latin typeface="Arial" pitchFamily="18"/>
                <a:ea typeface="Arial" pitchFamily="2"/>
                <a:cs typeface="Arial" pitchFamily="2"/>
              </a:rPr>
              <a:t>NB : veiller à assurer un délai suffisant entre la fin de consultation et la livraison pour permettre aux fournisseurs de s’organiser au mieux</a:t>
            </a:r>
            <a:r>
              <a:rPr lang="fr-FR" sz="1400" b="1" i="0" u="none" strike="noStrike" baseline="0" dirty="0">
                <a:ln>
                  <a:noFill/>
                </a:ln>
                <a:solidFill>
                  <a:srgbClr val="FFFFFF"/>
                </a:solidFill>
                <a:latin typeface="Arial" pitchFamily="18"/>
                <a:ea typeface="Arial" pitchFamily="2"/>
                <a:cs typeface="Arial" pitchFamily="2"/>
              </a:rPr>
              <a:t> </a:t>
            </a:r>
          </a:p>
        </p:txBody>
      </p:sp>
      <p:cxnSp>
        <p:nvCxnSpPr>
          <p:cNvPr id="8" name="Connecteur droit avec flèche 7">
            <a:extLst>
              <a:ext uri="{FF2B5EF4-FFF2-40B4-BE49-F238E27FC236}">
                <a16:creationId xmlns:a16="http://schemas.microsoft.com/office/drawing/2014/main" id="{619B6F14-2980-4619-B4F1-0007EC531D83}"/>
              </a:ext>
            </a:extLst>
          </p:cNvPr>
          <p:cNvCxnSpPr>
            <a:cxnSpLocks/>
          </p:cNvCxnSpPr>
          <p:nvPr/>
        </p:nvCxnSpPr>
        <p:spPr>
          <a:xfrm flipV="1">
            <a:off x="2055014" y="4023943"/>
            <a:ext cx="1527941" cy="740845"/>
          </a:xfrm>
          <a:prstGeom prst="straightConnector1">
            <a:avLst/>
          </a:prstGeom>
          <a:noFill/>
          <a:ln w="25560" cap="sq">
            <a:solidFill>
              <a:srgbClr val="0064A0"/>
            </a:solidFill>
            <a:prstDash val="solid"/>
            <a:miter/>
            <a:tailEnd type="arrow"/>
          </a:ln>
        </p:spPr>
      </p:cxnSp>
      <p:cxnSp>
        <p:nvCxnSpPr>
          <p:cNvPr id="9" name="Connecteur droit avec flèche 8">
            <a:extLst>
              <a:ext uri="{FF2B5EF4-FFF2-40B4-BE49-F238E27FC236}">
                <a16:creationId xmlns:a16="http://schemas.microsoft.com/office/drawing/2014/main" id="{AB1BB01F-03A0-49C1-9FE5-F331872103C3}"/>
              </a:ext>
            </a:extLst>
          </p:cNvPr>
          <p:cNvCxnSpPr>
            <a:cxnSpLocks/>
            <a:stCxn id="10" idx="1"/>
          </p:cNvCxnSpPr>
          <p:nvPr/>
        </p:nvCxnSpPr>
        <p:spPr>
          <a:xfrm flipV="1">
            <a:off x="3387012" y="5022866"/>
            <a:ext cx="746449" cy="1436333"/>
          </a:xfrm>
          <a:prstGeom prst="straightConnector1">
            <a:avLst/>
          </a:prstGeom>
          <a:noFill/>
          <a:ln w="25560" cap="sq">
            <a:solidFill>
              <a:srgbClr val="F78E03"/>
            </a:solidFill>
            <a:prstDash val="solid"/>
            <a:miter/>
            <a:tailEnd type="arrow"/>
          </a:ln>
        </p:spPr>
      </p:cxnSp>
      <p:sp>
        <p:nvSpPr>
          <p:cNvPr id="10" name="Forme libre : forme 9">
            <a:extLst>
              <a:ext uri="{FF2B5EF4-FFF2-40B4-BE49-F238E27FC236}">
                <a16:creationId xmlns:a16="http://schemas.microsoft.com/office/drawing/2014/main" id="{39ABCE45-F518-4D9B-8617-1ACEA637B457}"/>
              </a:ext>
            </a:extLst>
          </p:cNvPr>
          <p:cNvSpPr/>
          <p:nvPr/>
        </p:nvSpPr>
        <p:spPr>
          <a:xfrm>
            <a:off x="63360" y="6165720"/>
            <a:ext cx="3323652" cy="586957"/>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78E03"/>
          </a:solidFill>
          <a:ln>
            <a:noFill/>
            <a:prstDash val="solid"/>
          </a:ln>
        </p:spPr>
        <p:txBody>
          <a:bodyPr vert="horz" wrap="squar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600" b="1" i="0" u="none" strike="noStrike" baseline="0" dirty="0">
                <a:ln>
                  <a:noFill/>
                </a:ln>
                <a:solidFill>
                  <a:srgbClr val="FFFFFF"/>
                </a:solidFill>
                <a:latin typeface="Arial Narrow" pitchFamily="34"/>
                <a:ea typeface="Calibri" pitchFamily="34"/>
                <a:cs typeface="Calibri" pitchFamily="34"/>
              </a:rPr>
              <a:t>Passer à l’étape suivante de la sélection des fournisseurs</a:t>
            </a:r>
          </a:p>
        </p:txBody>
      </p:sp>
      <p:sp>
        <p:nvSpPr>
          <p:cNvPr id="11" name="Forme libre : forme 10">
            <a:extLst>
              <a:ext uri="{FF2B5EF4-FFF2-40B4-BE49-F238E27FC236}">
                <a16:creationId xmlns:a16="http://schemas.microsoft.com/office/drawing/2014/main" id="{C3176963-76F2-4A4D-A8C1-F4FF8B1A5199}"/>
              </a:ext>
            </a:extLst>
          </p:cNvPr>
          <p:cNvSpPr/>
          <p:nvPr/>
        </p:nvSpPr>
        <p:spPr>
          <a:xfrm>
            <a:off x="58680" y="2777733"/>
            <a:ext cx="1979640" cy="309958"/>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E3001E"/>
          </a:solidFill>
          <a:ln>
            <a:noFill/>
            <a:prstDash val="solid"/>
          </a:ln>
        </p:spPr>
        <p:txBody>
          <a:bodyPr vert="horz" wrap="squar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dirty="0">
                <a:solidFill>
                  <a:srgbClr val="FFFFFF"/>
                </a:solidFill>
                <a:latin typeface="Arial" pitchFamily="18"/>
                <a:ea typeface="Arial" pitchFamily="2"/>
                <a:cs typeface="Arial" pitchFamily="2"/>
              </a:rPr>
              <a:t>Produits </a:t>
            </a:r>
            <a:r>
              <a:rPr lang="fr-FR" sz="1400" b="1" i="0" u="none" strike="noStrike" baseline="0" dirty="0">
                <a:ln>
                  <a:noFill/>
                </a:ln>
                <a:solidFill>
                  <a:srgbClr val="FFFFFF"/>
                </a:solidFill>
                <a:latin typeface="Arial" pitchFamily="18"/>
                <a:ea typeface="Arial" pitchFamily="2"/>
                <a:cs typeface="Arial" pitchFamily="2"/>
              </a:rPr>
              <a:t>recherchés</a:t>
            </a:r>
          </a:p>
        </p:txBody>
      </p:sp>
      <p:sp>
        <p:nvSpPr>
          <p:cNvPr id="12" name="Forme libre : forme 11">
            <a:extLst>
              <a:ext uri="{FF2B5EF4-FFF2-40B4-BE49-F238E27FC236}">
                <a16:creationId xmlns:a16="http://schemas.microsoft.com/office/drawing/2014/main" id="{9775CD7D-A125-47BD-A0BD-2952D13F4AD5}"/>
              </a:ext>
            </a:extLst>
          </p:cNvPr>
          <p:cNvSpPr/>
          <p:nvPr/>
        </p:nvSpPr>
        <p:spPr>
          <a:xfrm>
            <a:off x="2195640" y="2259798"/>
            <a:ext cx="504720" cy="1167402"/>
          </a:xfrm>
          <a:custGeom>
            <a:avLst>
              <a:gd name="f0" fmla="val 212"/>
            </a:avLst>
            <a:gdLst>
              <a:gd name="f1" fmla="val 10800000"/>
              <a:gd name="f2" fmla="val 5400000"/>
              <a:gd name="f3" fmla="val 180"/>
              <a:gd name="f4" fmla="val w"/>
              <a:gd name="f5" fmla="val h"/>
              <a:gd name="f6" fmla="val 0"/>
              <a:gd name="f7" fmla="val 21600"/>
              <a:gd name="f8" fmla="val -2147483647"/>
              <a:gd name="f9" fmla="val 2147483647"/>
              <a:gd name="f10" fmla="val 10800"/>
              <a:gd name="f11" fmla="+- 0 0 0"/>
              <a:gd name="f12" fmla="*/ f4 1 21600"/>
              <a:gd name="f13" fmla="*/ f5 1 21600"/>
              <a:gd name="f14" fmla="pin 0 f0 10800"/>
              <a:gd name="f15" fmla="*/ f11 f1 1"/>
              <a:gd name="f16" fmla="*/ f14 1 2"/>
              <a:gd name="f17" fmla="+- f6 f14 0"/>
              <a:gd name="f18" fmla="+- f7 0 f14"/>
              <a:gd name="f19" fmla="*/ f6 f12 1"/>
              <a:gd name="f20" fmla="*/ f14 f13 1"/>
              <a:gd name="f21" fmla="*/ 6350 f12 1"/>
              <a:gd name="f22" fmla="*/ 21600 f12 1"/>
              <a:gd name="f23" fmla="*/ 0 f13 1"/>
              <a:gd name="f24" fmla="*/ f15 1 f3"/>
              <a:gd name="f25" fmla="*/ 0 f12 1"/>
              <a:gd name="f26" fmla="*/ 10800 f13 1"/>
              <a:gd name="f27" fmla="*/ 21600 f13 1"/>
              <a:gd name="f28" fmla="+- f6 f16 0"/>
              <a:gd name="f29" fmla="+- f7 0 f16"/>
              <a:gd name="f30" fmla="+- f24 0 f2"/>
              <a:gd name="f31" fmla="*/ f29 f13 1"/>
              <a:gd name="f32" fmla="*/ f28 f13 1"/>
            </a:gdLst>
            <a:ahLst>
              <a:ahXY gdRefY="f0" minY="f6" maxY="f10">
                <a:pos x="f19" y="f20"/>
              </a:ahXY>
            </a:ahLst>
            <a:cxnLst>
              <a:cxn ang="3cd4">
                <a:pos x="hc" y="t"/>
              </a:cxn>
              <a:cxn ang="0">
                <a:pos x="r" y="vc"/>
              </a:cxn>
              <a:cxn ang="cd4">
                <a:pos x="hc" y="b"/>
              </a:cxn>
              <a:cxn ang="cd2">
                <a:pos x="l" y="vc"/>
              </a:cxn>
              <a:cxn ang="f30">
                <a:pos x="f22" y="f23"/>
              </a:cxn>
              <a:cxn ang="f30">
                <a:pos x="f25" y="f26"/>
              </a:cxn>
              <a:cxn ang="f30">
                <a:pos x="f22" y="f27"/>
              </a:cxn>
            </a:cxnLst>
            <a:rect l="f21" t="f32" r="f22" b="f31"/>
            <a:pathLst>
              <a:path w="21600" h="21600">
                <a:moveTo>
                  <a:pt x="f7" y="f6"/>
                </a:moveTo>
                <a:cubicBezTo>
                  <a:pt x="f10" y="f6"/>
                  <a:pt x="f6" y="f28"/>
                  <a:pt x="f6" y="f17"/>
                </a:cubicBezTo>
                <a:lnTo>
                  <a:pt x="f6" y="f18"/>
                </a:lnTo>
                <a:cubicBezTo>
                  <a:pt x="f6" y="f29"/>
                  <a:pt x="f10" y="f7"/>
                  <a:pt x="f7" y="f7"/>
                </a:cubicBezTo>
              </a:path>
            </a:pathLst>
          </a:custGeom>
          <a:noFill/>
          <a:ln w="28440" cap="sq">
            <a:solidFill>
              <a:srgbClr val="FF0000"/>
            </a:solidFill>
            <a:prstDash val="solid"/>
            <a:miter/>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3" name="Forme libre : forme 12">
            <a:extLst>
              <a:ext uri="{FF2B5EF4-FFF2-40B4-BE49-F238E27FC236}">
                <a16:creationId xmlns:a16="http://schemas.microsoft.com/office/drawing/2014/main" id="{2446C181-3D08-46E4-ABB0-FD17C7F864D5}"/>
              </a:ext>
            </a:extLst>
          </p:cNvPr>
          <p:cNvSpPr/>
          <p:nvPr/>
        </p:nvSpPr>
        <p:spPr>
          <a:xfrm>
            <a:off x="34920" y="6524640"/>
            <a:ext cx="9144000" cy="404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noAutofit/>
          </a:bodyPr>
          <a:lstStyle/>
          <a:p>
            <a:pPr marL="0" marR="0" lvl="0" indent="0" algn="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5BB35BF3-1227-4BBC-B874-5109DA9B2FEA}" type="slidenum">
              <a:rPr/>
              <a:t>34</a:t>
            </a:fld>
            <a:endParaRPr lang="fr-FR" sz="1800" b="1" i="0" u="none" strike="noStrike" baseline="0" dirty="0">
              <a:ln>
                <a:noFill/>
              </a:ln>
              <a:solidFill>
                <a:srgbClr val="948A54"/>
              </a:solidFill>
              <a:latin typeface="Arial" pitchFamily="18"/>
              <a:ea typeface="Arial" pitchFamily="2"/>
              <a:cs typeface="Arial" pitchFamily="2"/>
            </a:endParaRPr>
          </a:p>
        </p:txBody>
      </p:sp>
      <p:sp>
        <p:nvSpPr>
          <p:cNvPr id="14" name="Forme libre : forme 13">
            <a:extLst>
              <a:ext uri="{FF2B5EF4-FFF2-40B4-BE49-F238E27FC236}">
                <a16:creationId xmlns:a16="http://schemas.microsoft.com/office/drawing/2014/main" id="{4D74FC0D-D096-4026-BEC7-390853BFA935}"/>
              </a:ext>
            </a:extLst>
          </p:cNvPr>
          <p:cNvSpPr/>
          <p:nvPr/>
        </p:nvSpPr>
        <p:spPr>
          <a:xfrm>
            <a:off x="304920" y="243000"/>
            <a:ext cx="293400" cy="304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0000"/>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5" name="Forme libre : forme 14">
            <a:extLst>
              <a:ext uri="{FF2B5EF4-FFF2-40B4-BE49-F238E27FC236}">
                <a16:creationId xmlns:a16="http://schemas.microsoft.com/office/drawing/2014/main" id="{B29E95B3-0316-4E21-8078-9B4C36586885}"/>
              </a:ext>
            </a:extLst>
          </p:cNvPr>
          <p:cNvSpPr/>
          <p:nvPr/>
        </p:nvSpPr>
        <p:spPr>
          <a:xfrm>
            <a:off x="696960" y="243000"/>
            <a:ext cx="293760" cy="304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3C139"/>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cxnSp>
        <p:nvCxnSpPr>
          <p:cNvPr id="27" name="Connecteur : en angle 26">
            <a:extLst>
              <a:ext uri="{FF2B5EF4-FFF2-40B4-BE49-F238E27FC236}">
                <a16:creationId xmlns:a16="http://schemas.microsoft.com/office/drawing/2014/main" id="{4EF3D0AA-98E8-412A-89D9-C1DA1A6EF585}"/>
              </a:ext>
            </a:extLst>
          </p:cNvPr>
          <p:cNvCxnSpPr>
            <a:cxnSpLocks/>
            <a:stCxn id="4" idx="2"/>
          </p:cNvCxnSpPr>
          <p:nvPr/>
        </p:nvCxnSpPr>
        <p:spPr>
          <a:xfrm rot="10800000">
            <a:off x="5361468" y="4023943"/>
            <a:ext cx="1123275" cy="823581"/>
          </a:xfrm>
          <a:prstGeom prst="bentConnector3">
            <a:avLst/>
          </a:prstGeom>
          <a:ln w="19050">
            <a:solidFill>
              <a:srgbClr val="20B4EE"/>
            </a:solidFill>
            <a:tailEnd type="triangle"/>
          </a:ln>
        </p:spPr>
        <p:style>
          <a:lnRef idx="1">
            <a:schemeClr val="accent6"/>
          </a:lnRef>
          <a:fillRef idx="0">
            <a:schemeClr val="accent6"/>
          </a:fillRef>
          <a:effectRef idx="0">
            <a:schemeClr val="accent6"/>
          </a:effectRef>
          <a:fontRef idx="minor">
            <a:schemeClr val="tx1"/>
          </a:fontRef>
        </p:style>
      </p:cxnSp>
      <p:cxnSp>
        <p:nvCxnSpPr>
          <p:cNvPr id="18" name="Connecteur droit avec flèche 17">
            <a:extLst>
              <a:ext uri="{FF2B5EF4-FFF2-40B4-BE49-F238E27FC236}">
                <a16:creationId xmlns:a16="http://schemas.microsoft.com/office/drawing/2014/main" id="{6A421251-9638-4300-A561-A2B03D84F5D6}"/>
              </a:ext>
            </a:extLst>
          </p:cNvPr>
          <p:cNvCxnSpPr>
            <a:cxnSpLocks/>
          </p:cNvCxnSpPr>
          <p:nvPr/>
        </p:nvCxnSpPr>
        <p:spPr>
          <a:xfrm flipV="1">
            <a:off x="2046239" y="2671021"/>
            <a:ext cx="654121" cy="307214"/>
          </a:xfrm>
          <a:prstGeom prst="straightConnector1">
            <a:avLst/>
          </a:prstGeom>
          <a:noFill/>
          <a:ln w="25560" cap="sq">
            <a:solidFill>
              <a:srgbClr val="FF0000"/>
            </a:solidFill>
            <a:prstDash val="solid"/>
            <a:miter/>
            <a:tailEnd type="arrow"/>
          </a:ln>
        </p:spPr>
      </p:cxnSp>
      <p:sp>
        <p:nvSpPr>
          <p:cNvPr id="4" name="Ellipse 3">
            <a:extLst>
              <a:ext uri="{FF2B5EF4-FFF2-40B4-BE49-F238E27FC236}">
                <a16:creationId xmlns:a16="http://schemas.microsoft.com/office/drawing/2014/main" id="{0D51262E-E6FA-46AC-B6CB-726C14FD38B5}"/>
              </a:ext>
            </a:extLst>
          </p:cNvPr>
          <p:cNvSpPr/>
          <p:nvPr/>
        </p:nvSpPr>
        <p:spPr>
          <a:xfrm>
            <a:off x="6484742" y="3846570"/>
            <a:ext cx="1885610" cy="2001906"/>
          </a:xfrm>
          <a:prstGeom prst="ellipse">
            <a:avLst/>
          </a:prstGeom>
          <a:solidFill>
            <a:srgbClr val="20B4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a:latin typeface="Arial" panose="020B0604020202020204" pitchFamily="34" charset="0"/>
                <a:cs typeface="Arial" panose="020B0604020202020204" pitchFamily="34" charset="0"/>
              </a:rPr>
              <a:t>Le délai de livraison est calculé en fonction de ces dates</a:t>
            </a:r>
          </a:p>
        </p:txBody>
      </p:sp>
      <p:cxnSp>
        <p:nvCxnSpPr>
          <p:cNvPr id="22" name="Connecteur : en angle 21">
            <a:extLst>
              <a:ext uri="{FF2B5EF4-FFF2-40B4-BE49-F238E27FC236}">
                <a16:creationId xmlns:a16="http://schemas.microsoft.com/office/drawing/2014/main" id="{951E971E-6C58-4CCF-90E2-ECB98B0616BF}"/>
              </a:ext>
            </a:extLst>
          </p:cNvPr>
          <p:cNvCxnSpPr>
            <a:cxnSpLocks/>
            <a:stCxn id="4" idx="2"/>
          </p:cNvCxnSpPr>
          <p:nvPr/>
        </p:nvCxnSpPr>
        <p:spPr>
          <a:xfrm rot="10800000">
            <a:off x="5378162" y="4412725"/>
            <a:ext cx="1106581" cy="434799"/>
          </a:xfrm>
          <a:prstGeom prst="bentConnector3">
            <a:avLst/>
          </a:prstGeom>
          <a:ln w="19050">
            <a:solidFill>
              <a:srgbClr val="20B4EE"/>
            </a:solidFill>
            <a:tailEnd type="triangle"/>
          </a:ln>
        </p:spPr>
        <p:style>
          <a:lnRef idx="1">
            <a:schemeClr val="accent6"/>
          </a:lnRef>
          <a:fillRef idx="0">
            <a:schemeClr val="accent6"/>
          </a:fillRef>
          <a:effectRef idx="0">
            <a:schemeClr val="accent6"/>
          </a:effectRef>
          <a:fontRef idx="minor">
            <a:schemeClr val="tx1"/>
          </a:fontRef>
        </p:style>
      </p:cxn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 7">
            <a:extLst>
              <a:ext uri="{FF2B5EF4-FFF2-40B4-BE49-F238E27FC236}">
                <a16:creationId xmlns:a16="http://schemas.microsoft.com/office/drawing/2014/main" id="{290505A8-B20C-9613-2E39-7D12D798E202}"/>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304920" y="1871904"/>
            <a:ext cx="7679094" cy="3845440"/>
          </a:xfrm>
          <a:prstGeom prst="rect">
            <a:avLst/>
          </a:prstGeom>
        </p:spPr>
      </p:pic>
      <p:cxnSp>
        <p:nvCxnSpPr>
          <p:cNvPr id="2" name="Connecteur droit avec flèche 1">
            <a:extLst>
              <a:ext uri="{FF2B5EF4-FFF2-40B4-BE49-F238E27FC236}">
                <a16:creationId xmlns:a16="http://schemas.microsoft.com/office/drawing/2014/main" id="{528159B0-8F3D-47B3-8594-E5B9BDFE43DD}"/>
              </a:ext>
            </a:extLst>
          </p:cNvPr>
          <p:cNvCxnSpPr/>
          <p:nvPr/>
        </p:nvCxnSpPr>
        <p:spPr>
          <a:xfrm>
            <a:off x="1863719" y="2041560"/>
            <a:ext cx="2348281" cy="1800"/>
          </a:xfrm>
          <a:prstGeom prst="straightConnector1">
            <a:avLst/>
          </a:prstGeom>
          <a:noFill/>
          <a:ln>
            <a:noFill/>
            <a:prstDash val="solid"/>
          </a:ln>
        </p:spPr>
      </p:cxnSp>
      <p:cxnSp>
        <p:nvCxnSpPr>
          <p:cNvPr id="3" name="Connecteur : en angle 2">
            <a:extLst>
              <a:ext uri="{FF2B5EF4-FFF2-40B4-BE49-F238E27FC236}">
                <a16:creationId xmlns:a16="http://schemas.microsoft.com/office/drawing/2014/main" id="{642E21B7-A298-43BB-9705-2FA054DA7CE0}"/>
              </a:ext>
            </a:extLst>
          </p:cNvPr>
          <p:cNvCxnSpPr/>
          <p:nvPr/>
        </p:nvCxnSpPr>
        <p:spPr>
          <a:xfrm flipH="1">
            <a:off x="5838120" y="1122120"/>
            <a:ext cx="3189600" cy="1910160"/>
          </a:xfrm>
          <a:prstGeom prst="bentConnector3">
            <a:avLst/>
          </a:prstGeom>
          <a:noFill/>
          <a:ln>
            <a:noFill/>
            <a:prstDash val="solid"/>
          </a:ln>
        </p:spPr>
      </p:cxnSp>
      <p:sp>
        <p:nvSpPr>
          <p:cNvPr id="5" name="Forme libre : forme 4">
            <a:extLst>
              <a:ext uri="{FF2B5EF4-FFF2-40B4-BE49-F238E27FC236}">
                <a16:creationId xmlns:a16="http://schemas.microsoft.com/office/drawing/2014/main" id="{FD34F392-9219-4EA3-8677-28EE3165F558}"/>
              </a:ext>
            </a:extLst>
          </p:cNvPr>
          <p:cNvSpPr/>
          <p:nvPr/>
        </p:nvSpPr>
        <p:spPr>
          <a:xfrm>
            <a:off x="994303" y="133200"/>
            <a:ext cx="5326602" cy="520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 pos="10328040" algn="l"/>
                <a:tab pos="10779119" algn="l"/>
                <a:tab pos="10780560" algn="l"/>
                <a:tab pos="10782000" algn="l"/>
              </a:tabLst>
            </a:pPr>
            <a:r>
              <a:rPr lang="fr-FR" sz="2800" b="1" i="0" u="none" strike="noStrike" baseline="0" dirty="0">
                <a:ln>
                  <a:noFill/>
                </a:ln>
                <a:solidFill>
                  <a:srgbClr val="00733C"/>
                </a:solidFill>
                <a:latin typeface="Arial" pitchFamily="18"/>
                <a:ea typeface="Arial" pitchFamily="2"/>
                <a:cs typeface="Arial" pitchFamily="2"/>
              </a:rPr>
              <a:t>	 SELECTION DES PRODUITS</a:t>
            </a:r>
          </a:p>
        </p:txBody>
      </p:sp>
      <p:sp>
        <p:nvSpPr>
          <p:cNvPr id="11" name="Forme libre : forme 10">
            <a:extLst>
              <a:ext uri="{FF2B5EF4-FFF2-40B4-BE49-F238E27FC236}">
                <a16:creationId xmlns:a16="http://schemas.microsoft.com/office/drawing/2014/main" id="{C3176963-76F2-4A4D-A8C1-F4FF8B1A5199}"/>
              </a:ext>
            </a:extLst>
          </p:cNvPr>
          <p:cNvSpPr/>
          <p:nvPr/>
        </p:nvSpPr>
        <p:spPr>
          <a:xfrm>
            <a:off x="165997" y="4543370"/>
            <a:ext cx="2241301" cy="52540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E3001E"/>
          </a:solidFill>
          <a:ln>
            <a:noFill/>
            <a:prstDash val="solid"/>
          </a:ln>
        </p:spPr>
        <p:txBody>
          <a:bodyPr vert="horz" wrap="squar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Date à partir de laquelle le produit peut être livré</a:t>
            </a:r>
          </a:p>
        </p:txBody>
      </p:sp>
      <p:sp>
        <p:nvSpPr>
          <p:cNvPr id="13" name="Forme libre : forme 12">
            <a:extLst>
              <a:ext uri="{FF2B5EF4-FFF2-40B4-BE49-F238E27FC236}">
                <a16:creationId xmlns:a16="http://schemas.microsoft.com/office/drawing/2014/main" id="{2446C181-3D08-46E4-ABB0-FD17C7F864D5}"/>
              </a:ext>
            </a:extLst>
          </p:cNvPr>
          <p:cNvSpPr/>
          <p:nvPr/>
        </p:nvSpPr>
        <p:spPr>
          <a:xfrm>
            <a:off x="34920" y="6524640"/>
            <a:ext cx="9144000" cy="404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noAutofit/>
          </a:bodyPr>
          <a:lstStyle/>
          <a:p>
            <a:pPr marL="0" marR="0" lvl="0" indent="0" algn="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5BB35BF3-1227-4BBC-B874-5109DA9B2FEA}" type="slidenum">
              <a:rPr/>
              <a:t>35</a:t>
            </a:fld>
            <a:endParaRPr lang="fr-FR" sz="1800" b="1" i="0" u="none" strike="noStrike" baseline="0" dirty="0">
              <a:ln>
                <a:noFill/>
              </a:ln>
              <a:solidFill>
                <a:srgbClr val="948A54"/>
              </a:solidFill>
              <a:latin typeface="Arial" pitchFamily="18"/>
              <a:ea typeface="Arial" pitchFamily="2"/>
              <a:cs typeface="Arial" pitchFamily="2"/>
            </a:endParaRPr>
          </a:p>
        </p:txBody>
      </p:sp>
      <p:sp>
        <p:nvSpPr>
          <p:cNvPr id="14" name="Forme libre : forme 13">
            <a:extLst>
              <a:ext uri="{FF2B5EF4-FFF2-40B4-BE49-F238E27FC236}">
                <a16:creationId xmlns:a16="http://schemas.microsoft.com/office/drawing/2014/main" id="{4D74FC0D-D096-4026-BEC7-390853BFA935}"/>
              </a:ext>
            </a:extLst>
          </p:cNvPr>
          <p:cNvSpPr/>
          <p:nvPr/>
        </p:nvSpPr>
        <p:spPr>
          <a:xfrm>
            <a:off x="304920" y="243000"/>
            <a:ext cx="293400" cy="304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0000"/>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5" name="Forme libre : forme 14">
            <a:extLst>
              <a:ext uri="{FF2B5EF4-FFF2-40B4-BE49-F238E27FC236}">
                <a16:creationId xmlns:a16="http://schemas.microsoft.com/office/drawing/2014/main" id="{B29E95B3-0316-4E21-8078-9B4C36586885}"/>
              </a:ext>
            </a:extLst>
          </p:cNvPr>
          <p:cNvSpPr/>
          <p:nvPr/>
        </p:nvSpPr>
        <p:spPr>
          <a:xfrm>
            <a:off x="696960" y="243000"/>
            <a:ext cx="293760" cy="304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3C139"/>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25" name="Ellipse 24">
            <a:extLst>
              <a:ext uri="{FF2B5EF4-FFF2-40B4-BE49-F238E27FC236}">
                <a16:creationId xmlns:a16="http://schemas.microsoft.com/office/drawing/2014/main" id="{104CD99B-DB7F-49DD-BE97-85FA3338539D}"/>
              </a:ext>
            </a:extLst>
          </p:cNvPr>
          <p:cNvSpPr/>
          <p:nvPr/>
        </p:nvSpPr>
        <p:spPr>
          <a:xfrm>
            <a:off x="6766977" y="1751736"/>
            <a:ext cx="2377023" cy="2407531"/>
          </a:xfrm>
          <a:prstGeom prst="ellipse">
            <a:avLst/>
          </a:prstGeom>
          <a:solidFill>
            <a:srgbClr val="97C00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a:solidFill>
                  <a:srgbClr val="FFFFFF"/>
                </a:solidFill>
                <a:latin typeface="Arial" pitchFamily="18"/>
                <a:ea typeface="Arial" pitchFamily="2"/>
                <a:cs typeface="Arial" pitchFamily="2"/>
              </a:rPr>
              <a:t>Alerte et blocage lorsque le délai de livraison est trop court pour un fournisseur. </a:t>
            </a:r>
            <a:endParaRPr lang="fr-FR" sz="1200" dirty="0"/>
          </a:p>
        </p:txBody>
      </p:sp>
      <p:cxnSp>
        <p:nvCxnSpPr>
          <p:cNvPr id="30" name="Connecteur : en angle 29">
            <a:extLst>
              <a:ext uri="{FF2B5EF4-FFF2-40B4-BE49-F238E27FC236}">
                <a16:creationId xmlns:a16="http://schemas.microsoft.com/office/drawing/2014/main" id="{3D87DC42-9A99-4D82-B5E2-3EB307D26B05}"/>
              </a:ext>
            </a:extLst>
          </p:cNvPr>
          <p:cNvCxnSpPr>
            <a:cxnSpLocks/>
            <a:stCxn id="25" idx="2"/>
          </p:cNvCxnSpPr>
          <p:nvPr/>
        </p:nvCxnSpPr>
        <p:spPr>
          <a:xfrm rot="10800000" flipV="1">
            <a:off x="6685075" y="2955502"/>
            <a:ext cx="81902" cy="782876"/>
          </a:xfrm>
          <a:prstGeom prst="bentConnector2">
            <a:avLst/>
          </a:prstGeom>
          <a:ln w="19050">
            <a:solidFill>
              <a:srgbClr val="97C00E"/>
            </a:solidFill>
            <a:tailEnd type="triangle"/>
          </a:ln>
        </p:spPr>
        <p:style>
          <a:lnRef idx="1">
            <a:schemeClr val="accent6"/>
          </a:lnRef>
          <a:fillRef idx="0">
            <a:schemeClr val="accent6"/>
          </a:fillRef>
          <a:effectRef idx="0">
            <a:schemeClr val="accent6"/>
          </a:effectRef>
          <a:fontRef idx="minor">
            <a:schemeClr val="tx1"/>
          </a:fontRef>
        </p:style>
      </p:cxnSp>
      <p:cxnSp>
        <p:nvCxnSpPr>
          <p:cNvPr id="18" name="Connecteur droit avec flèche 17">
            <a:extLst>
              <a:ext uri="{FF2B5EF4-FFF2-40B4-BE49-F238E27FC236}">
                <a16:creationId xmlns:a16="http://schemas.microsoft.com/office/drawing/2014/main" id="{6A421251-9638-4300-A561-A2B03D84F5D6}"/>
              </a:ext>
            </a:extLst>
          </p:cNvPr>
          <p:cNvCxnSpPr>
            <a:cxnSpLocks/>
            <a:stCxn id="11" idx="0"/>
          </p:cNvCxnSpPr>
          <p:nvPr/>
        </p:nvCxnSpPr>
        <p:spPr>
          <a:xfrm flipV="1">
            <a:off x="1286648" y="4180116"/>
            <a:ext cx="2744176" cy="363254"/>
          </a:xfrm>
          <a:prstGeom prst="straightConnector1">
            <a:avLst/>
          </a:prstGeom>
          <a:noFill/>
          <a:ln w="25560" cap="sq">
            <a:solidFill>
              <a:srgbClr val="FF0000"/>
            </a:solidFill>
            <a:prstDash val="solid"/>
            <a:miter/>
            <a:tailEnd type="arrow"/>
          </a:ln>
        </p:spPr>
      </p:cxnSp>
      <p:sp>
        <p:nvSpPr>
          <p:cNvPr id="26" name="ZoneTexte 25">
            <a:extLst>
              <a:ext uri="{FF2B5EF4-FFF2-40B4-BE49-F238E27FC236}">
                <a16:creationId xmlns:a16="http://schemas.microsoft.com/office/drawing/2014/main" id="{A12BA91B-F9F3-4B65-8EC0-5B8DCAC195C5}"/>
              </a:ext>
            </a:extLst>
          </p:cNvPr>
          <p:cNvSpPr txBox="1"/>
          <p:nvPr/>
        </p:nvSpPr>
        <p:spPr>
          <a:xfrm>
            <a:off x="58680" y="785597"/>
            <a:ext cx="9085320" cy="830997"/>
          </a:xfrm>
          <a:prstGeom prst="rect">
            <a:avLst/>
          </a:prstGeom>
          <a:noFill/>
        </p:spPr>
        <p:txBody>
          <a:bodyPr wrap="square">
            <a:spAutoFit/>
          </a:bodyPr>
          <a:lstStyle/>
          <a:p>
            <a:pPr marL="0" marR="0" lvl="0" indent="0"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600" b="1" dirty="0">
                <a:solidFill>
                  <a:srgbClr val="005DA2"/>
                </a:solidFill>
                <a:latin typeface="Arial" pitchFamily="18"/>
                <a:ea typeface="ヒラギノ角ゴ Pro W3" pitchFamily="2"/>
                <a:cs typeface="ヒラギノ角ゴ Pro W3" pitchFamily="2"/>
              </a:rPr>
              <a:t>L</a:t>
            </a:r>
            <a:r>
              <a:rPr lang="fr-FR" sz="1600" b="1" i="0" u="none" strike="noStrike" baseline="0" dirty="0">
                <a:ln>
                  <a:noFill/>
                </a:ln>
                <a:solidFill>
                  <a:srgbClr val="005DA2"/>
                </a:solidFill>
                <a:latin typeface="Arial" pitchFamily="18"/>
                <a:ea typeface="ヒラギノ角ゴ Pro W3" pitchFamily="2"/>
                <a:cs typeface="ヒラギノ角ゴ Pro W3" pitchFamily="2"/>
              </a:rPr>
              <a:t>es fournisseurs paramètrent un délai de livraison pour chacun de leurs produits. Si votre délai est trop court entre la fermeture de consultation et la date de livraison, Agrilocal vous le signale. </a:t>
            </a:r>
          </a:p>
        </p:txBody>
      </p:sp>
      <p:pic>
        <p:nvPicPr>
          <p:cNvPr id="16" name="Image 15" descr="Une image contenant capture d’écran&#10;&#10;Description générée automatiquement">
            <a:extLst>
              <a:ext uri="{FF2B5EF4-FFF2-40B4-BE49-F238E27FC236}">
                <a16:creationId xmlns:a16="http://schemas.microsoft.com/office/drawing/2014/main" id="{E9801B68-2B13-47F7-4A23-CE84DA2302A5}"/>
              </a:ext>
            </a:extLst>
          </p:cNvPr>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5150498" y="5411880"/>
            <a:ext cx="2113075" cy="324000"/>
          </a:xfrm>
          <a:prstGeom prst="rect">
            <a:avLst/>
          </a:prstGeom>
        </p:spPr>
      </p:pic>
    </p:spTree>
    <p:extLst>
      <p:ext uri="{BB962C8B-B14F-4D97-AF65-F5344CB8AC3E}">
        <p14:creationId xmlns:p14="http://schemas.microsoft.com/office/powerpoint/2010/main" val="23178278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name="page25">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A804C6DA-E74A-AD6D-EB72-D87079AAB41F}"/>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2600" y="1393041"/>
            <a:ext cx="9144000" cy="4154600"/>
          </a:xfrm>
          <a:prstGeom prst="rect">
            <a:avLst/>
          </a:prstGeom>
        </p:spPr>
      </p:pic>
      <p:cxnSp>
        <p:nvCxnSpPr>
          <p:cNvPr id="6" name="Connecteur : en angle 5">
            <a:extLst>
              <a:ext uri="{FF2B5EF4-FFF2-40B4-BE49-F238E27FC236}">
                <a16:creationId xmlns:a16="http://schemas.microsoft.com/office/drawing/2014/main" id="{D2665E79-2D3B-44C6-A26F-78578BBC27A3}"/>
              </a:ext>
            </a:extLst>
          </p:cNvPr>
          <p:cNvCxnSpPr/>
          <p:nvPr/>
        </p:nvCxnSpPr>
        <p:spPr>
          <a:xfrm flipH="1">
            <a:off x="5838120" y="1122120"/>
            <a:ext cx="3189600" cy="1910160"/>
          </a:xfrm>
          <a:prstGeom prst="bentConnector3">
            <a:avLst/>
          </a:prstGeom>
          <a:noFill/>
          <a:ln>
            <a:noFill/>
            <a:prstDash val="solid"/>
          </a:ln>
        </p:spPr>
      </p:cxnSp>
      <p:sp>
        <p:nvSpPr>
          <p:cNvPr id="8" name="Forme libre : forme 7">
            <a:extLst>
              <a:ext uri="{FF2B5EF4-FFF2-40B4-BE49-F238E27FC236}">
                <a16:creationId xmlns:a16="http://schemas.microsoft.com/office/drawing/2014/main" id="{5E0A388B-3164-467F-932C-039A76D071CD}"/>
              </a:ext>
            </a:extLst>
          </p:cNvPr>
          <p:cNvSpPr/>
          <p:nvPr/>
        </p:nvSpPr>
        <p:spPr>
          <a:xfrm>
            <a:off x="1003175" y="133200"/>
            <a:ext cx="6107837" cy="520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 pos="10328040" algn="l"/>
                <a:tab pos="10779119" algn="l"/>
                <a:tab pos="10780560" algn="l"/>
                <a:tab pos="10782000" algn="l"/>
              </a:tabLst>
            </a:pPr>
            <a:r>
              <a:rPr lang="fr-FR" sz="2800" b="1" i="0" u="none" strike="noStrike" baseline="0" dirty="0">
                <a:ln>
                  <a:noFill/>
                </a:ln>
                <a:solidFill>
                  <a:srgbClr val="00733C"/>
                </a:solidFill>
                <a:latin typeface="Arial" pitchFamily="18"/>
                <a:ea typeface="Arial" pitchFamily="2"/>
                <a:cs typeface="Arial" pitchFamily="2"/>
              </a:rPr>
              <a:t>	 SELECTION DES FOURNISSEURS</a:t>
            </a:r>
          </a:p>
        </p:txBody>
      </p:sp>
      <p:sp>
        <p:nvSpPr>
          <p:cNvPr id="9" name="Forme libre : forme 8">
            <a:extLst>
              <a:ext uri="{FF2B5EF4-FFF2-40B4-BE49-F238E27FC236}">
                <a16:creationId xmlns:a16="http://schemas.microsoft.com/office/drawing/2014/main" id="{5E5A1281-C1CF-4E54-855F-E4A482915A9E}"/>
              </a:ext>
            </a:extLst>
          </p:cNvPr>
          <p:cNvSpPr/>
          <p:nvPr/>
        </p:nvSpPr>
        <p:spPr>
          <a:xfrm>
            <a:off x="98280" y="782640"/>
            <a:ext cx="9144000" cy="52540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ct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005DA2"/>
                </a:solidFill>
                <a:latin typeface="Arial" pitchFamily="18"/>
                <a:ea typeface="ヒラギノ角ゴ Pro W3" pitchFamily="2"/>
                <a:cs typeface="ヒラギノ角ゴ Pro W3" pitchFamily="2"/>
              </a:rPr>
              <a:t>Présentation des fournisseurs par ordre de </a:t>
            </a:r>
            <a:r>
              <a:rPr lang="fr-FR" sz="1400" b="1" dirty="0">
                <a:solidFill>
                  <a:srgbClr val="005DA2"/>
                </a:solidFill>
                <a:latin typeface="Arial" pitchFamily="18"/>
                <a:ea typeface="ヒラギノ角ゴ Pro W3" pitchFamily="2"/>
                <a:cs typeface="ヒラギノ角ゴ Pro W3" pitchFamily="2"/>
              </a:rPr>
              <a:t>distance</a:t>
            </a:r>
            <a:r>
              <a:rPr lang="fr-FR" sz="1400" b="1" i="0" u="none" strike="noStrike" baseline="0" dirty="0">
                <a:ln>
                  <a:noFill/>
                </a:ln>
                <a:solidFill>
                  <a:srgbClr val="005DA2"/>
                </a:solidFill>
                <a:latin typeface="Arial" pitchFamily="18"/>
                <a:ea typeface="ヒラギノ角ゴ Pro W3" pitchFamily="2"/>
                <a:cs typeface="ヒラギノ角ゴ Pro W3" pitchFamily="2"/>
              </a:rPr>
              <a:t> de l’établissement. Vous retrouvez ici la liste de l’ensemble des fournisseurs (catégorisés) situés dans le rayon de recherche </a:t>
            </a:r>
            <a:r>
              <a:rPr lang="fr-FR" sz="1400" b="1" dirty="0">
                <a:solidFill>
                  <a:srgbClr val="005DA2"/>
                </a:solidFill>
                <a:latin typeface="Arial" pitchFamily="18"/>
                <a:ea typeface="ヒラギノ角ゴ Pro W3" pitchFamily="2"/>
                <a:cs typeface="ヒラギノ角ゴ Pro W3" pitchFamily="2"/>
              </a:rPr>
              <a:t>établi</a:t>
            </a:r>
            <a:r>
              <a:rPr lang="fr-FR" sz="1400" b="1" i="0" u="none" strike="noStrike" baseline="0" dirty="0">
                <a:ln>
                  <a:noFill/>
                </a:ln>
                <a:solidFill>
                  <a:srgbClr val="005DA2"/>
                </a:solidFill>
                <a:latin typeface="Arial" pitchFamily="18"/>
                <a:ea typeface="ヒラギノ角ゴ Pro W3" pitchFamily="2"/>
                <a:cs typeface="ヒラギノ角ゴ Pro W3" pitchFamily="2"/>
              </a:rPr>
              <a:t>.</a:t>
            </a:r>
          </a:p>
        </p:txBody>
      </p:sp>
      <p:sp>
        <p:nvSpPr>
          <p:cNvPr id="10" name="Forme libre : forme 9">
            <a:extLst>
              <a:ext uri="{FF2B5EF4-FFF2-40B4-BE49-F238E27FC236}">
                <a16:creationId xmlns:a16="http://schemas.microsoft.com/office/drawing/2014/main" id="{68AE87C8-B5A1-4C0C-B1A0-F7296CA0A08B}"/>
              </a:ext>
            </a:extLst>
          </p:cNvPr>
          <p:cNvSpPr/>
          <p:nvPr/>
        </p:nvSpPr>
        <p:spPr>
          <a:xfrm>
            <a:off x="15840" y="2924279"/>
            <a:ext cx="1979640" cy="52019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E3001E"/>
          </a:solidFill>
          <a:ln>
            <a:noFill/>
            <a:prstDash val="solid"/>
          </a:ln>
        </p:spPr>
        <p:txBody>
          <a:bodyPr vert="horz" wrap="squar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Localisation du fournisseur</a:t>
            </a:r>
          </a:p>
        </p:txBody>
      </p:sp>
      <p:cxnSp>
        <p:nvCxnSpPr>
          <p:cNvPr id="11" name="Connecteur droit avec flèche 10">
            <a:extLst>
              <a:ext uri="{FF2B5EF4-FFF2-40B4-BE49-F238E27FC236}">
                <a16:creationId xmlns:a16="http://schemas.microsoft.com/office/drawing/2014/main" id="{91A42384-2144-449D-83E9-0CC160DE631D}"/>
              </a:ext>
            </a:extLst>
          </p:cNvPr>
          <p:cNvCxnSpPr>
            <a:cxnSpLocks/>
            <a:stCxn id="10" idx="1"/>
          </p:cNvCxnSpPr>
          <p:nvPr/>
        </p:nvCxnSpPr>
        <p:spPr>
          <a:xfrm flipV="1">
            <a:off x="1995480" y="2810920"/>
            <a:ext cx="234536" cy="373459"/>
          </a:xfrm>
          <a:prstGeom prst="straightConnector1">
            <a:avLst/>
          </a:prstGeom>
          <a:noFill/>
          <a:ln w="25560" cap="sq">
            <a:solidFill>
              <a:srgbClr val="FF0000"/>
            </a:solidFill>
            <a:prstDash val="solid"/>
            <a:miter/>
            <a:tailEnd type="arrow"/>
          </a:ln>
        </p:spPr>
      </p:cxnSp>
      <p:pic>
        <p:nvPicPr>
          <p:cNvPr id="12" name="Image 11">
            <a:extLst>
              <a:ext uri="{FF2B5EF4-FFF2-40B4-BE49-F238E27FC236}">
                <a16:creationId xmlns:a16="http://schemas.microsoft.com/office/drawing/2014/main" id="{D27B0551-25D8-458C-8068-1D31D2031CED}"/>
              </a:ext>
            </a:extLst>
          </p:cNvPr>
          <p:cNvPicPr>
            <a:picLocks noChangeAspect="1"/>
          </p:cNvPicPr>
          <p:nvPr/>
        </p:nvPicPr>
        <p:blipFill>
          <a:blip r:embed="rId4">
            <a:lum/>
            <a:alphaModFix/>
            <a:extLst>
              <a:ext uri="{28A0092B-C50C-407E-A947-70E740481C1C}">
                <a14:useLocalDpi xmlns:a14="http://schemas.microsoft.com/office/drawing/2010/main" val="0"/>
              </a:ext>
            </a:extLst>
          </a:blip>
          <a:srcRect/>
          <a:stretch>
            <a:fillRect/>
          </a:stretch>
        </p:blipFill>
        <p:spPr>
          <a:xfrm>
            <a:off x="108000" y="4584600"/>
            <a:ext cx="285840" cy="257400"/>
          </a:xfrm>
          <a:prstGeom prst="rect">
            <a:avLst/>
          </a:prstGeom>
          <a:noFill/>
          <a:ln>
            <a:noFill/>
          </a:ln>
        </p:spPr>
      </p:pic>
      <p:pic>
        <p:nvPicPr>
          <p:cNvPr id="13" name="Image 12">
            <a:extLst>
              <a:ext uri="{FF2B5EF4-FFF2-40B4-BE49-F238E27FC236}">
                <a16:creationId xmlns:a16="http://schemas.microsoft.com/office/drawing/2014/main" id="{7C26F470-F0EA-4104-BA4F-85087794BA0B}"/>
              </a:ext>
            </a:extLst>
          </p:cNvPr>
          <p:cNvPicPr>
            <a:picLocks noChangeAspect="1"/>
          </p:cNvPicPr>
          <p:nvPr/>
        </p:nvPicPr>
        <p:blipFill>
          <a:blip r:embed="rId5">
            <a:lum/>
            <a:alphaModFix/>
            <a:extLst>
              <a:ext uri="{28A0092B-C50C-407E-A947-70E740481C1C}">
                <a14:useLocalDpi xmlns:a14="http://schemas.microsoft.com/office/drawing/2010/main" val="0"/>
              </a:ext>
            </a:extLst>
          </a:blip>
          <a:srcRect/>
          <a:stretch>
            <a:fillRect/>
          </a:stretch>
        </p:blipFill>
        <p:spPr>
          <a:xfrm>
            <a:off x="117360" y="5003640"/>
            <a:ext cx="295560" cy="295560"/>
          </a:xfrm>
          <a:prstGeom prst="rect">
            <a:avLst/>
          </a:prstGeom>
          <a:noFill/>
          <a:ln>
            <a:noFill/>
          </a:ln>
        </p:spPr>
      </p:pic>
      <p:pic>
        <p:nvPicPr>
          <p:cNvPr id="14" name="Image 13">
            <a:extLst>
              <a:ext uri="{FF2B5EF4-FFF2-40B4-BE49-F238E27FC236}">
                <a16:creationId xmlns:a16="http://schemas.microsoft.com/office/drawing/2014/main" id="{F66F0B85-BD12-4373-916B-858382A3E79A}"/>
              </a:ext>
            </a:extLst>
          </p:cNvPr>
          <p:cNvPicPr>
            <a:picLocks noChangeAspect="1"/>
          </p:cNvPicPr>
          <p:nvPr/>
        </p:nvPicPr>
        <p:blipFill>
          <a:blip r:embed="rId6">
            <a:lum/>
            <a:alphaModFix/>
            <a:extLst>
              <a:ext uri="{28A0092B-C50C-407E-A947-70E740481C1C}">
                <a14:useLocalDpi xmlns:a14="http://schemas.microsoft.com/office/drawing/2010/main" val="0"/>
              </a:ext>
            </a:extLst>
          </a:blip>
          <a:srcRect/>
          <a:stretch>
            <a:fillRect/>
          </a:stretch>
        </p:blipFill>
        <p:spPr>
          <a:xfrm>
            <a:off x="98280" y="5851440"/>
            <a:ext cx="352440" cy="295200"/>
          </a:xfrm>
          <a:prstGeom prst="rect">
            <a:avLst/>
          </a:prstGeom>
          <a:noFill/>
          <a:ln>
            <a:noFill/>
          </a:ln>
        </p:spPr>
      </p:pic>
      <p:sp>
        <p:nvSpPr>
          <p:cNvPr id="15" name="Forme libre : forme 14">
            <a:extLst>
              <a:ext uri="{FF2B5EF4-FFF2-40B4-BE49-F238E27FC236}">
                <a16:creationId xmlns:a16="http://schemas.microsoft.com/office/drawing/2014/main" id="{C4A9EFF7-D4C3-42EA-8420-9037BB12D593}"/>
              </a:ext>
            </a:extLst>
          </p:cNvPr>
          <p:cNvSpPr/>
          <p:nvPr/>
        </p:nvSpPr>
        <p:spPr>
          <a:xfrm>
            <a:off x="6608881" y="1553933"/>
            <a:ext cx="2390760" cy="1171732"/>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9933"/>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Pour un aperçu des activités du fournisseur, cliquer sur son nom pour ouvrir sa</a:t>
            </a:r>
          </a:p>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dirty="0">
                <a:solidFill>
                  <a:srgbClr val="FFFFFF"/>
                </a:solidFill>
                <a:latin typeface="Arial" pitchFamily="18"/>
                <a:ea typeface="Arial" pitchFamily="2"/>
                <a:cs typeface="Arial" pitchFamily="2"/>
              </a:rPr>
              <a:t>f</a:t>
            </a:r>
            <a:r>
              <a:rPr lang="fr-FR" sz="1400" b="1" i="0" u="none" strike="noStrike" baseline="0" dirty="0">
                <a:ln>
                  <a:noFill/>
                </a:ln>
                <a:solidFill>
                  <a:srgbClr val="FFFFFF"/>
                </a:solidFill>
                <a:latin typeface="Arial" pitchFamily="18"/>
                <a:ea typeface="Arial" pitchFamily="2"/>
                <a:cs typeface="Arial" pitchFamily="2"/>
              </a:rPr>
              <a:t>iche publique</a:t>
            </a:r>
          </a:p>
        </p:txBody>
      </p:sp>
      <p:cxnSp>
        <p:nvCxnSpPr>
          <p:cNvPr id="16" name="Connecteur droit avec flèche 15">
            <a:extLst>
              <a:ext uri="{FF2B5EF4-FFF2-40B4-BE49-F238E27FC236}">
                <a16:creationId xmlns:a16="http://schemas.microsoft.com/office/drawing/2014/main" id="{EF308A10-D121-4E21-9818-BD7FD4A794E0}"/>
              </a:ext>
            </a:extLst>
          </p:cNvPr>
          <p:cNvCxnSpPr>
            <a:cxnSpLocks/>
            <a:stCxn id="15" idx="3"/>
          </p:cNvCxnSpPr>
          <p:nvPr/>
        </p:nvCxnSpPr>
        <p:spPr>
          <a:xfrm flipH="1" flipV="1">
            <a:off x="3489649" y="1939842"/>
            <a:ext cx="3119232" cy="199957"/>
          </a:xfrm>
          <a:prstGeom prst="straightConnector1">
            <a:avLst/>
          </a:prstGeom>
          <a:noFill/>
          <a:ln w="25560" cap="sq">
            <a:solidFill>
              <a:srgbClr val="FF9933"/>
            </a:solidFill>
            <a:prstDash val="solid"/>
            <a:miter/>
            <a:tailEnd type="arrow"/>
          </a:ln>
        </p:spPr>
      </p:cxnSp>
      <p:sp>
        <p:nvSpPr>
          <p:cNvPr id="17" name="Forme libre : forme 16">
            <a:extLst>
              <a:ext uri="{FF2B5EF4-FFF2-40B4-BE49-F238E27FC236}">
                <a16:creationId xmlns:a16="http://schemas.microsoft.com/office/drawing/2014/main" id="{906A0EC5-4801-4212-9F83-96F3A962003E}"/>
              </a:ext>
            </a:extLst>
          </p:cNvPr>
          <p:cNvSpPr/>
          <p:nvPr/>
        </p:nvSpPr>
        <p:spPr>
          <a:xfrm>
            <a:off x="12600" y="6453359"/>
            <a:ext cx="9144000" cy="404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noAutofit/>
          </a:bodyPr>
          <a:lstStyle/>
          <a:p>
            <a:pPr marL="0" marR="0" lvl="0" indent="0" algn="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954E15D2-612C-460C-A3C2-68AB6DA16831}" type="slidenum">
              <a:rPr/>
              <a:t>36</a:t>
            </a:fld>
            <a:endParaRPr lang="fr-FR" sz="1800" b="1" i="0" u="none" strike="noStrike" baseline="0" dirty="0">
              <a:ln>
                <a:noFill/>
              </a:ln>
              <a:solidFill>
                <a:srgbClr val="948A54"/>
              </a:solidFill>
              <a:latin typeface="Arial" pitchFamily="18"/>
              <a:ea typeface="Arial" pitchFamily="2"/>
              <a:cs typeface="Arial" pitchFamily="2"/>
            </a:endParaRPr>
          </a:p>
        </p:txBody>
      </p:sp>
      <p:sp>
        <p:nvSpPr>
          <p:cNvPr id="18" name="Forme libre : forme 17">
            <a:extLst>
              <a:ext uri="{FF2B5EF4-FFF2-40B4-BE49-F238E27FC236}">
                <a16:creationId xmlns:a16="http://schemas.microsoft.com/office/drawing/2014/main" id="{82425C2A-E4DF-4656-8389-EF183CBEB228}"/>
              </a:ext>
            </a:extLst>
          </p:cNvPr>
          <p:cNvSpPr/>
          <p:nvPr/>
        </p:nvSpPr>
        <p:spPr>
          <a:xfrm>
            <a:off x="12600" y="3476517"/>
            <a:ext cx="1955576" cy="2944803"/>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57240" cap="sq">
            <a:solidFill>
              <a:srgbClr val="AAD11D"/>
            </a:solidFill>
            <a:prstDash val="solid"/>
            <a:roun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9" name="Forme libre : forme 18">
            <a:extLst>
              <a:ext uri="{FF2B5EF4-FFF2-40B4-BE49-F238E27FC236}">
                <a16:creationId xmlns:a16="http://schemas.microsoft.com/office/drawing/2014/main" id="{30262CDC-B609-4D06-A707-CCE886066DA6}"/>
              </a:ext>
            </a:extLst>
          </p:cNvPr>
          <p:cNvSpPr/>
          <p:nvPr/>
        </p:nvSpPr>
        <p:spPr>
          <a:xfrm>
            <a:off x="669960" y="3614759"/>
            <a:ext cx="1070063" cy="3967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a:noFill/>
            <a:prstDash val="solid"/>
          </a:ln>
        </p:spPr>
        <p:txBody>
          <a:bodyPr vert="horz" wrap="square" lIns="90000" tIns="46800" rIns="90000" bIns="46800" anchor="ctr" anchorCtr="0" compatLnSpc="1">
            <a:noAutofit/>
          </a:bodyPr>
          <a:lstStyle/>
          <a:p>
            <a:pPr marL="0" marR="0" lvl="0" indent="0" algn="ct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200" b="1" i="0" u="none" strike="noStrike" baseline="0" dirty="0">
                <a:ln>
                  <a:noFill/>
                </a:ln>
                <a:solidFill>
                  <a:srgbClr val="006600"/>
                </a:solidFill>
                <a:latin typeface="Arial" pitchFamily="18"/>
                <a:ea typeface="Arial" pitchFamily="2"/>
                <a:cs typeface="Arial" pitchFamily="2"/>
              </a:rPr>
              <a:t>Agriculteur</a:t>
            </a:r>
          </a:p>
        </p:txBody>
      </p:sp>
      <p:sp>
        <p:nvSpPr>
          <p:cNvPr id="20" name="Forme libre : forme 19">
            <a:extLst>
              <a:ext uri="{FF2B5EF4-FFF2-40B4-BE49-F238E27FC236}">
                <a16:creationId xmlns:a16="http://schemas.microsoft.com/office/drawing/2014/main" id="{B0758089-672D-4AD3-BBB6-96CAD45614AD}"/>
              </a:ext>
            </a:extLst>
          </p:cNvPr>
          <p:cNvSpPr/>
          <p:nvPr/>
        </p:nvSpPr>
        <p:spPr>
          <a:xfrm>
            <a:off x="755639" y="4156200"/>
            <a:ext cx="913363" cy="3967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a:noFill/>
            <a:prstDash val="solid"/>
          </a:ln>
        </p:spPr>
        <p:txBody>
          <a:bodyPr vert="horz" wrap="squar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200" b="1" i="0" u="none" strike="noStrike" baseline="0" dirty="0">
                <a:ln>
                  <a:noFill/>
                </a:ln>
                <a:solidFill>
                  <a:srgbClr val="006600"/>
                </a:solidFill>
                <a:latin typeface="Arial" pitchFamily="18"/>
                <a:ea typeface="Arial" pitchFamily="2"/>
                <a:cs typeface="Arial" pitchFamily="2"/>
              </a:rPr>
              <a:t>Artisan</a:t>
            </a:r>
          </a:p>
        </p:txBody>
      </p:sp>
      <p:sp>
        <p:nvSpPr>
          <p:cNvPr id="21" name="Forme libre : forme 20">
            <a:extLst>
              <a:ext uri="{FF2B5EF4-FFF2-40B4-BE49-F238E27FC236}">
                <a16:creationId xmlns:a16="http://schemas.microsoft.com/office/drawing/2014/main" id="{3EED2D48-BD0F-4D3C-9DA7-DB9A5131D76C}"/>
              </a:ext>
            </a:extLst>
          </p:cNvPr>
          <p:cNvSpPr/>
          <p:nvPr/>
        </p:nvSpPr>
        <p:spPr>
          <a:xfrm>
            <a:off x="733320" y="4713120"/>
            <a:ext cx="1044720" cy="3970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a:noFill/>
            <a:prstDash val="solid"/>
          </a:ln>
        </p:spPr>
        <p:txBody>
          <a:bodyPr vert="horz" wrap="squar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200" b="1" i="0" u="none" strike="noStrike" baseline="0" dirty="0">
                <a:ln>
                  <a:noFill/>
                </a:ln>
                <a:solidFill>
                  <a:srgbClr val="006600"/>
                </a:solidFill>
                <a:latin typeface="Arial" pitchFamily="18"/>
                <a:ea typeface="Arial" pitchFamily="2"/>
                <a:cs typeface="Arial" pitchFamily="2"/>
              </a:rPr>
              <a:t>Entreprise locale</a:t>
            </a:r>
          </a:p>
        </p:txBody>
      </p:sp>
      <p:sp>
        <p:nvSpPr>
          <p:cNvPr id="22" name="Forme libre : forme 21">
            <a:extLst>
              <a:ext uri="{FF2B5EF4-FFF2-40B4-BE49-F238E27FC236}">
                <a16:creationId xmlns:a16="http://schemas.microsoft.com/office/drawing/2014/main" id="{C73FD3C1-85A7-4ED7-BE38-0789D24AEA16}"/>
              </a:ext>
            </a:extLst>
          </p:cNvPr>
          <p:cNvSpPr/>
          <p:nvPr/>
        </p:nvSpPr>
        <p:spPr>
          <a:xfrm>
            <a:off x="733320" y="5264280"/>
            <a:ext cx="1044720" cy="3967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a:noFill/>
            <a:prstDash val="solid"/>
          </a:ln>
        </p:spPr>
        <p:txBody>
          <a:bodyPr vert="horz" wrap="squar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200" b="1" i="0" u="none" strike="noStrike" baseline="0" dirty="0">
                <a:ln>
                  <a:noFill/>
                </a:ln>
                <a:solidFill>
                  <a:srgbClr val="006600"/>
                </a:solidFill>
                <a:latin typeface="Arial" pitchFamily="18"/>
                <a:ea typeface="Arial" pitchFamily="2"/>
                <a:cs typeface="Arial" pitchFamily="2"/>
              </a:rPr>
              <a:t>Autre</a:t>
            </a:r>
          </a:p>
        </p:txBody>
      </p:sp>
      <p:pic>
        <p:nvPicPr>
          <p:cNvPr id="24" name="Image 23">
            <a:extLst>
              <a:ext uri="{FF2B5EF4-FFF2-40B4-BE49-F238E27FC236}">
                <a16:creationId xmlns:a16="http://schemas.microsoft.com/office/drawing/2014/main" id="{F5BDF837-A59C-42DE-8CB9-C18688A22B10}"/>
              </a:ext>
            </a:extLst>
          </p:cNvPr>
          <p:cNvPicPr>
            <a:picLocks noChangeAspect="1"/>
          </p:cNvPicPr>
          <p:nvPr/>
        </p:nvPicPr>
        <p:blipFill>
          <a:blip r:embed="rId7">
            <a:lum/>
            <a:alphaModFix/>
            <a:extLst>
              <a:ext uri="{28A0092B-C50C-407E-A947-70E740481C1C}">
                <a14:useLocalDpi xmlns:a14="http://schemas.microsoft.com/office/drawing/2010/main" val="0"/>
              </a:ext>
            </a:extLst>
          </a:blip>
          <a:srcRect/>
          <a:stretch>
            <a:fillRect/>
          </a:stretch>
        </p:blipFill>
        <p:spPr>
          <a:xfrm>
            <a:off x="150840" y="4210200"/>
            <a:ext cx="409680" cy="342720"/>
          </a:xfrm>
          <a:prstGeom prst="rect">
            <a:avLst/>
          </a:prstGeom>
          <a:noFill/>
          <a:ln>
            <a:noFill/>
          </a:ln>
        </p:spPr>
      </p:pic>
      <p:pic>
        <p:nvPicPr>
          <p:cNvPr id="25" name="Image 24">
            <a:extLst>
              <a:ext uri="{FF2B5EF4-FFF2-40B4-BE49-F238E27FC236}">
                <a16:creationId xmlns:a16="http://schemas.microsoft.com/office/drawing/2014/main" id="{A88527DA-4345-459F-BE31-33C6B8894756}"/>
              </a:ext>
            </a:extLst>
          </p:cNvPr>
          <p:cNvPicPr>
            <a:picLocks noChangeAspect="1"/>
          </p:cNvPicPr>
          <p:nvPr/>
        </p:nvPicPr>
        <p:blipFill>
          <a:blip r:embed="rId8">
            <a:lum/>
            <a:alphaModFix/>
            <a:extLst>
              <a:ext uri="{28A0092B-C50C-407E-A947-70E740481C1C}">
                <a14:useLocalDpi xmlns:a14="http://schemas.microsoft.com/office/drawing/2010/main" val="0"/>
              </a:ext>
            </a:extLst>
          </a:blip>
          <a:srcRect/>
          <a:stretch>
            <a:fillRect/>
          </a:stretch>
        </p:blipFill>
        <p:spPr>
          <a:xfrm>
            <a:off x="160200" y="5280120"/>
            <a:ext cx="400320" cy="380880"/>
          </a:xfrm>
          <a:prstGeom prst="rect">
            <a:avLst/>
          </a:prstGeom>
          <a:noFill/>
          <a:ln>
            <a:noFill/>
          </a:ln>
        </p:spPr>
      </p:pic>
      <p:pic>
        <p:nvPicPr>
          <p:cNvPr id="26" name="Image 25">
            <a:extLst>
              <a:ext uri="{FF2B5EF4-FFF2-40B4-BE49-F238E27FC236}">
                <a16:creationId xmlns:a16="http://schemas.microsoft.com/office/drawing/2014/main" id="{4900CD34-9117-43F8-85C8-0E73DCC1F951}"/>
              </a:ext>
            </a:extLst>
          </p:cNvPr>
          <p:cNvPicPr>
            <a:picLocks noChangeAspect="1"/>
          </p:cNvPicPr>
          <p:nvPr/>
        </p:nvPicPr>
        <p:blipFill>
          <a:blip r:embed="rId9">
            <a:lum/>
            <a:alphaModFix/>
            <a:extLst>
              <a:ext uri="{28A0092B-C50C-407E-A947-70E740481C1C}">
                <a14:useLocalDpi xmlns:a14="http://schemas.microsoft.com/office/drawing/2010/main" val="0"/>
              </a:ext>
            </a:extLst>
          </a:blip>
          <a:srcRect/>
          <a:stretch>
            <a:fillRect/>
          </a:stretch>
        </p:blipFill>
        <p:spPr>
          <a:xfrm>
            <a:off x="155520" y="4782960"/>
            <a:ext cx="409680" cy="257400"/>
          </a:xfrm>
          <a:prstGeom prst="rect">
            <a:avLst/>
          </a:prstGeom>
          <a:noFill/>
          <a:ln>
            <a:noFill/>
          </a:ln>
        </p:spPr>
      </p:pic>
      <p:pic>
        <p:nvPicPr>
          <p:cNvPr id="28" name="Image 27">
            <a:extLst>
              <a:ext uri="{FF2B5EF4-FFF2-40B4-BE49-F238E27FC236}">
                <a16:creationId xmlns:a16="http://schemas.microsoft.com/office/drawing/2014/main" id="{06B7EB37-002C-4E58-A0E1-97B95AFC395E}"/>
              </a:ext>
            </a:extLst>
          </p:cNvPr>
          <p:cNvPicPr>
            <a:picLocks noChangeAspect="1"/>
          </p:cNvPicPr>
          <p:nvPr/>
        </p:nvPicPr>
        <p:blipFill>
          <a:blip r:embed="rId10">
            <a:lum/>
            <a:alphaModFix/>
            <a:extLst>
              <a:ext uri="{28A0092B-C50C-407E-A947-70E740481C1C}">
                <a14:useLocalDpi xmlns:a14="http://schemas.microsoft.com/office/drawing/2010/main" val="0"/>
              </a:ext>
            </a:extLst>
          </a:blip>
          <a:srcRect/>
          <a:stretch>
            <a:fillRect/>
          </a:stretch>
        </p:blipFill>
        <p:spPr>
          <a:xfrm>
            <a:off x="187200" y="3656160"/>
            <a:ext cx="390600" cy="314280"/>
          </a:xfrm>
          <a:prstGeom prst="rect">
            <a:avLst/>
          </a:prstGeom>
          <a:noFill/>
          <a:ln>
            <a:noFill/>
          </a:ln>
        </p:spPr>
      </p:pic>
      <p:sp>
        <p:nvSpPr>
          <p:cNvPr id="29" name="Forme libre : forme 28">
            <a:extLst>
              <a:ext uri="{FF2B5EF4-FFF2-40B4-BE49-F238E27FC236}">
                <a16:creationId xmlns:a16="http://schemas.microsoft.com/office/drawing/2014/main" id="{5FF0AD19-4FEE-4762-BEAB-78E2598CCB10}"/>
              </a:ext>
            </a:extLst>
          </p:cNvPr>
          <p:cNvSpPr/>
          <p:nvPr/>
        </p:nvSpPr>
        <p:spPr>
          <a:xfrm>
            <a:off x="304920" y="243000"/>
            <a:ext cx="293400" cy="304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0000"/>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30" name="Forme libre : forme 29">
            <a:extLst>
              <a:ext uri="{FF2B5EF4-FFF2-40B4-BE49-F238E27FC236}">
                <a16:creationId xmlns:a16="http://schemas.microsoft.com/office/drawing/2014/main" id="{70C20354-C056-4D1D-9578-1C8040234446}"/>
              </a:ext>
            </a:extLst>
          </p:cNvPr>
          <p:cNvSpPr/>
          <p:nvPr/>
        </p:nvSpPr>
        <p:spPr>
          <a:xfrm>
            <a:off x="696960" y="243000"/>
            <a:ext cx="293760" cy="304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3C139"/>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31" name="Forme libre : forme 30">
            <a:extLst>
              <a:ext uri="{FF2B5EF4-FFF2-40B4-BE49-F238E27FC236}">
                <a16:creationId xmlns:a16="http://schemas.microsoft.com/office/drawing/2014/main" id="{20D89B40-3407-42B9-9227-4A09D220A431}"/>
              </a:ext>
            </a:extLst>
          </p:cNvPr>
          <p:cNvSpPr/>
          <p:nvPr/>
        </p:nvSpPr>
        <p:spPr>
          <a:xfrm>
            <a:off x="735119" y="5780284"/>
            <a:ext cx="1195201" cy="5713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a:noFill/>
            <a:prstDash val="solid"/>
          </a:ln>
        </p:spPr>
        <p:txBody>
          <a:bodyPr vert="horz" wrap="squar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200" b="1" i="0" u="none" strike="noStrike" baseline="0" dirty="0">
                <a:ln>
                  <a:noFill/>
                </a:ln>
                <a:solidFill>
                  <a:srgbClr val="006600"/>
                </a:solidFill>
                <a:latin typeface="Arial" pitchFamily="18"/>
                <a:ea typeface="Arial" pitchFamily="2"/>
                <a:cs typeface="Arial" pitchFamily="2"/>
              </a:rPr>
              <a:t>Localisé</a:t>
            </a:r>
          </a:p>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200" b="1" i="0" u="none" strike="noStrike" baseline="0" dirty="0">
                <a:ln>
                  <a:noFill/>
                </a:ln>
                <a:solidFill>
                  <a:srgbClr val="006600"/>
                </a:solidFill>
                <a:latin typeface="Arial" pitchFamily="18"/>
                <a:ea typeface="Arial" pitchFamily="2"/>
                <a:cs typeface="Arial" pitchFamily="2"/>
              </a:rPr>
              <a:t>sur votre département</a:t>
            </a:r>
          </a:p>
        </p:txBody>
      </p:sp>
      <p:pic>
        <p:nvPicPr>
          <p:cNvPr id="32" name="Image 31">
            <a:extLst>
              <a:ext uri="{FF2B5EF4-FFF2-40B4-BE49-F238E27FC236}">
                <a16:creationId xmlns:a16="http://schemas.microsoft.com/office/drawing/2014/main" id="{FE17C8AB-A46B-4557-A217-86430988A5EE}"/>
              </a:ext>
            </a:extLst>
          </p:cNvPr>
          <p:cNvPicPr>
            <a:picLocks noChangeAspect="1"/>
          </p:cNvPicPr>
          <p:nvPr/>
        </p:nvPicPr>
        <p:blipFill>
          <a:blip r:embed="rId11">
            <a:lum/>
            <a:alphaModFix/>
            <a:extLst>
              <a:ext uri="{28A0092B-C50C-407E-A947-70E740481C1C}">
                <a14:useLocalDpi xmlns:a14="http://schemas.microsoft.com/office/drawing/2010/main" val="0"/>
              </a:ext>
            </a:extLst>
          </a:blip>
          <a:srcRect/>
          <a:stretch>
            <a:fillRect/>
          </a:stretch>
        </p:blipFill>
        <p:spPr>
          <a:xfrm>
            <a:off x="196920" y="5903765"/>
            <a:ext cx="371520" cy="324000"/>
          </a:xfrm>
          <a:prstGeom prst="rect">
            <a:avLst/>
          </a:prstGeom>
          <a:noFill/>
          <a:ln>
            <a:noFill/>
          </a:ln>
        </p:spPr>
      </p:pic>
      <p:cxnSp>
        <p:nvCxnSpPr>
          <p:cNvPr id="34" name="Connecteur droit avec flèche 33">
            <a:extLst>
              <a:ext uri="{FF2B5EF4-FFF2-40B4-BE49-F238E27FC236}">
                <a16:creationId xmlns:a16="http://schemas.microsoft.com/office/drawing/2014/main" id="{63A2951C-F2B8-4BAA-B687-48AE321F85A0}"/>
              </a:ext>
            </a:extLst>
          </p:cNvPr>
          <p:cNvCxnSpPr>
            <a:cxnSpLocks/>
          </p:cNvCxnSpPr>
          <p:nvPr/>
        </p:nvCxnSpPr>
        <p:spPr>
          <a:xfrm flipH="1" flipV="1">
            <a:off x="2860720" y="4604590"/>
            <a:ext cx="3582920" cy="800708"/>
          </a:xfrm>
          <a:prstGeom prst="straightConnector1">
            <a:avLst/>
          </a:prstGeom>
          <a:noFill/>
          <a:ln w="25560" cap="sq">
            <a:solidFill>
              <a:srgbClr val="009900"/>
            </a:solidFill>
            <a:prstDash val="solid"/>
            <a:miter/>
            <a:tailEnd type="arrow"/>
          </a:ln>
        </p:spPr>
      </p:cxnSp>
      <p:cxnSp>
        <p:nvCxnSpPr>
          <p:cNvPr id="41" name="Connecteur droit avec flèche 40">
            <a:extLst>
              <a:ext uri="{FF2B5EF4-FFF2-40B4-BE49-F238E27FC236}">
                <a16:creationId xmlns:a16="http://schemas.microsoft.com/office/drawing/2014/main" id="{67ABB0CE-B222-4EE2-A726-AD14F4739348}"/>
              </a:ext>
            </a:extLst>
          </p:cNvPr>
          <p:cNvCxnSpPr>
            <a:cxnSpLocks/>
          </p:cNvCxnSpPr>
          <p:nvPr/>
        </p:nvCxnSpPr>
        <p:spPr>
          <a:xfrm>
            <a:off x="1603719" y="3813119"/>
            <a:ext cx="903236" cy="674201"/>
          </a:xfrm>
          <a:prstGeom prst="straightConnector1">
            <a:avLst/>
          </a:prstGeom>
          <a:ln w="28575">
            <a:solidFill>
              <a:srgbClr val="97C00E"/>
            </a:solidFill>
            <a:tailEnd type="triangle"/>
          </a:ln>
        </p:spPr>
        <p:style>
          <a:lnRef idx="1">
            <a:schemeClr val="accent1"/>
          </a:lnRef>
          <a:fillRef idx="0">
            <a:schemeClr val="accent1"/>
          </a:fillRef>
          <a:effectRef idx="0">
            <a:schemeClr val="accent1"/>
          </a:effectRef>
          <a:fontRef idx="minor">
            <a:schemeClr val="tx1"/>
          </a:fontRef>
        </p:style>
      </p:cxnSp>
      <p:sp>
        <p:nvSpPr>
          <p:cNvPr id="51" name="Forme libre : forme 50">
            <a:extLst>
              <a:ext uri="{FF2B5EF4-FFF2-40B4-BE49-F238E27FC236}">
                <a16:creationId xmlns:a16="http://schemas.microsoft.com/office/drawing/2014/main" id="{FFEA2C8C-A2C8-4BE4-A37E-F872E61F45F6}"/>
              </a:ext>
            </a:extLst>
          </p:cNvPr>
          <p:cNvSpPr/>
          <p:nvPr/>
        </p:nvSpPr>
        <p:spPr>
          <a:xfrm>
            <a:off x="6513889" y="3247147"/>
            <a:ext cx="2442911" cy="52540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E3001E"/>
          </a:solidFill>
          <a:ln>
            <a:noFill/>
            <a:prstDash val="solid"/>
          </a:ln>
        </p:spPr>
        <p:txBody>
          <a:bodyPr vert="horz" wrap="squar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Info sur les signes de qualités du produit</a:t>
            </a:r>
          </a:p>
        </p:txBody>
      </p:sp>
      <p:cxnSp>
        <p:nvCxnSpPr>
          <p:cNvPr id="52" name="Connecteur droit avec flèche 51">
            <a:extLst>
              <a:ext uri="{FF2B5EF4-FFF2-40B4-BE49-F238E27FC236}">
                <a16:creationId xmlns:a16="http://schemas.microsoft.com/office/drawing/2014/main" id="{123E7A9A-ED5C-4EC4-8FE8-6C57263D69AA}"/>
              </a:ext>
            </a:extLst>
          </p:cNvPr>
          <p:cNvCxnSpPr>
            <a:cxnSpLocks/>
          </p:cNvCxnSpPr>
          <p:nvPr/>
        </p:nvCxnSpPr>
        <p:spPr>
          <a:xfrm flipH="1">
            <a:off x="5999584" y="3489879"/>
            <a:ext cx="514305" cy="537064"/>
          </a:xfrm>
          <a:prstGeom prst="straightConnector1">
            <a:avLst/>
          </a:prstGeom>
          <a:noFill/>
          <a:ln w="25560" cap="sq">
            <a:solidFill>
              <a:srgbClr val="FF0000"/>
            </a:solidFill>
            <a:prstDash val="solid"/>
            <a:miter/>
            <a:tailEnd type="arrow"/>
          </a:ln>
        </p:spPr>
      </p:cxnSp>
      <p:pic>
        <p:nvPicPr>
          <p:cNvPr id="35" name="Image 34" descr="Une image contenant capture d’écran&#10;&#10;Description générée automatiquement">
            <a:extLst>
              <a:ext uri="{FF2B5EF4-FFF2-40B4-BE49-F238E27FC236}">
                <a16:creationId xmlns:a16="http://schemas.microsoft.com/office/drawing/2014/main" id="{3502B89A-7CB2-E2D8-99BA-2B1F65BF085C}"/>
              </a:ext>
            </a:extLst>
          </p:cNvPr>
          <p:cNvPicPr>
            <a:picLocks noChangeAspect="1"/>
          </p:cNvPicPr>
          <p:nvPr/>
        </p:nvPicPr>
        <p:blipFill rotWithShape="1">
          <a:blip r:embed="rId12">
            <a:extLst>
              <a:ext uri="{28A0092B-C50C-407E-A947-70E740481C1C}">
                <a14:useLocalDpi xmlns:a14="http://schemas.microsoft.com/office/drawing/2010/main" val="0"/>
              </a:ext>
            </a:extLst>
          </a:blip>
          <a:srcRect/>
          <a:stretch/>
        </p:blipFill>
        <p:spPr>
          <a:xfrm>
            <a:off x="4358936" y="5698126"/>
            <a:ext cx="2113075" cy="324000"/>
          </a:xfrm>
          <a:prstGeom prst="rect">
            <a:avLst/>
          </a:prstGeom>
        </p:spPr>
      </p:pic>
      <p:sp>
        <p:nvSpPr>
          <p:cNvPr id="33" name="Forme libre : forme 32">
            <a:extLst>
              <a:ext uri="{FF2B5EF4-FFF2-40B4-BE49-F238E27FC236}">
                <a16:creationId xmlns:a16="http://schemas.microsoft.com/office/drawing/2014/main" id="{FB8A9A60-A5F8-4854-9574-A7BEADFBF072}"/>
              </a:ext>
            </a:extLst>
          </p:cNvPr>
          <p:cNvSpPr/>
          <p:nvPr/>
        </p:nvSpPr>
        <p:spPr>
          <a:xfrm>
            <a:off x="6452971" y="4919424"/>
            <a:ext cx="2390760" cy="956288"/>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733C"/>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Télécharger ici les documents techniques (Agrément sanitaire, certification bio, etc…)</a:t>
            </a:r>
          </a:p>
        </p:txBody>
      </p:sp>
      <p:sp>
        <p:nvSpPr>
          <p:cNvPr id="3" name="Rectangle 2">
            <a:extLst>
              <a:ext uri="{FF2B5EF4-FFF2-40B4-BE49-F238E27FC236}">
                <a16:creationId xmlns:a16="http://schemas.microsoft.com/office/drawing/2014/main" id="{CF2E973C-8870-DC03-5322-97C52493C70A}"/>
              </a:ext>
            </a:extLst>
          </p:cNvPr>
          <p:cNvSpPr/>
          <p:nvPr/>
        </p:nvSpPr>
        <p:spPr>
          <a:xfrm>
            <a:off x="2308194" y="5661000"/>
            <a:ext cx="2012886" cy="31122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40" name="Connecteur droit avec flèche 39">
            <a:extLst>
              <a:ext uri="{FF2B5EF4-FFF2-40B4-BE49-F238E27FC236}">
                <a16:creationId xmlns:a16="http://schemas.microsoft.com/office/drawing/2014/main" id="{1900551E-AED4-91E9-99C2-2E1D127C01E0}"/>
              </a:ext>
            </a:extLst>
          </p:cNvPr>
          <p:cNvCxnSpPr>
            <a:cxnSpLocks/>
          </p:cNvCxnSpPr>
          <p:nvPr/>
        </p:nvCxnSpPr>
        <p:spPr>
          <a:xfrm flipV="1">
            <a:off x="1721361" y="5561361"/>
            <a:ext cx="931478" cy="325965"/>
          </a:xfrm>
          <a:prstGeom prst="straightConnector1">
            <a:avLst/>
          </a:prstGeom>
          <a:ln w="28575">
            <a:solidFill>
              <a:srgbClr val="97C00E"/>
            </a:solidFill>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name="page26">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4132BD48-28CF-1FB4-1769-13E5BB4EC00B}"/>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71417" y="2101680"/>
            <a:ext cx="8894476" cy="4040156"/>
          </a:xfrm>
          <a:prstGeom prst="rect">
            <a:avLst/>
          </a:prstGeom>
        </p:spPr>
      </p:pic>
      <p:cxnSp>
        <p:nvCxnSpPr>
          <p:cNvPr id="3" name="Connecteur : en angle 2">
            <a:extLst>
              <a:ext uri="{FF2B5EF4-FFF2-40B4-BE49-F238E27FC236}">
                <a16:creationId xmlns:a16="http://schemas.microsoft.com/office/drawing/2014/main" id="{FD5D2FB7-C383-409A-B903-B5023A602C3D}"/>
              </a:ext>
            </a:extLst>
          </p:cNvPr>
          <p:cNvCxnSpPr/>
          <p:nvPr/>
        </p:nvCxnSpPr>
        <p:spPr>
          <a:xfrm flipH="1">
            <a:off x="5838120" y="1122120"/>
            <a:ext cx="3189600" cy="1910160"/>
          </a:xfrm>
          <a:prstGeom prst="bentConnector3">
            <a:avLst/>
          </a:prstGeom>
          <a:noFill/>
          <a:ln>
            <a:noFill/>
            <a:prstDash val="solid"/>
          </a:ln>
        </p:spPr>
      </p:cxnSp>
      <p:sp>
        <p:nvSpPr>
          <p:cNvPr id="5" name="Forme libre : forme 4">
            <a:extLst>
              <a:ext uri="{FF2B5EF4-FFF2-40B4-BE49-F238E27FC236}">
                <a16:creationId xmlns:a16="http://schemas.microsoft.com/office/drawing/2014/main" id="{F9CEA4AB-434A-4750-B0FF-40F6B41F511F}"/>
              </a:ext>
            </a:extLst>
          </p:cNvPr>
          <p:cNvSpPr/>
          <p:nvPr/>
        </p:nvSpPr>
        <p:spPr>
          <a:xfrm>
            <a:off x="1003175" y="133200"/>
            <a:ext cx="6507332" cy="520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 pos="10328040" algn="l"/>
                <a:tab pos="10779119" algn="l"/>
                <a:tab pos="10780560" algn="l"/>
                <a:tab pos="10782000" algn="l"/>
              </a:tabLst>
            </a:pPr>
            <a:r>
              <a:rPr lang="fr-FR" sz="2800" b="1" i="0" u="none" strike="noStrike" baseline="0" dirty="0">
                <a:ln>
                  <a:noFill/>
                </a:ln>
                <a:solidFill>
                  <a:srgbClr val="00733C"/>
                </a:solidFill>
                <a:latin typeface="Arial" pitchFamily="18"/>
                <a:ea typeface="Arial" pitchFamily="2"/>
                <a:cs typeface="Arial" pitchFamily="2"/>
              </a:rPr>
              <a:t>	 SELECTION DES FOURNISSEURS</a:t>
            </a:r>
          </a:p>
        </p:txBody>
      </p:sp>
      <p:sp>
        <p:nvSpPr>
          <p:cNvPr id="7" name="Forme libre : forme 6">
            <a:extLst>
              <a:ext uri="{FF2B5EF4-FFF2-40B4-BE49-F238E27FC236}">
                <a16:creationId xmlns:a16="http://schemas.microsoft.com/office/drawing/2014/main" id="{24C72C81-DF31-4F04-85F2-267D145F1555}"/>
              </a:ext>
            </a:extLst>
          </p:cNvPr>
          <p:cNvSpPr/>
          <p:nvPr/>
        </p:nvSpPr>
        <p:spPr>
          <a:xfrm>
            <a:off x="0" y="4756320"/>
            <a:ext cx="2103480" cy="52540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7C00E"/>
          </a:solidFill>
          <a:ln>
            <a:noFill/>
            <a:prstDash val="solid"/>
          </a:ln>
        </p:spPr>
        <p:txBody>
          <a:bodyPr vert="horz" wrap="squar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Filtre sur les produits </a:t>
            </a:r>
            <a:r>
              <a:rPr lang="fr-FR" sz="1400" b="1" dirty="0">
                <a:solidFill>
                  <a:srgbClr val="FFFFFF"/>
                </a:solidFill>
                <a:latin typeface="Arial" pitchFamily="18"/>
                <a:ea typeface="Arial" pitchFamily="2"/>
                <a:cs typeface="Arial" pitchFamily="2"/>
              </a:rPr>
              <a:t>recherchés</a:t>
            </a:r>
            <a:endParaRPr lang="fr-FR" sz="1400" b="1" i="0" u="none" strike="noStrike" baseline="0" dirty="0">
              <a:ln>
                <a:noFill/>
              </a:ln>
              <a:solidFill>
                <a:srgbClr val="FFFFFF"/>
              </a:solidFill>
              <a:latin typeface="Arial" pitchFamily="18"/>
              <a:ea typeface="Arial" pitchFamily="2"/>
              <a:cs typeface="Arial" pitchFamily="2"/>
            </a:endParaRPr>
          </a:p>
        </p:txBody>
      </p:sp>
      <p:sp>
        <p:nvSpPr>
          <p:cNvPr id="8" name="Forme libre : forme 7">
            <a:extLst>
              <a:ext uri="{FF2B5EF4-FFF2-40B4-BE49-F238E27FC236}">
                <a16:creationId xmlns:a16="http://schemas.microsoft.com/office/drawing/2014/main" id="{024BDE53-6918-49A9-ABE6-B9756639208C}"/>
              </a:ext>
            </a:extLst>
          </p:cNvPr>
          <p:cNvSpPr/>
          <p:nvPr/>
        </p:nvSpPr>
        <p:spPr>
          <a:xfrm>
            <a:off x="0" y="1712828"/>
            <a:ext cx="2103480" cy="52540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64A0"/>
          </a:solidFill>
          <a:ln>
            <a:noFill/>
            <a:prstDash val="solid"/>
          </a:ln>
        </p:spPr>
        <p:txBody>
          <a:bodyPr vert="horz" wrap="squar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Filtre par catégories de fournisseurs</a:t>
            </a:r>
          </a:p>
        </p:txBody>
      </p:sp>
      <p:cxnSp>
        <p:nvCxnSpPr>
          <p:cNvPr id="9" name="Connecteur droit avec flèche 8">
            <a:extLst>
              <a:ext uri="{FF2B5EF4-FFF2-40B4-BE49-F238E27FC236}">
                <a16:creationId xmlns:a16="http://schemas.microsoft.com/office/drawing/2014/main" id="{471FD72F-9D11-424F-AD97-4F509D97A717}"/>
              </a:ext>
            </a:extLst>
          </p:cNvPr>
          <p:cNvCxnSpPr>
            <a:cxnSpLocks/>
            <a:stCxn id="7" idx="1"/>
          </p:cNvCxnSpPr>
          <p:nvPr/>
        </p:nvCxnSpPr>
        <p:spPr>
          <a:xfrm flipV="1">
            <a:off x="2103480" y="2607792"/>
            <a:ext cx="3662838" cy="2411229"/>
          </a:xfrm>
          <a:prstGeom prst="straightConnector1">
            <a:avLst/>
          </a:prstGeom>
          <a:noFill/>
          <a:ln w="28440" cap="sq">
            <a:solidFill>
              <a:srgbClr val="97C00E"/>
            </a:solidFill>
            <a:prstDash val="solid"/>
            <a:miter/>
            <a:tailEnd type="arrow"/>
          </a:ln>
        </p:spPr>
      </p:cxnSp>
      <p:cxnSp>
        <p:nvCxnSpPr>
          <p:cNvPr id="10" name="Connecteur droit avec flèche 9">
            <a:extLst>
              <a:ext uri="{FF2B5EF4-FFF2-40B4-BE49-F238E27FC236}">
                <a16:creationId xmlns:a16="http://schemas.microsoft.com/office/drawing/2014/main" id="{F939A878-C20D-43C5-9F5E-0E1272A539F4}"/>
              </a:ext>
            </a:extLst>
          </p:cNvPr>
          <p:cNvCxnSpPr>
            <a:cxnSpLocks/>
            <a:stCxn id="8" idx="1"/>
          </p:cNvCxnSpPr>
          <p:nvPr/>
        </p:nvCxnSpPr>
        <p:spPr>
          <a:xfrm>
            <a:off x="2103480" y="1975529"/>
            <a:ext cx="685440" cy="365827"/>
          </a:xfrm>
          <a:prstGeom prst="straightConnector1">
            <a:avLst/>
          </a:prstGeom>
          <a:noFill/>
          <a:ln w="25560" cap="sq">
            <a:solidFill>
              <a:srgbClr val="0064A0"/>
            </a:solidFill>
            <a:prstDash val="solid"/>
            <a:miter/>
            <a:tailEnd type="arrow"/>
          </a:ln>
        </p:spPr>
      </p:cxnSp>
      <p:cxnSp>
        <p:nvCxnSpPr>
          <p:cNvPr id="11" name="Connecteur droit avec flèche 10">
            <a:extLst>
              <a:ext uri="{FF2B5EF4-FFF2-40B4-BE49-F238E27FC236}">
                <a16:creationId xmlns:a16="http://schemas.microsoft.com/office/drawing/2014/main" id="{59696E3C-AB87-44C6-9D56-39B2DB943B58}"/>
              </a:ext>
            </a:extLst>
          </p:cNvPr>
          <p:cNvCxnSpPr>
            <a:cxnSpLocks/>
            <a:stCxn id="12" idx="1"/>
          </p:cNvCxnSpPr>
          <p:nvPr/>
        </p:nvCxnSpPr>
        <p:spPr>
          <a:xfrm flipV="1">
            <a:off x="2103480" y="2621033"/>
            <a:ext cx="5286365" cy="3508387"/>
          </a:xfrm>
          <a:prstGeom prst="straightConnector1">
            <a:avLst/>
          </a:prstGeom>
          <a:noFill/>
          <a:ln w="25560" cap="sq">
            <a:solidFill>
              <a:srgbClr val="F78E03"/>
            </a:solidFill>
            <a:prstDash val="solid"/>
            <a:miter/>
            <a:tailEnd type="arrow"/>
          </a:ln>
        </p:spPr>
      </p:cxnSp>
      <p:sp>
        <p:nvSpPr>
          <p:cNvPr id="12" name="Forme libre : forme 11">
            <a:extLst>
              <a:ext uri="{FF2B5EF4-FFF2-40B4-BE49-F238E27FC236}">
                <a16:creationId xmlns:a16="http://schemas.microsoft.com/office/drawing/2014/main" id="{B10D210E-2C44-4DA5-893D-E361204DBEEE}"/>
              </a:ext>
            </a:extLst>
          </p:cNvPr>
          <p:cNvSpPr/>
          <p:nvPr/>
        </p:nvSpPr>
        <p:spPr>
          <a:xfrm>
            <a:off x="0" y="5589720"/>
            <a:ext cx="2103480" cy="107939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78E03"/>
          </a:solidFill>
          <a:ln>
            <a:noFill/>
            <a:prstDash val="solid"/>
          </a:ln>
        </p:spPr>
        <p:txBody>
          <a:bodyPr vert="horz" wrap="squar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600" b="1" i="0" u="none" strike="noStrike" baseline="0" dirty="0">
                <a:ln>
                  <a:noFill/>
                </a:ln>
                <a:solidFill>
                  <a:srgbClr val="FFFFFF"/>
                </a:solidFill>
                <a:latin typeface="Arial Narrow" pitchFamily="34"/>
                <a:ea typeface="Calibri" pitchFamily="34"/>
                <a:cs typeface="Calibri" pitchFamily="34"/>
              </a:rPr>
              <a:t>Possibilité de sélectionner ou</a:t>
            </a:r>
          </a:p>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600" b="1" i="0" u="none" strike="noStrike" baseline="0" dirty="0">
                <a:ln>
                  <a:noFill/>
                </a:ln>
                <a:solidFill>
                  <a:srgbClr val="FFFFFF"/>
                </a:solidFill>
                <a:latin typeface="Arial Narrow" pitchFamily="34"/>
                <a:ea typeface="Calibri" pitchFamily="34"/>
                <a:cs typeface="Calibri" pitchFamily="34"/>
              </a:rPr>
              <a:t>désélectionner des fournisseurs en masse.</a:t>
            </a:r>
          </a:p>
        </p:txBody>
      </p:sp>
      <p:sp>
        <p:nvSpPr>
          <p:cNvPr id="13" name="Forme libre : forme 12">
            <a:extLst>
              <a:ext uri="{FF2B5EF4-FFF2-40B4-BE49-F238E27FC236}">
                <a16:creationId xmlns:a16="http://schemas.microsoft.com/office/drawing/2014/main" id="{433CFDE4-AC6E-4306-A68A-E1F2D7E7C222}"/>
              </a:ext>
            </a:extLst>
          </p:cNvPr>
          <p:cNvSpPr/>
          <p:nvPr/>
        </p:nvSpPr>
        <p:spPr>
          <a:xfrm>
            <a:off x="7829063" y="2710919"/>
            <a:ext cx="574560" cy="2654183"/>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noFill/>
          <a:ln w="28440" cap="sq">
            <a:solidFill>
              <a:srgbClr val="FF9933"/>
            </a:solidFill>
            <a:custDash>
              <a:ds d="400000" sp="100000"/>
            </a:custDash>
            <a:miter/>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4" name="Forme libre : forme 13">
            <a:extLst>
              <a:ext uri="{FF2B5EF4-FFF2-40B4-BE49-F238E27FC236}">
                <a16:creationId xmlns:a16="http://schemas.microsoft.com/office/drawing/2014/main" id="{D075DC8F-7A62-460A-80DD-E46CBCFBD4A4}"/>
              </a:ext>
            </a:extLst>
          </p:cNvPr>
          <p:cNvSpPr/>
          <p:nvPr/>
        </p:nvSpPr>
        <p:spPr>
          <a:xfrm>
            <a:off x="34920" y="6524640"/>
            <a:ext cx="9144000" cy="404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noAutofit/>
          </a:bodyPr>
          <a:lstStyle/>
          <a:p>
            <a:pPr marL="0" marR="0" lvl="0" indent="0" algn="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3DC54577-D6F7-43ED-B104-ECF233AA3B4C}" type="slidenum">
              <a:rPr/>
              <a:t>37</a:t>
            </a:fld>
            <a:endParaRPr lang="fr-FR" sz="1800" b="1" i="0" u="none" strike="noStrike" baseline="0" dirty="0">
              <a:ln>
                <a:noFill/>
              </a:ln>
              <a:solidFill>
                <a:srgbClr val="948A54"/>
              </a:solidFill>
              <a:latin typeface="Arial" pitchFamily="18"/>
              <a:ea typeface="Arial" pitchFamily="2"/>
              <a:cs typeface="Arial" pitchFamily="2"/>
            </a:endParaRPr>
          </a:p>
        </p:txBody>
      </p:sp>
      <p:sp>
        <p:nvSpPr>
          <p:cNvPr id="15" name="Forme libre : forme 14">
            <a:extLst>
              <a:ext uri="{FF2B5EF4-FFF2-40B4-BE49-F238E27FC236}">
                <a16:creationId xmlns:a16="http://schemas.microsoft.com/office/drawing/2014/main" id="{00FC4A7C-1716-4127-A6A1-F8F1CB984C46}"/>
              </a:ext>
            </a:extLst>
          </p:cNvPr>
          <p:cNvSpPr/>
          <p:nvPr/>
        </p:nvSpPr>
        <p:spPr>
          <a:xfrm>
            <a:off x="304920" y="243000"/>
            <a:ext cx="293400" cy="304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0000"/>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6" name="Forme libre : forme 15">
            <a:extLst>
              <a:ext uri="{FF2B5EF4-FFF2-40B4-BE49-F238E27FC236}">
                <a16:creationId xmlns:a16="http://schemas.microsoft.com/office/drawing/2014/main" id="{D0D66443-C7A0-4F9F-8C1B-FDFE54342F47}"/>
              </a:ext>
            </a:extLst>
          </p:cNvPr>
          <p:cNvSpPr/>
          <p:nvPr/>
        </p:nvSpPr>
        <p:spPr>
          <a:xfrm>
            <a:off x="696960" y="243000"/>
            <a:ext cx="293760" cy="304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3C139"/>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7" name="Forme libre : forme 16">
            <a:extLst>
              <a:ext uri="{FF2B5EF4-FFF2-40B4-BE49-F238E27FC236}">
                <a16:creationId xmlns:a16="http://schemas.microsoft.com/office/drawing/2014/main" id="{3AB371B9-E0C0-4F0F-A12E-90B62A700266}"/>
              </a:ext>
            </a:extLst>
          </p:cNvPr>
          <p:cNvSpPr/>
          <p:nvPr/>
        </p:nvSpPr>
        <p:spPr>
          <a:xfrm>
            <a:off x="98280" y="782640"/>
            <a:ext cx="9144000" cy="740845"/>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ct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005DA2"/>
                </a:solidFill>
                <a:latin typeface="Arial" pitchFamily="18"/>
                <a:ea typeface="ヒラギノ角ゴ Pro W3" pitchFamily="2"/>
                <a:cs typeface="ヒラギノ角ゴ Pro W3" pitchFamily="2"/>
              </a:rPr>
              <a:t>Des filtres vous permettent d’opérer des choix dans les types de fournisseurs et par produit.</a:t>
            </a:r>
          </a:p>
          <a:p>
            <a:pPr marL="0" marR="0" lvl="0" indent="0" algn="ct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dirty="0">
                <a:solidFill>
                  <a:srgbClr val="005DA2"/>
                </a:solidFill>
                <a:latin typeface="Arial" pitchFamily="18"/>
                <a:ea typeface="ヒラギノ角ゴ Pro W3" pitchFamily="2"/>
                <a:cs typeface="ヒラギノ角ゴ Pro W3" pitchFamily="2"/>
              </a:rPr>
              <a:t>Attention, </a:t>
            </a:r>
            <a:r>
              <a:rPr lang="fr-FR" sz="1400" b="1" dirty="0">
                <a:solidFill>
                  <a:srgbClr val="FF0000"/>
                </a:solidFill>
                <a:latin typeface="Arial" pitchFamily="18"/>
                <a:ea typeface="ヒラギノ角ゴ Pro W3" pitchFamily="2"/>
                <a:cs typeface="ヒラギノ角ゴ Pro W3" pitchFamily="2"/>
              </a:rPr>
              <a:t>le code des marchés publics recommande une mise en concurrence</a:t>
            </a:r>
            <a:r>
              <a:rPr lang="fr-FR" sz="1400" b="1" dirty="0">
                <a:solidFill>
                  <a:srgbClr val="005DA2"/>
                </a:solidFill>
                <a:latin typeface="Arial" pitchFamily="18"/>
                <a:ea typeface="ヒラギノ角ゴ Pro W3" pitchFamily="2"/>
                <a:cs typeface="ヒラギノ角ゴ Pro W3" pitchFamily="2"/>
              </a:rPr>
              <a:t> </a:t>
            </a:r>
            <a:r>
              <a:rPr lang="fr-FR" sz="1400" b="1" dirty="0">
                <a:solidFill>
                  <a:srgbClr val="FF0000"/>
                </a:solidFill>
                <a:latin typeface="Arial" pitchFamily="18"/>
                <a:ea typeface="ヒラギノ角ゴ Pro W3" pitchFamily="2"/>
                <a:cs typeface="ヒラギノ角ゴ Pro W3" pitchFamily="2"/>
              </a:rPr>
              <a:t>des fournisseurs </a:t>
            </a:r>
            <a:r>
              <a:rPr lang="fr-FR" sz="1400" b="1" dirty="0">
                <a:solidFill>
                  <a:srgbClr val="005DA2"/>
                </a:solidFill>
                <a:latin typeface="Arial" pitchFamily="18"/>
                <a:ea typeface="ヒラギノ角ゴ Pro W3" pitchFamily="2"/>
                <a:cs typeface="ヒラギノ角ゴ Pro W3" pitchFamily="2"/>
              </a:rPr>
              <a:t>potentiels. Veillez à sélectionner plusieurs fournisseurs.</a:t>
            </a:r>
            <a:endParaRPr lang="fr-FR" sz="1400" b="1" i="0" u="none" strike="noStrike" baseline="0" dirty="0">
              <a:ln>
                <a:noFill/>
              </a:ln>
              <a:solidFill>
                <a:srgbClr val="005DA2"/>
              </a:solidFill>
              <a:latin typeface="Arial" pitchFamily="18"/>
              <a:ea typeface="ヒラギノ角ゴ Pro W3" pitchFamily="2"/>
              <a:cs typeface="ヒラギノ角ゴ Pro W3" pitchFamily="2"/>
            </a:endParaRPr>
          </a:p>
        </p:txBody>
      </p:sp>
      <p:sp>
        <p:nvSpPr>
          <p:cNvPr id="21" name="Forme libre : forme 20">
            <a:extLst>
              <a:ext uri="{FF2B5EF4-FFF2-40B4-BE49-F238E27FC236}">
                <a16:creationId xmlns:a16="http://schemas.microsoft.com/office/drawing/2014/main" id="{ACE2CA08-B7A3-43B3-80F0-E535EDC52E2D}"/>
              </a:ext>
            </a:extLst>
          </p:cNvPr>
          <p:cNvSpPr/>
          <p:nvPr/>
        </p:nvSpPr>
        <p:spPr>
          <a:xfrm>
            <a:off x="15840" y="2710919"/>
            <a:ext cx="2087640" cy="2033506"/>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E3001E"/>
          </a:solidFill>
          <a:ln>
            <a:noFill/>
            <a:prstDash val="solid"/>
          </a:ln>
        </p:spPr>
        <p:txBody>
          <a:bodyPr vert="horz" wrap="squar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Si le département a mis en place une charte pour ses fournisseurs, </a:t>
            </a:r>
            <a:r>
              <a:rPr lang="fr-FR" sz="1400" b="1" dirty="0">
                <a:solidFill>
                  <a:srgbClr val="FFFFFF"/>
                </a:solidFill>
                <a:latin typeface="Arial" pitchFamily="18"/>
                <a:ea typeface="Arial" pitchFamily="2"/>
                <a:cs typeface="Arial" pitchFamily="2"/>
              </a:rPr>
              <a:t>un</a:t>
            </a:r>
            <a:r>
              <a:rPr lang="fr-FR" sz="1400" b="1" i="0" u="none" strike="noStrike" baseline="0" dirty="0">
                <a:ln>
                  <a:noFill/>
                </a:ln>
                <a:solidFill>
                  <a:srgbClr val="FFFFFF"/>
                </a:solidFill>
                <a:latin typeface="Arial" pitchFamily="18"/>
                <a:ea typeface="Arial" pitchFamily="2"/>
                <a:cs typeface="Arial" pitchFamily="2"/>
              </a:rPr>
              <a:t> filtre supplémentaire permet de sélectionner les fournisseurs </a:t>
            </a:r>
            <a:r>
              <a:rPr lang="fr-FR" sz="1400" b="1" dirty="0">
                <a:solidFill>
                  <a:srgbClr val="FFFFFF"/>
                </a:solidFill>
                <a:latin typeface="Arial" pitchFamily="18"/>
                <a:ea typeface="Arial" pitchFamily="2"/>
                <a:cs typeface="Arial" pitchFamily="2"/>
              </a:rPr>
              <a:t>ayant signé</a:t>
            </a:r>
            <a:r>
              <a:rPr lang="fr-FR" sz="1400" b="1" i="0" u="none" strike="noStrike" baseline="0" dirty="0">
                <a:ln>
                  <a:noFill/>
                </a:ln>
                <a:solidFill>
                  <a:srgbClr val="FFFFFF"/>
                </a:solidFill>
                <a:latin typeface="Arial" pitchFamily="18"/>
                <a:ea typeface="Arial" pitchFamily="2"/>
                <a:cs typeface="Arial" pitchFamily="2"/>
              </a:rPr>
              <a:t> la charte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name="page27">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77CC581F-7431-A74D-FD87-F4315F6B0214}"/>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0" y="1666829"/>
            <a:ext cx="9144000" cy="4096140"/>
          </a:xfrm>
          <a:prstGeom prst="rect">
            <a:avLst/>
          </a:prstGeom>
        </p:spPr>
      </p:pic>
      <p:sp>
        <p:nvSpPr>
          <p:cNvPr id="5" name="Forme libre : forme 4">
            <a:extLst>
              <a:ext uri="{FF2B5EF4-FFF2-40B4-BE49-F238E27FC236}">
                <a16:creationId xmlns:a16="http://schemas.microsoft.com/office/drawing/2014/main" id="{85CFD68A-F22E-4DB9-8C6D-AD7ADB0225A6}"/>
              </a:ext>
            </a:extLst>
          </p:cNvPr>
          <p:cNvSpPr/>
          <p:nvPr/>
        </p:nvSpPr>
        <p:spPr>
          <a:xfrm>
            <a:off x="994303" y="133200"/>
            <a:ext cx="6285390" cy="520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 pos="10328040" algn="l"/>
                <a:tab pos="10779119" algn="l"/>
                <a:tab pos="10780560" algn="l"/>
                <a:tab pos="10782000" algn="l"/>
              </a:tabLst>
            </a:pPr>
            <a:r>
              <a:rPr lang="fr-FR" sz="2800" b="1" i="0" u="none" strike="noStrike" baseline="0" dirty="0">
                <a:ln>
                  <a:noFill/>
                </a:ln>
                <a:solidFill>
                  <a:srgbClr val="00733C"/>
                </a:solidFill>
                <a:latin typeface="Arial" pitchFamily="18"/>
                <a:ea typeface="Arial" pitchFamily="2"/>
                <a:cs typeface="Arial" pitchFamily="2"/>
              </a:rPr>
              <a:t>	 SELECTION DES FOURNISSEURS</a:t>
            </a:r>
          </a:p>
        </p:txBody>
      </p:sp>
      <p:sp>
        <p:nvSpPr>
          <p:cNvPr id="6" name="Forme libre : forme 5">
            <a:extLst>
              <a:ext uri="{FF2B5EF4-FFF2-40B4-BE49-F238E27FC236}">
                <a16:creationId xmlns:a16="http://schemas.microsoft.com/office/drawing/2014/main" id="{F6EA267C-05DD-4D62-946F-734C9EF4F356}"/>
              </a:ext>
            </a:extLst>
          </p:cNvPr>
          <p:cNvSpPr/>
          <p:nvPr/>
        </p:nvSpPr>
        <p:spPr>
          <a:xfrm>
            <a:off x="0" y="6497413"/>
            <a:ext cx="9144000" cy="404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noAutofit/>
          </a:bodyPr>
          <a:lstStyle/>
          <a:p>
            <a:pPr marL="0" marR="0" lvl="0" indent="0" algn="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6DB41C95-B679-4E38-89F2-7C2CB3953DF3}" type="slidenum">
              <a:rPr/>
              <a:t>38</a:t>
            </a:fld>
            <a:endParaRPr lang="fr-FR" sz="1800" b="1" i="0" u="none" strike="noStrike" baseline="0" dirty="0">
              <a:ln>
                <a:noFill/>
              </a:ln>
              <a:solidFill>
                <a:srgbClr val="948A54"/>
              </a:solidFill>
              <a:latin typeface="Arial" pitchFamily="18"/>
              <a:ea typeface="Arial" pitchFamily="2"/>
              <a:cs typeface="Arial" pitchFamily="2"/>
            </a:endParaRPr>
          </a:p>
        </p:txBody>
      </p:sp>
      <p:sp>
        <p:nvSpPr>
          <p:cNvPr id="7" name="Forme libre : forme 6">
            <a:extLst>
              <a:ext uri="{FF2B5EF4-FFF2-40B4-BE49-F238E27FC236}">
                <a16:creationId xmlns:a16="http://schemas.microsoft.com/office/drawing/2014/main" id="{C31983E0-5070-4879-952B-BABBC0E83961}"/>
              </a:ext>
            </a:extLst>
          </p:cNvPr>
          <p:cNvSpPr/>
          <p:nvPr/>
        </p:nvSpPr>
        <p:spPr>
          <a:xfrm>
            <a:off x="71022" y="2831707"/>
            <a:ext cx="1979640" cy="160261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E3001E"/>
          </a:solidFill>
          <a:ln>
            <a:noFill/>
            <a:prstDash val="solid"/>
          </a:ln>
        </p:spPr>
        <p:txBody>
          <a:bodyPr vert="horz" wrap="squar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Une fois la sélection des fournisseurs effectuée, cliquer en bas de page pour valider et passer à l’étape du choix des critères.</a:t>
            </a:r>
          </a:p>
        </p:txBody>
      </p:sp>
      <p:cxnSp>
        <p:nvCxnSpPr>
          <p:cNvPr id="8" name="Connecteur droit avec flèche 7">
            <a:extLst>
              <a:ext uri="{FF2B5EF4-FFF2-40B4-BE49-F238E27FC236}">
                <a16:creationId xmlns:a16="http://schemas.microsoft.com/office/drawing/2014/main" id="{7A9371CE-9E33-4E8B-9D01-55B4E320280F}"/>
              </a:ext>
            </a:extLst>
          </p:cNvPr>
          <p:cNvCxnSpPr>
            <a:cxnSpLocks/>
            <a:stCxn id="7" idx="1"/>
          </p:cNvCxnSpPr>
          <p:nvPr/>
        </p:nvCxnSpPr>
        <p:spPr>
          <a:xfrm>
            <a:off x="2050662" y="3633017"/>
            <a:ext cx="5229031" cy="1757718"/>
          </a:xfrm>
          <a:prstGeom prst="straightConnector1">
            <a:avLst/>
          </a:prstGeom>
          <a:noFill/>
          <a:ln w="25560" cap="sq">
            <a:solidFill>
              <a:srgbClr val="FF0000"/>
            </a:solidFill>
            <a:prstDash val="solid"/>
            <a:miter/>
            <a:tailEnd type="arrow"/>
          </a:ln>
        </p:spPr>
      </p:cxnSp>
      <p:sp>
        <p:nvSpPr>
          <p:cNvPr id="9" name="Forme libre : forme 8">
            <a:extLst>
              <a:ext uri="{FF2B5EF4-FFF2-40B4-BE49-F238E27FC236}">
                <a16:creationId xmlns:a16="http://schemas.microsoft.com/office/drawing/2014/main" id="{3336DA68-ED50-4EE8-BA04-8B547D19808B}"/>
              </a:ext>
            </a:extLst>
          </p:cNvPr>
          <p:cNvSpPr/>
          <p:nvPr/>
        </p:nvSpPr>
        <p:spPr>
          <a:xfrm>
            <a:off x="304920" y="243000"/>
            <a:ext cx="293400" cy="304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0000"/>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0" name="Forme libre : forme 9">
            <a:extLst>
              <a:ext uri="{FF2B5EF4-FFF2-40B4-BE49-F238E27FC236}">
                <a16:creationId xmlns:a16="http://schemas.microsoft.com/office/drawing/2014/main" id="{F093BD7F-88C9-4D42-8531-D6D6D09F4EC2}"/>
              </a:ext>
            </a:extLst>
          </p:cNvPr>
          <p:cNvSpPr/>
          <p:nvPr/>
        </p:nvSpPr>
        <p:spPr>
          <a:xfrm>
            <a:off x="696960" y="243000"/>
            <a:ext cx="293760" cy="304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3C139"/>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name="page28">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936C1465-E1A8-5C22-74A7-20CB500F43A6}"/>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0" y="1550485"/>
            <a:ext cx="9144000" cy="4185396"/>
          </a:xfrm>
          <a:prstGeom prst="rect">
            <a:avLst/>
          </a:prstGeom>
        </p:spPr>
      </p:pic>
      <p:cxnSp>
        <p:nvCxnSpPr>
          <p:cNvPr id="3" name="Connecteur : en angle 2">
            <a:extLst>
              <a:ext uri="{FF2B5EF4-FFF2-40B4-BE49-F238E27FC236}">
                <a16:creationId xmlns:a16="http://schemas.microsoft.com/office/drawing/2014/main" id="{95B69F1D-9482-403B-A159-361FD5C3A2DE}"/>
              </a:ext>
            </a:extLst>
          </p:cNvPr>
          <p:cNvCxnSpPr/>
          <p:nvPr/>
        </p:nvCxnSpPr>
        <p:spPr>
          <a:xfrm flipH="1">
            <a:off x="5838120" y="1122120"/>
            <a:ext cx="3189600" cy="1910160"/>
          </a:xfrm>
          <a:prstGeom prst="bentConnector3">
            <a:avLst/>
          </a:prstGeom>
          <a:noFill/>
          <a:ln>
            <a:noFill/>
            <a:prstDash val="solid"/>
          </a:ln>
        </p:spPr>
      </p:cxnSp>
      <p:sp>
        <p:nvSpPr>
          <p:cNvPr id="5" name="Forme libre : forme 4">
            <a:extLst>
              <a:ext uri="{FF2B5EF4-FFF2-40B4-BE49-F238E27FC236}">
                <a16:creationId xmlns:a16="http://schemas.microsoft.com/office/drawing/2014/main" id="{8B86EA63-73CF-4E3E-8B7D-7064C75B1883}"/>
              </a:ext>
            </a:extLst>
          </p:cNvPr>
          <p:cNvSpPr/>
          <p:nvPr/>
        </p:nvSpPr>
        <p:spPr>
          <a:xfrm>
            <a:off x="1003175" y="133200"/>
            <a:ext cx="6391922" cy="520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 pos="10328040" algn="l"/>
                <a:tab pos="10779119" algn="l"/>
                <a:tab pos="10780560" algn="l"/>
                <a:tab pos="10782000" algn="l"/>
              </a:tabLst>
            </a:pPr>
            <a:r>
              <a:rPr lang="fr-FR" sz="2800" b="1" i="0" u="none" strike="noStrike" baseline="0" dirty="0">
                <a:ln>
                  <a:noFill/>
                </a:ln>
                <a:solidFill>
                  <a:srgbClr val="00733C"/>
                </a:solidFill>
                <a:latin typeface="Arial" pitchFamily="18"/>
                <a:ea typeface="Arial" pitchFamily="2"/>
                <a:cs typeface="Arial" pitchFamily="2"/>
              </a:rPr>
              <a:t>	 REGLEMENT DE CONSULTATION</a:t>
            </a:r>
          </a:p>
        </p:txBody>
      </p:sp>
      <p:sp>
        <p:nvSpPr>
          <p:cNvPr id="6" name="Forme libre : forme 5">
            <a:extLst>
              <a:ext uri="{FF2B5EF4-FFF2-40B4-BE49-F238E27FC236}">
                <a16:creationId xmlns:a16="http://schemas.microsoft.com/office/drawing/2014/main" id="{5777DF03-1C40-4649-9414-60438FDD0978}"/>
              </a:ext>
            </a:extLst>
          </p:cNvPr>
          <p:cNvSpPr/>
          <p:nvPr/>
        </p:nvSpPr>
        <p:spPr>
          <a:xfrm>
            <a:off x="-5046" y="2404263"/>
            <a:ext cx="3426976" cy="740845"/>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E3001E"/>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1- Renseigner les critères d’analyse des offres parmi la liste de critères proposés.</a:t>
            </a:r>
          </a:p>
        </p:txBody>
      </p:sp>
      <p:cxnSp>
        <p:nvCxnSpPr>
          <p:cNvPr id="7" name="Connecteur droit avec flèche 6">
            <a:extLst>
              <a:ext uri="{FF2B5EF4-FFF2-40B4-BE49-F238E27FC236}">
                <a16:creationId xmlns:a16="http://schemas.microsoft.com/office/drawing/2014/main" id="{989FDA2D-D398-403E-B262-16BE3CB122BD}"/>
              </a:ext>
            </a:extLst>
          </p:cNvPr>
          <p:cNvCxnSpPr>
            <a:cxnSpLocks/>
            <a:stCxn id="6" idx="2"/>
          </p:cNvCxnSpPr>
          <p:nvPr/>
        </p:nvCxnSpPr>
        <p:spPr>
          <a:xfrm>
            <a:off x="1708442" y="3145108"/>
            <a:ext cx="773501" cy="1501537"/>
          </a:xfrm>
          <a:prstGeom prst="straightConnector1">
            <a:avLst/>
          </a:prstGeom>
          <a:noFill/>
          <a:ln w="25560" cap="sq">
            <a:solidFill>
              <a:srgbClr val="FF0000"/>
            </a:solidFill>
            <a:prstDash val="solid"/>
            <a:miter/>
            <a:tailEnd type="arrow"/>
          </a:ln>
        </p:spPr>
      </p:cxnSp>
      <p:pic>
        <p:nvPicPr>
          <p:cNvPr id="8" name="Image 7">
            <a:extLst>
              <a:ext uri="{FF2B5EF4-FFF2-40B4-BE49-F238E27FC236}">
                <a16:creationId xmlns:a16="http://schemas.microsoft.com/office/drawing/2014/main" id="{94F741BE-04B6-4422-8C4E-DA3A55D27736}"/>
              </a:ext>
            </a:extLst>
          </p:cNvPr>
          <p:cNvPicPr>
            <a:picLocks noChangeAspect="1"/>
          </p:cNvPicPr>
          <p:nvPr/>
        </p:nvPicPr>
        <p:blipFill>
          <a:blip r:embed="rId4">
            <a:lum/>
            <a:alphaModFix/>
            <a:extLst>
              <a:ext uri="{28A0092B-C50C-407E-A947-70E740481C1C}">
                <a14:useLocalDpi xmlns:a14="http://schemas.microsoft.com/office/drawing/2010/main" val="0"/>
              </a:ext>
            </a:extLst>
          </a:blip>
          <a:srcRect/>
          <a:stretch>
            <a:fillRect/>
          </a:stretch>
        </p:blipFill>
        <p:spPr>
          <a:xfrm>
            <a:off x="7524719" y="6583320"/>
            <a:ext cx="1620720" cy="295200"/>
          </a:xfrm>
          <a:prstGeom prst="rect">
            <a:avLst/>
          </a:prstGeom>
          <a:noFill/>
          <a:ln>
            <a:noFill/>
          </a:ln>
        </p:spPr>
      </p:pic>
      <p:sp>
        <p:nvSpPr>
          <p:cNvPr id="9" name="Forme libre : forme 8">
            <a:extLst>
              <a:ext uri="{FF2B5EF4-FFF2-40B4-BE49-F238E27FC236}">
                <a16:creationId xmlns:a16="http://schemas.microsoft.com/office/drawing/2014/main" id="{69905471-0403-400F-83F9-52254B769C30}"/>
              </a:ext>
            </a:extLst>
          </p:cNvPr>
          <p:cNvSpPr/>
          <p:nvPr/>
        </p:nvSpPr>
        <p:spPr>
          <a:xfrm>
            <a:off x="15840" y="6437666"/>
            <a:ext cx="9144000" cy="405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noAutofit/>
          </a:bodyPr>
          <a:lstStyle/>
          <a:p>
            <a:pPr marL="0" marR="0" lvl="0" indent="0" algn="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C8CB6087-065A-41A3-B53C-42BFA0692F83}" type="slidenum">
              <a:rPr/>
              <a:t>39</a:t>
            </a:fld>
            <a:endParaRPr lang="fr-FR" sz="1800" b="1" i="0" u="none" strike="noStrike" baseline="0" dirty="0">
              <a:ln>
                <a:noFill/>
              </a:ln>
              <a:solidFill>
                <a:srgbClr val="948A54"/>
              </a:solidFill>
              <a:latin typeface="Arial" pitchFamily="18"/>
              <a:ea typeface="Arial" pitchFamily="2"/>
              <a:cs typeface="Arial" pitchFamily="2"/>
            </a:endParaRPr>
          </a:p>
        </p:txBody>
      </p:sp>
      <p:sp>
        <p:nvSpPr>
          <p:cNvPr id="10" name="Forme libre : forme 9">
            <a:extLst>
              <a:ext uri="{FF2B5EF4-FFF2-40B4-BE49-F238E27FC236}">
                <a16:creationId xmlns:a16="http://schemas.microsoft.com/office/drawing/2014/main" id="{CDB59B95-79A6-4953-AF58-78DBEBE9D5FC}"/>
              </a:ext>
            </a:extLst>
          </p:cNvPr>
          <p:cNvSpPr/>
          <p:nvPr/>
        </p:nvSpPr>
        <p:spPr>
          <a:xfrm>
            <a:off x="38160" y="809640"/>
            <a:ext cx="9144000" cy="740845"/>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005DA2"/>
                </a:solidFill>
                <a:latin typeface="Arial" pitchFamily="18"/>
                <a:ea typeface="ヒラギノ角ゴ Pro W3" pitchFamily="2"/>
                <a:cs typeface="ヒラギノ角ゴ Pro W3" pitchFamily="2"/>
              </a:rPr>
              <a:t>Le règlement de consultation est constitué des différents critères (</a:t>
            </a:r>
            <a:r>
              <a:rPr lang="fr-FR" sz="1400" b="1" dirty="0">
                <a:solidFill>
                  <a:srgbClr val="005DA2"/>
                </a:solidFill>
                <a:latin typeface="Arial" pitchFamily="18"/>
                <a:ea typeface="ヒラギノ角ゴ Pro W3" pitchFamily="2"/>
                <a:cs typeface="ヒラギノ角ゴ Pro W3" pitchFamily="2"/>
              </a:rPr>
              <a:t>et</a:t>
            </a:r>
            <a:r>
              <a:rPr lang="fr-FR" sz="1400" b="1" i="0" u="none" strike="noStrike" baseline="0" dirty="0">
                <a:ln>
                  <a:noFill/>
                </a:ln>
                <a:solidFill>
                  <a:srgbClr val="005DA2"/>
                </a:solidFill>
                <a:latin typeface="Arial" pitchFamily="18"/>
                <a:ea typeface="ヒラギノ角ゴ Pro W3" pitchFamily="2"/>
                <a:cs typeface="ヒラギノ角ゴ Pro W3" pitchFamily="2"/>
              </a:rPr>
              <a:t> leurs précisions) que vous définissez pour sélectionner les candidatures des fournisseurs et complété par des conditions de marchés que vous définissez.</a:t>
            </a:r>
          </a:p>
        </p:txBody>
      </p:sp>
      <p:sp>
        <p:nvSpPr>
          <p:cNvPr id="11" name="Forme libre : forme 10">
            <a:extLst>
              <a:ext uri="{FF2B5EF4-FFF2-40B4-BE49-F238E27FC236}">
                <a16:creationId xmlns:a16="http://schemas.microsoft.com/office/drawing/2014/main" id="{5266E4B9-84B8-453A-BFD4-7012A7709275}"/>
              </a:ext>
            </a:extLst>
          </p:cNvPr>
          <p:cNvSpPr/>
          <p:nvPr/>
        </p:nvSpPr>
        <p:spPr>
          <a:xfrm>
            <a:off x="304920" y="243000"/>
            <a:ext cx="293400" cy="304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0000"/>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2" name="Forme libre : forme 11">
            <a:extLst>
              <a:ext uri="{FF2B5EF4-FFF2-40B4-BE49-F238E27FC236}">
                <a16:creationId xmlns:a16="http://schemas.microsoft.com/office/drawing/2014/main" id="{DEC87011-922E-4A92-99EE-C0620353E79A}"/>
              </a:ext>
            </a:extLst>
          </p:cNvPr>
          <p:cNvSpPr/>
          <p:nvPr/>
        </p:nvSpPr>
        <p:spPr>
          <a:xfrm>
            <a:off x="696960" y="243000"/>
            <a:ext cx="293760" cy="304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3C139"/>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cxnSp>
        <p:nvCxnSpPr>
          <p:cNvPr id="17" name="Connecteur droit avec flèche 16">
            <a:extLst>
              <a:ext uri="{FF2B5EF4-FFF2-40B4-BE49-F238E27FC236}">
                <a16:creationId xmlns:a16="http://schemas.microsoft.com/office/drawing/2014/main" id="{B06074B3-94EC-4E84-B445-01E29B8B7C49}"/>
              </a:ext>
            </a:extLst>
          </p:cNvPr>
          <p:cNvCxnSpPr>
            <a:cxnSpLocks/>
          </p:cNvCxnSpPr>
          <p:nvPr/>
        </p:nvCxnSpPr>
        <p:spPr>
          <a:xfrm flipH="1">
            <a:off x="6904653" y="2755215"/>
            <a:ext cx="490444" cy="777135"/>
          </a:xfrm>
          <a:prstGeom prst="straightConnector1">
            <a:avLst/>
          </a:prstGeom>
          <a:ln>
            <a:solidFill>
              <a:srgbClr val="00B0F0"/>
            </a:solidFill>
            <a:tailEnd type="triangle"/>
          </a:ln>
        </p:spPr>
        <p:style>
          <a:lnRef idx="3">
            <a:schemeClr val="accent6"/>
          </a:lnRef>
          <a:fillRef idx="0">
            <a:schemeClr val="accent6"/>
          </a:fillRef>
          <a:effectRef idx="2">
            <a:schemeClr val="accent6"/>
          </a:effectRef>
          <a:fontRef idx="minor">
            <a:schemeClr val="tx1"/>
          </a:fontRef>
        </p:style>
      </p:cxnSp>
      <p:sp>
        <p:nvSpPr>
          <p:cNvPr id="21" name="Forme libre : forme 20">
            <a:extLst>
              <a:ext uri="{FF2B5EF4-FFF2-40B4-BE49-F238E27FC236}">
                <a16:creationId xmlns:a16="http://schemas.microsoft.com/office/drawing/2014/main" id="{95FEB305-B853-4A2A-B679-5CE12F6577A0}"/>
              </a:ext>
            </a:extLst>
          </p:cNvPr>
          <p:cNvSpPr/>
          <p:nvPr/>
        </p:nvSpPr>
        <p:spPr>
          <a:xfrm>
            <a:off x="3895519" y="2458125"/>
            <a:ext cx="2576967" cy="740845"/>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733C"/>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dirty="0">
                <a:solidFill>
                  <a:srgbClr val="FFFFFF"/>
                </a:solidFill>
                <a:latin typeface="Arial" pitchFamily="18"/>
                <a:ea typeface="Arial" pitchFamily="2"/>
                <a:cs typeface="Arial" pitchFamily="2"/>
              </a:rPr>
              <a:t>2 - Saisir la précision proposée ou votre propre commentaire</a:t>
            </a:r>
            <a:endParaRPr lang="fr-FR" sz="1400" b="1" i="0" u="none" strike="noStrike" baseline="0" dirty="0">
              <a:ln>
                <a:noFill/>
              </a:ln>
              <a:solidFill>
                <a:srgbClr val="FFFFFF"/>
              </a:solidFill>
              <a:latin typeface="Arial" pitchFamily="18"/>
              <a:ea typeface="Arial" pitchFamily="2"/>
              <a:cs typeface="Arial" pitchFamily="2"/>
            </a:endParaRPr>
          </a:p>
        </p:txBody>
      </p:sp>
      <p:cxnSp>
        <p:nvCxnSpPr>
          <p:cNvPr id="22" name="Connecteur droit avec flèche 21">
            <a:extLst>
              <a:ext uri="{FF2B5EF4-FFF2-40B4-BE49-F238E27FC236}">
                <a16:creationId xmlns:a16="http://schemas.microsoft.com/office/drawing/2014/main" id="{BB4B9F2B-871C-4FC0-B974-E615C3C559E8}"/>
              </a:ext>
            </a:extLst>
          </p:cNvPr>
          <p:cNvCxnSpPr>
            <a:cxnSpLocks/>
            <a:stCxn id="21" idx="2"/>
          </p:cNvCxnSpPr>
          <p:nvPr/>
        </p:nvCxnSpPr>
        <p:spPr>
          <a:xfrm>
            <a:off x="5184003" y="3198970"/>
            <a:ext cx="562187" cy="897028"/>
          </a:xfrm>
          <a:prstGeom prst="straightConnector1">
            <a:avLst/>
          </a:prstGeom>
          <a:noFill/>
          <a:ln w="25560" cap="sq">
            <a:solidFill>
              <a:srgbClr val="009900"/>
            </a:solidFill>
            <a:prstDash val="solid"/>
            <a:miter/>
            <a:tailEnd type="arrow"/>
          </a:ln>
        </p:spPr>
      </p:cxnSp>
      <p:sp>
        <p:nvSpPr>
          <p:cNvPr id="20" name="Ellipse 19">
            <a:extLst>
              <a:ext uri="{FF2B5EF4-FFF2-40B4-BE49-F238E27FC236}">
                <a16:creationId xmlns:a16="http://schemas.microsoft.com/office/drawing/2014/main" id="{02916B0B-F657-4369-AD25-C7EA4E46CC4B}"/>
              </a:ext>
            </a:extLst>
          </p:cNvPr>
          <p:cNvSpPr/>
          <p:nvPr/>
        </p:nvSpPr>
        <p:spPr>
          <a:xfrm>
            <a:off x="6731737" y="1394605"/>
            <a:ext cx="2295983" cy="2137745"/>
          </a:xfrm>
          <a:prstGeom prst="ellipse">
            <a:avLst/>
          </a:prstGeom>
          <a:solidFill>
            <a:srgbClr val="20B4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a:solidFill>
                  <a:srgbClr val="FFFFFF"/>
                </a:solidFill>
                <a:latin typeface="Arial" pitchFamily="18"/>
                <a:ea typeface="Arial" pitchFamily="2"/>
                <a:cs typeface="Arial" pitchFamily="2"/>
              </a:rPr>
              <a:t>Le critère prix et le critère  performance en matière d’approvisionnement direct sont obligatoires</a:t>
            </a:r>
            <a:endParaRPr lang="fr-FR" sz="1200" dirty="0"/>
          </a:p>
        </p:txBody>
      </p:sp>
      <p:cxnSp>
        <p:nvCxnSpPr>
          <p:cNvPr id="24" name="Connecteur droit avec flèche 23">
            <a:extLst>
              <a:ext uri="{FF2B5EF4-FFF2-40B4-BE49-F238E27FC236}">
                <a16:creationId xmlns:a16="http://schemas.microsoft.com/office/drawing/2014/main" id="{D990FAF9-221B-4764-B67B-3463AC8BDCD1}"/>
              </a:ext>
            </a:extLst>
          </p:cNvPr>
          <p:cNvCxnSpPr>
            <a:cxnSpLocks/>
          </p:cNvCxnSpPr>
          <p:nvPr/>
        </p:nvCxnSpPr>
        <p:spPr>
          <a:xfrm>
            <a:off x="1708442" y="3198970"/>
            <a:ext cx="6978358" cy="1727593"/>
          </a:xfrm>
          <a:prstGeom prst="straightConnector1">
            <a:avLst/>
          </a:prstGeom>
          <a:noFill/>
          <a:ln w="25560" cap="sq">
            <a:solidFill>
              <a:srgbClr val="FF0000"/>
            </a:solidFill>
            <a:prstDash val="solid"/>
            <a:miter/>
            <a:tailEnd type="arrow"/>
          </a:ln>
        </p:spPr>
      </p:cxnSp>
      <p:sp>
        <p:nvSpPr>
          <p:cNvPr id="18" name="Forme libre : forme 17">
            <a:extLst>
              <a:ext uri="{FF2B5EF4-FFF2-40B4-BE49-F238E27FC236}">
                <a16:creationId xmlns:a16="http://schemas.microsoft.com/office/drawing/2014/main" id="{3D248565-A8C9-B9DC-C2FB-B931C1BEC992}"/>
              </a:ext>
            </a:extLst>
          </p:cNvPr>
          <p:cNvSpPr/>
          <p:nvPr/>
        </p:nvSpPr>
        <p:spPr>
          <a:xfrm>
            <a:off x="5219199" y="4962198"/>
            <a:ext cx="2576967" cy="52540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70C0"/>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dirty="0">
                <a:solidFill>
                  <a:srgbClr val="FFFFFF"/>
                </a:solidFill>
                <a:latin typeface="Arial" pitchFamily="18"/>
                <a:ea typeface="Arial" pitchFamily="2"/>
                <a:cs typeface="Arial" pitchFamily="2"/>
              </a:rPr>
              <a:t>3 – Indiquer la pondération</a:t>
            </a:r>
          </a:p>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dirty="0">
                <a:solidFill>
                  <a:srgbClr val="FFFFFF"/>
                </a:solidFill>
                <a:latin typeface="Arial" pitchFamily="18"/>
                <a:ea typeface="Arial" pitchFamily="2"/>
                <a:cs typeface="Arial" pitchFamily="2"/>
              </a:rPr>
              <a:t>d</a:t>
            </a:r>
            <a:r>
              <a:rPr lang="fr-FR" sz="1400" b="1" i="0" u="none" strike="noStrike" baseline="0" dirty="0">
                <a:ln>
                  <a:noFill/>
                </a:ln>
                <a:solidFill>
                  <a:srgbClr val="FFFFFF"/>
                </a:solidFill>
                <a:latin typeface="Arial" pitchFamily="18"/>
                <a:ea typeface="Arial" pitchFamily="2"/>
                <a:cs typeface="Arial" pitchFamily="2"/>
              </a:rPr>
              <a:t>e chacun des critères</a:t>
            </a:r>
          </a:p>
        </p:txBody>
      </p:sp>
      <p:cxnSp>
        <p:nvCxnSpPr>
          <p:cNvPr id="19" name="Connecteur droit avec flèche 18">
            <a:extLst>
              <a:ext uri="{FF2B5EF4-FFF2-40B4-BE49-F238E27FC236}">
                <a16:creationId xmlns:a16="http://schemas.microsoft.com/office/drawing/2014/main" id="{B1E49167-004D-ADB4-FDE1-D7E7B2A007A1}"/>
              </a:ext>
            </a:extLst>
          </p:cNvPr>
          <p:cNvCxnSpPr>
            <a:cxnSpLocks/>
          </p:cNvCxnSpPr>
          <p:nvPr/>
        </p:nvCxnSpPr>
        <p:spPr>
          <a:xfrm flipV="1">
            <a:off x="6371307" y="4031297"/>
            <a:ext cx="360430" cy="930901"/>
          </a:xfrm>
          <a:prstGeom prst="straightConnector1">
            <a:avLst/>
          </a:prstGeom>
          <a:noFill/>
          <a:ln w="25560" cap="sq">
            <a:solidFill>
              <a:srgbClr val="0070C0"/>
            </a:solidFill>
            <a:prstDash val="solid"/>
            <a:miter/>
            <a:tailEnd type="arrow"/>
          </a:ln>
        </p:spPr>
      </p:cxnSp>
      <p:sp>
        <p:nvSpPr>
          <p:cNvPr id="28" name="Forme libre : forme 27">
            <a:extLst>
              <a:ext uri="{FF2B5EF4-FFF2-40B4-BE49-F238E27FC236}">
                <a16:creationId xmlns:a16="http://schemas.microsoft.com/office/drawing/2014/main" id="{46DD524F-8B11-F9C6-46C2-C3EB703E152D}"/>
              </a:ext>
            </a:extLst>
          </p:cNvPr>
          <p:cNvSpPr/>
          <p:nvPr/>
        </p:nvSpPr>
        <p:spPr>
          <a:xfrm>
            <a:off x="1126168" y="6127708"/>
            <a:ext cx="4210942" cy="309958"/>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B0F0"/>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dirty="0">
                <a:solidFill>
                  <a:srgbClr val="FFFFFF"/>
                </a:solidFill>
                <a:latin typeface="Arial" pitchFamily="18"/>
                <a:ea typeface="Arial" pitchFamily="2"/>
                <a:cs typeface="Arial" pitchFamily="2"/>
              </a:rPr>
              <a:t>4 – Indiquer les spécificités de votre marché </a:t>
            </a:r>
            <a:endParaRPr lang="fr-FR" sz="1400" b="1" i="0" u="none" strike="noStrike" baseline="0" dirty="0">
              <a:ln>
                <a:noFill/>
              </a:ln>
              <a:solidFill>
                <a:srgbClr val="FFFFFF"/>
              </a:solidFill>
              <a:latin typeface="Arial" pitchFamily="18"/>
              <a:ea typeface="Arial" pitchFamily="2"/>
              <a:cs typeface="Arial" pitchFamily="2"/>
            </a:endParaRPr>
          </a:p>
        </p:txBody>
      </p:sp>
      <p:cxnSp>
        <p:nvCxnSpPr>
          <p:cNvPr id="29" name="Connecteur droit avec flèche 28">
            <a:extLst>
              <a:ext uri="{FF2B5EF4-FFF2-40B4-BE49-F238E27FC236}">
                <a16:creationId xmlns:a16="http://schemas.microsoft.com/office/drawing/2014/main" id="{10A84E19-03A6-86FD-247E-FC6123CDA2E6}"/>
              </a:ext>
            </a:extLst>
          </p:cNvPr>
          <p:cNvCxnSpPr>
            <a:cxnSpLocks/>
          </p:cNvCxnSpPr>
          <p:nvPr/>
        </p:nvCxnSpPr>
        <p:spPr>
          <a:xfrm flipV="1">
            <a:off x="2950083" y="5667408"/>
            <a:ext cx="471847" cy="452168"/>
          </a:xfrm>
          <a:prstGeom prst="straightConnector1">
            <a:avLst/>
          </a:prstGeom>
          <a:noFill/>
          <a:ln w="25560" cap="sq">
            <a:solidFill>
              <a:srgbClr val="0070C0"/>
            </a:solidFill>
            <a:prstDash val="solid"/>
            <a:miter/>
            <a:tailEnd type="arrow"/>
          </a:ln>
        </p:spPr>
      </p:cxnSp>
      <p:cxnSp>
        <p:nvCxnSpPr>
          <p:cNvPr id="2" name="Connecteur droit avec flèche 1">
            <a:extLst>
              <a:ext uri="{FF2B5EF4-FFF2-40B4-BE49-F238E27FC236}">
                <a16:creationId xmlns:a16="http://schemas.microsoft.com/office/drawing/2014/main" id="{5D20D649-DA57-0238-5B39-275F971A023E}"/>
              </a:ext>
            </a:extLst>
          </p:cNvPr>
          <p:cNvCxnSpPr>
            <a:cxnSpLocks/>
          </p:cNvCxnSpPr>
          <p:nvPr/>
        </p:nvCxnSpPr>
        <p:spPr>
          <a:xfrm flipH="1">
            <a:off x="6830568" y="3032280"/>
            <a:ext cx="411480" cy="908784"/>
          </a:xfrm>
          <a:prstGeom prst="straightConnector1">
            <a:avLst/>
          </a:prstGeom>
          <a:ln>
            <a:solidFill>
              <a:srgbClr val="00B0F0"/>
            </a:solidFill>
            <a:tailEnd type="triangle"/>
          </a:ln>
        </p:spPr>
        <p:style>
          <a:lnRef idx="3">
            <a:schemeClr val="accent6"/>
          </a:lnRef>
          <a:fillRef idx="0">
            <a:schemeClr val="accent6"/>
          </a:fillRef>
          <a:effectRef idx="2">
            <a:schemeClr val="accent6"/>
          </a:effectRef>
          <a:fontRef idx="minor">
            <a:schemeClr val="tx1"/>
          </a:fontRef>
        </p:style>
      </p:cxn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name="page4">
    <p:spTree>
      <p:nvGrpSpPr>
        <p:cNvPr id="1" name=""/>
        <p:cNvGrpSpPr/>
        <p:nvPr/>
      </p:nvGrpSpPr>
      <p:grpSpPr>
        <a:xfrm>
          <a:off x="0" y="0"/>
          <a:ext cx="0" cy="0"/>
          <a:chOff x="0" y="0"/>
          <a:chExt cx="0" cy="0"/>
        </a:xfrm>
      </p:grpSpPr>
      <p:sp>
        <p:nvSpPr>
          <p:cNvPr id="2" name="Forme libre : forme 1">
            <a:extLst>
              <a:ext uri="{FF2B5EF4-FFF2-40B4-BE49-F238E27FC236}">
                <a16:creationId xmlns:a16="http://schemas.microsoft.com/office/drawing/2014/main" id="{0A50B6DF-54C0-4E3C-9C7E-5E88DCF16071}"/>
              </a:ext>
            </a:extLst>
          </p:cNvPr>
          <p:cNvSpPr/>
          <p:nvPr/>
        </p:nvSpPr>
        <p:spPr>
          <a:xfrm>
            <a:off x="395280" y="1111320"/>
            <a:ext cx="3997439" cy="5054400"/>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FF0000">
              <a:alpha val="17000"/>
            </a:srgbClr>
          </a:solidFill>
          <a:ln w="25560" cap="sq">
            <a:solidFill>
              <a:srgbClr val="FF0000"/>
            </a:solidFill>
            <a:prstDash val="solid"/>
            <a:miter/>
          </a:ln>
        </p:spPr>
        <p:txBody>
          <a:bodyPr vert="horz" wrap="square" lIns="90000" tIns="46800" rIns="90000" bIns="46800" anchor="ctr" anchorCtr="0" compatLnSpc="1">
            <a:noAutofit/>
          </a:bodyPr>
          <a:lstStyle/>
          <a:p>
            <a:pPr marL="0" marR="0" lvl="0" indent="0" algn="ct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800" b="1" i="0" u="none" strike="noStrike" baseline="0" dirty="0">
                <a:ln>
                  <a:noFill/>
                </a:ln>
                <a:solidFill>
                  <a:srgbClr val="C00000"/>
                </a:solidFill>
                <a:latin typeface="Arial" pitchFamily="18"/>
                <a:ea typeface="Arial" pitchFamily="2"/>
                <a:cs typeface="Arial" pitchFamily="2"/>
              </a:rPr>
              <a:t>Les Acheteurs:</a:t>
            </a:r>
          </a:p>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1400" b="0" i="0" u="none" strike="noStrike" baseline="0" dirty="0">
              <a:ln>
                <a:noFill/>
              </a:ln>
              <a:solidFill>
                <a:srgbClr val="C00000"/>
              </a:solidFill>
              <a:latin typeface="Arial" pitchFamily="18"/>
              <a:ea typeface="Arial" pitchFamily="2"/>
              <a:cs typeface="Arial" pitchFamily="2"/>
            </a:endParaRPr>
          </a:p>
          <a:p>
            <a:pPr marL="0" marR="0" lvl="0" indent="0" algn="just" rtl="0" hangingPunct="0">
              <a:lnSpc>
                <a:spcPct val="100000"/>
              </a:lnSpc>
              <a:spcBef>
                <a:spcPts val="0"/>
              </a:spcBef>
              <a:spcAft>
                <a:spcPts val="0"/>
              </a:spcAft>
              <a:buClr>
                <a:srgbClr val="FF0000"/>
              </a:buClr>
              <a:buSzPct val="100000"/>
              <a:buFont typeface="Arial" pitchFamily="34"/>
              <a:buChar char="•"/>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200" b="0" i="1" u="sng" strike="noStrike" baseline="0" dirty="0">
                <a:ln>
                  <a:noFill/>
                </a:ln>
                <a:solidFill>
                  <a:srgbClr val="FF0000"/>
                </a:solidFill>
                <a:uFillTx/>
                <a:latin typeface="Arial" pitchFamily="18"/>
                <a:ea typeface="Arial" pitchFamily="2"/>
                <a:cs typeface="Arial" pitchFamily="2"/>
              </a:rPr>
              <a:t>Acheteurs Publics</a:t>
            </a:r>
          </a:p>
          <a:p>
            <a:pPr marL="0" marR="0" lvl="0" indent="0" algn="just"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200" b="0" i="0" u="none" strike="noStrike" baseline="0" dirty="0">
                <a:ln>
                  <a:noFill/>
                </a:ln>
                <a:solidFill>
                  <a:srgbClr val="000000"/>
                </a:solidFill>
                <a:latin typeface="Arial" pitchFamily="18"/>
                <a:ea typeface="Arial" pitchFamily="2"/>
                <a:cs typeface="Arial" pitchFamily="2"/>
              </a:rPr>
              <a:t>Concerne les acheteurs de la restauration collective publique localisés dans le département : -     Collèges</a:t>
            </a:r>
          </a:p>
          <a:p>
            <a:pPr marL="0" marR="0" lvl="0" indent="0" algn="just" rtl="0" hangingPunct="0">
              <a:lnSpc>
                <a:spcPct val="100000"/>
              </a:lnSpc>
              <a:spcBef>
                <a:spcPts val="0"/>
              </a:spcBef>
              <a:spcAft>
                <a:spcPts val="0"/>
              </a:spcAft>
              <a:buClr>
                <a:srgbClr val="000000"/>
              </a:buClr>
              <a:buSzPct val="100000"/>
              <a:buFont typeface="Arial" pitchFamily="34"/>
              <a:buChar char="-"/>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200" b="0" i="0" u="none" strike="noStrike" baseline="0" dirty="0">
                <a:ln>
                  <a:noFill/>
                </a:ln>
                <a:solidFill>
                  <a:srgbClr val="000000"/>
                </a:solidFill>
                <a:latin typeface="Arial" pitchFamily="18"/>
                <a:ea typeface="Arial" pitchFamily="2"/>
                <a:cs typeface="Arial" pitchFamily="2"/>
              </a:rPr>
              <a:t>Maisons de retraite</a:t>
            </a:r>
          </a:p>
          <a:p>
            <a:pPr marL="0" marR="0" lvl="0" indent="0" algn="just" rtl="0" hangingPunct="0">
              <a:lnSpc>
                <a:spcPct val="100000"/>
              </a:lnSpc>
              <a:spcBef>
                <a:spcPts val="0"/>
              </a:spcBef>
              <a:spcAft>
                <a:spcPts val="0"/>
              </a:spcAft>
              <a:buClr>
                <a:srgbClr val="000000"/>
              </a:buClr>
              <a:buSzPct val="100000"/>
              <a:buFont typeface="Arial" pitchFamily="34"/>
              <a:buChar char="-"/>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200" b="0" i="0" u="none" strike="noStrike" baseline="0" dirty="0">
                <a:ln>
                  <a:noFill/>
                </a:ln>
                <a:solidFill>
                  <a:srgbClr val="000000"/>
                </a:solidFill>
                <a:latin typeface="Arial" pitchFamily="18"/>
                <a:ea typeface="Arial" pitchFamily="2"/>
                <a:cs typeface="Arial" pitchFamily="2"/>
              </a:rPr>
              <a:t>Lycées agricoles</a:t>
            </a:r>
          </a:p>
          <a:p>
            <a:pPr marL="0" marR="0" lvl="0" indent="0" algn="just" rtl="0" hangingPunct="0">
              <a:lnSpc>
                <a:spcPct val="100000"/>
              </a:lnSpc>
              <a:spcBef>
                <a:spcPts val="0"/>
              </a:spcBef>
              <a:spcAft>
                <a:spcPts val="0"/>
              </a:spcAft>
              <a:buClr>
                <a:srgbClr val="000000"/>
              </a:buClr>
              <a:buSzPct val="100000"/>
              <a:buFont typeface="Arial" pitchFamily="34"/>
              <a:buChar char="-"/>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200" b="0" i="0" u="none" strike="noStrike" baseline="0" dirty="0">
                <a:ln>
                  <a:noFill/>
                </a:ln>
                <a:solidFill>
                  <a:srgbClr val="000000"/>
                </a:solidFill>
                <a:latin typeface="Arial" pitchFamily="18"/>
                <a:ea typeface="Arial" pitchFamily="2"/>
                <a:cs typeface="Arial" pitchFamily="2"/>
              </a:rPr>
              <a:t>Services à la personne</a:t>
            </a:r>
          </a:p>
          <a:p>
            <a:pPr marL="0" marR="0" lvl="0" indent="0" algn="just" rtl="0" hangingPunct="0">
              <a:lnSpc>
                <a:spcPct val="100000"/>
              </a:lnSpc>
              <a:spcBef>
                <a:spcPts val="0"/>
              </a:spcBef>
              <a:spcAft>
                <a:spcPts val="0"/>
              </a:spcAft>
              <a:buClr>
                <a:srgbClr val="000000"/>
              </a:buClr>
              <a:buSzPct val="100000"/>
              <a:buFont typeface="Arial" pitchFamily="34"/>
              <a:buChar char="-"/>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200" b="0" i="0" u="none" strike="noStrike" baseline="0" dirty="0">
                <a:ln>
                  <a:noFill/>
                </a:ln>
                <a:solidFill>
                  <a:srgbClr val="000000"/>
                </a:solidFill>
                <a:latin typeface="Arial" pitchFamily="18"/>
                <a:ea typeface="Arial" pitchFamily="2"/>
                <a:cs typeface="Arial" pitchFamily="2"/>
              </a:rPr>
              <a:t>Cantines scolaires (Communautés de communes, communes, associations)</a:t>
            </a:r>
          </a:p>
          <a:p>
            <a:pPr marL="0" marR="0" lvl="0" indent="0" algn="just" rtl="0" hangingPunct="0">
              <a:lnSpc>
                <a:spcPct val="100000"/>
              </a:lnSpc>
              <a:spcBef>
                <a:spcPts val="0"/>
              </a:spcBef>
              <a:spcAft>
                <a:spcPts val="0"/>
              </a:spcAft>
              <a:buClr>
                <a:srgbClr val="000000"/>
              </a:buClr>
              <a:buSzPct val="100000"/>
              <a:buFont typeface="Arial" pitchFamily="34"/>
              <a:buChar char="-"/>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200" b="0" i="0" u="none" strike="noStrike" baseline="0" dirty="0">
                <a:ln>
                  <a:noFill/>
                </a:ln>
                <a:solidFill>
                  <a:srgbClr val="000000"/>
                </a:solidFill>
                <a:latin typeface="Arial" pitchFamily="18"/>
                <a:ea typeface="Arial" pitchFamily="2"/>
                <a:cs typeface="Arial" pitchFamily="2"/>
              </a:rPr>
              <a:t>Etc.</a:t>
            </a:r>
          </a:p>
          <a:p>
            <a:pPr marL="0" marR="0" lvl="0" indent="0" algn="just"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1200" b="0" i="0" u="none" strike="noStrike" baseline="0" dirty="0">
              <a:ln>
                <a:noFill/>
              </a:ln>
              <a:solidFill>
                <a:srgbClr val="FF0000"/>
              </a:solidFill>
              <a:latin typeface="Arial" pitchFamily="18"/>
              <a:ea typeface="Arial" pitchFamily="2"/>
              <a:cs typeface="Arial" pitchFamily="2"/>
            </a:endParaRPr>
          </a:p>
          <a:p>
            <a:pPr marL="0" marR="0" lvl="0" indent="0" algn="just" rtl="0" hangingPunct="0">
              <a:lnSpc>
                <a:spcPct val="100000"/>
              </a:lnSpc>
              <a:spcBef>
                <a:spcPts val="0"/>
              </a:spcBef>
              <a:spcAft>
                <a:spcPts val="0"/>
              </a:spcAft>
              <a:buClr>
                <a:srgbClr val="FF0000"/>
              </a:buClr>
              <a:buSzPct val="100000"/>
              <a:buFont typeface="Arial" pitchFamily="34"/>
              <a:buChar char="•"/>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200" b="0" i="1" u="sng" strike="noStrike" baseline="0" dirty="0">
                <a:ln>
                  <a:noFill/>
                </a:ln>
                <a:solidFill>
                  <a:srgbClr val="FF0000"/>
                </a:solidFill>
                <a:uFillTx/>
                <a:latin typeface="Arial" pitchFamily="18"/>
                <a:ea typeface="Arial" pitchFamily="2"/>
                <a:cs typeface="Arial" pitchFamily="2"/>
              </a:rPr>
              <a:t>Restaurants Privés</a:t>
            </a:r>
          </a:p>
          <a:p>
            <a:pPr marL="0" marR="0" lvl="0" indent="0" algn="just"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0" i="0" u="none" strike="noStrike" baseline="0" dirty="0">
                <a:ln>
                  <a:noFill/>
                </a:ln>
                <a:solidFill>
                  <a:srgbClr val="000000"/>
                </a:solidFill>
                <a:latin typeface="Arial Narrow" pitchFamily="34"/>
                <a:ea typeface="ヒラギノ角ゴ Pro W3" pitchFamily="2"/>
                <a:cs typeface="ヒラギノ角ゴ Pro W3" pitchFamily="2"/>
              </a:rPr>
              <a:t>Concerne la commande privée des établissements du secteur touristique qui sont déjà engagés dans des démarches de qualité du type Logis de France, Maître Restaurateur, Tourisme et Terroir, Fait maison, etc.</a:t>
            </a:r>
          </a:p>
          <a:p>
            <a:pPr marL="0" marR="0" lvl="0" indent="0" algn="just" rtl="0" hangingPunct="0">
              <a:lnSpc>
                <a:spcPct val="100000"/>
              </a:lnSpc>
              <a:spcBef>
                <a:spcPts val="0"/>
              </a:spcBef>
              <a:spcAft>
                <a:spcPts val="0"/>
              </a:spcAft>
              <a:buClr>
                <a:srgbClr val="000000"/>
              </a:buClr>
              <a:buSzPct val="100000"/>
              <a:buFont typeface="Arial Narrow" pitchFamily="34"/>
              <a:buChar char="-"/>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0" i="0" u="none" strike="noStrike" baseline="0" dirty="0">
                <a:ln>
                  <a:noFill/>
                </a:ln>
                <a:solidFill>
                  <a:srgbClr val="000000"/>
                </a:solidFill>
                <a:latin typeface="Arial Narrow" pitchFamily="34"/>
                <a:ea typeface="ヒラギノ角ゴ Pro W3" pitchFamily="2"/>
                <a:cs typeface="ヒラギノ角ゴ Pro W3" pitchFamily="2"/>
              </a:rPr>
              <a:t>Hôtels</a:t>
            </a:r>
          </a:p>
          <a:p>
            <a:pPr marL="0" marR="0" lvl="0" indent="0" algn="just" rtl="0" hangingPunct="0">
              <a:lnSpc>
                <a:spcPct val="100000"/>
              </a:lnSpc>
              <a:spcBef>
                <a:spcPts val="0"/>
              </a:spcBef>
              <a:spcAft>
                <a:spcPts val="0"/>
              </a:spcAft>
              <a:buClr>
                <a:srgbClr val="000000"/>
              </a:buClr>
              <a:buSzPct val="100000"/>
              <a:buFont typeface="Arial Narrow" pitchFamily="34"/>
              <a:buChar char="-"/>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0" i="0" u="none" strike="noStrike" baseline="0" dirty="0">
                <a:ln>
                  <a:noFill/>
                </a:ln>
                <a:solidFill>
                  <a:srgbClr val="000000"/>
                </a:solidFill>
                <a:latin typeface="Arial Narrow" pitchFamily="34"/>
                <a:ea typeface="ヒラギノ角ゴ Pro W3" pitchFamily="2"/>
                <a:cs typeface="ヒラギノ角ゴ Pro W3" pitchFamily="2"/>
              </a:rPr>
              <a:t>Restaurants</a:t>
            </a:r>
          </a:p>
          <a:p>
            <a:pPr marL="0" marR="0" lvl="0" indent="0" algn="just" rtl="0" hangingPunct="0">
              <a:lnSpc>
                <a:spcPct val="100000"/>
              </a:lnSpc>
              <a:spcBef>
                <a:spcPts val="0"/>
              </a:spcBef>
              <a:spcAft>
                <a:spcPts val="0"/>
              </a:spcAft>
              <a:buClr>
                <a:srgbClr val="000000"/>
              </a:buClr>
              <a:buSzPct val="100000"/>
              <a:buFont typeface="Arial Narrow" pitchFamily="34"/>
              <a:buChar char="-"/>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0" i="0" u="none" strike="noStrike" baseline="0" dirty="0">
                <a:ln>
                  <a:noFill/>
                </a:ln>
                <a:solidFill>
                  <a:srgbClr val="000000"/>
                </a:solidFill>
                <a:latin typeface="Arial Narrow" pitchFamily="34"/>
                <a:ea typeface="ヒラギノ角ゴ Pro W3" pitchFamily="2"/>
                <a:cs typeface="ヒラギノ角ゴ Pro W3" pitchFamily="2"/>
              </a:rPr>
              <a:t>Villages vacances</a:t>
            </a:r>
          </a:p>
        </p:txBody>
      </p:sp>
      <p:sp>
        <p:nvSpPr>
          <p:cNvPr id="3" name="Forme libre : forme 2">
            <a:extLst>
              <a:ext uri="{FF2B5EF4-FFF2-40B4-BE49-F238E27FC236}">
                <a16:creationId xmlns:a16="http://schemas.microsoft.com/office/drawing/2014/main" id="{736B9226-66C4-4132-902F-541E60589FB1}"/>
              </a:ext>
            </a:extLst>
          </p:cNvPr>
          <p:cNvSpPr/>
          <p:nvPr/>
        </p:nvSpPr>
        <p:spPr>
          <a:xfrm>
            <a:off x="4616280" y="1111320"/>
            <a:ext cx="4104000" cy="5054400"/>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00733C">
              <a:alpha val="7000"/>
            </a:srgbClr>
          </a:solidFill>
          <a:ln w="25560" cap="sq">
            <a:solidFill>
              <a:srgbClr val="008000"/>
            </a:solidFill>
            <a:prstDash val="solid"/>
            <a:miter/>
          </a:ln>
        </p:spPr>
        <p:txBody>
          <a:bodyPr vert="horz" wrap="square" lIns="90000" tIns="46800" rIns="90000" bIns="46800" anchor="ctr" anchorCtr="0" compatLnSpc="1">
            <a:noAutofit/>
          </a:bodyPr>
          <a:lstStyle/>
          <a:p>
            <a:pPr marL="0" marR="0" lvl="0" indent="0" algn="ct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800" b="1" i="0" u="none" strike="noStrike" baseline="0" dirty="0">
                <a:ln>
                  <a:noFill/>
                </a:ln>
                <a:solidFill>
                  <a:srgbClr val="00733C"/>
                </a:solidFill>
                <a:latin typeface="Arial" pitchFamily="18"/>
                <a:ea typeface="Arial" pitchFamily="2"/>
                <a:cs typeface="Arial" pitchFamily="2"/>
              </a:rPr>
              <a:t>Les Fournisseurs:</a:t>
            </a:r>
          </a:p>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1100" b="0" i="0" u="none" strike="noStrike" baseline="0" dirty="0">
              <a:ln>
                <a:noFill/>
              </a:ln>
              <a:solidFill>
                <a:srgbClr val="CC3300"/>
              </a:solidFill>
              <a:latin typeface="Arial" pitchFamily="18"/>
              <a:ea typeface="Arial" pitchFamily="2"/>
              <a:cs typeface="Arial" pitchFamily="2"/>
            </a:endParaRPr>
          </a:p>
          <a:p>
            <a:pPr marL="0" marR="0" lvl="0" indent="0" algn="l" rtl="0" hangingPunct="0">
              <a:lnSpc>
                <a:spcPct val="100000"/>
              </a:lnSpc>
              <a:spcBef>
                <a:spcPts val="0"/>
              </a:spcBef>
              <a:spcAft>
                <a:spcPts val="0"/>
              </a:spcAft>
              <a:buClr>
                <a:srgbClr val="00B050"/>
              </a:buClr>
              <a:buSzPct val="100000"/>
              <a:buFont typeface="Arial" pitchFamily="34"/>
              <a:buChar char="•"/>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200" b="0" i="1" u="sng" strike="noStrike" baseline="0" dirty="0">
                <a:ln>
                  <a:noFill/>
                </a:ln>
                <a:solidFill>
                  <a:srgbClr val="00B050"/>
                </a:solidFill>
                <a:uFillTx/>
                <a:latin typeface="Arial" pitchFamily="18"/>
                <a:ea typeface="Arial" pitchFamily="2"/>
                <a:cs typeface="Arial" pitchFamily="2"/>
              </a:rPr>
              <a:t>Producteurs</a:t>
            </a:r>
            <a:r>
              <a:rPr lang="fr-FR" sz="1200" b="0" i="0" u="none" strike="noStrike" baseline="0" dirty="0">
                <a:ln>
                  <a:noFill/>
                </a:ln>
                <a:solidFill>
                  <a:srgbClr val="00B050"/>
                </a:solidFill>
                <a:latin typeface="Arial" pitchFamily="18"/>
                <a:ea typeface="Arial" pitchFamily="2"/>
                <a:cs typeface="Arial" pitchFamily="2"/>
              </a:rPr>
              <a:t>:</a:t>
            </a:r>
          </a:p>
          <a:p>
            <a:pPr marL="0" marR="0" lvl="0" indent="0" algn="just"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200" b="0" i="0" u="none" strike="noStrike" baseline="0" dirty="0">
                <a:ln>
                  <a:noFill/>
                </a:ln>
                <a:solidFill>
                  <a:srgbClr val="000000"/>
                </a:solidFill>
                <a:latin typeface="Arial" pitchFamily="18"/>
                <a:ea typeface="Arial" pitchFamily="2"/>
                <a:cs typeface="Arial" pitchFamily="2"/>
              </a:rPr>
              <a:t>Concerne tous les producteurs agricoles géolocalisés dans la base de données gérée par le Département</a:t>
            </a:r>
          </a:p>
          <a:p>
            <a:pPr marL="0" marR="0" lvl="0" indent="0" algn="just"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1200" b="0" i="0" u="none" strike="noStrike" baseline="0" dirty="0">
              <a:ln>
                <a:noFill/>
              </a:ln>
              <a:solidFill>
                <a:srgbClr val="000000"/>
              </a:solidFill>
              <a:latin typeface="Arial" pitchFamily="18"/>
              <a:ea typeface="Arial" pitchFamily="2"/>
              <a:cs typeface="Arial" pitchFamily="2"/>
            </a:endParaRPr>
          </a:p>
          <a:p>
            <a:pPr marL="0" marR="0" lvl="0" indent="0" algn="l" rtl="0" hangingPunct="0">
              <a:lnSpc>
                <a:spcPct val="100000"/>
              </a:lnSpc>
              <a:spcBef>
                <a:spcPts val="0"/>
              </a:spcBef>
              <a:spcAft>
                <a:spcPts val="0"/>
              </a:spcAft>
              <a:buClr>
                <a:srgbClr val="00B050"/>
              </a:buClr>
              <a:buSzPct val="100000"/>
              <a:buFont typeface="Arial" pitchFamily="34"/>
              <a:buChar char="•"/>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200" b="0" i="1" u="sng" strike="noStrike" baseline="0" dirty="0">
                <a:ln>
                  <a:noFill/>
                </a:ln>
                <a:solidFill>
                  <a:srgbClr val="00B050"/>
                </a:solidFill>
                <a:uFillTx/>
                <a:latin typeface="Arial" pitchFamily="18"/>
                <a:ea typeface="Arial" pitchFamily="2"/>
                <a:cs typeface="Arial" pitchFamily="2"/>
              </a:rPr>
              <a:t>Artisans :</a:t>
            </a:r>
          </a:p>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200" b="0" i="0" u="none" strike="noStrike" baseline="0" dirty="0">
                <a:ln>
                  <a:noFill/>
                </a:ln>
                <a:solidFill>
                  <a:srgbClr val="000000"/>
                </a:solidFill>
                <a:latin typeface="Arial" pitchFamily="18"/>
                <a:ea typeface="Arial" pitchFamily="2"/>
                <a:cs typeface="Arial" pitchFamily="2"/>
              </a:rPr>
              <a:t>Artisans bouchers et boulangers… en mesure de présenter une garantie  au niveau de la traçabilité des produits</a:t>
            </a:r>
          </a:p>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1200" b="0" i="1" u="sng" strike="noStrike" baseline="0" dirty="0">
              <a:ln>
                <a:noFill/>
              </a:ln>
              <a:solidFill>
                <a:srgbClr val="00B050"/>
              </a:solidFill>
              <a:uFillTx/>
              <a:latin typeface="Arial" pitchFamily="18"/>
              <a:ea typeface="Arial" pitchFamily="2"/>
              <a:cs typeface="Arial" pitchFamily="2"/>
            </a:endParaRPr>
          </a:p>
          <a:p>
            <a:pPr marL="0" marR="0" lvl="0" indent="0" algn="l" rtl="0" hangingPunct="0">
              <a:lnSpc>
                <a:spcPct val="100000"/>
              </a:lnSpc>
              <a:spcBef>
                <a:spcPts val="0"/>
              </a:spcBef>
              <a:spcAft>
                <a:spcPts val="0"/>
              </a:spcAft>
              <a:buClr>
                <a:srgbClr val="00B050"/>
              </a:buClr>
              <a:buSzPct val="100000"/>
              <a:buFont typeface="Arial" pitchFamily="34"/>
              <a:buChar char="•"/>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200" b="0" i="1" u="sng" strike="noStrike" baseline="0" dirty="0">
                <a:ln>
                  <a:noFill/>
                </a:ln>
                <a:solidFill>
                  <a:srgbClr val="00B050"/>
                </a:solidFill>
                <a:uFillTx/>
                <a:latin typeface="Arial" pitchFamily="18"/>
                <a:ea typeface="Arial" pitchFamily="2"/>
                <a:cs typeface="Arial" pitchFamily="2"/>
              </a:rPr>
              <a:t>Entreprises Locales:</a:t>
            </a:r>
          </a:p>
          <a:p>
            <a:pPr marL="0" marR="0" lvl="0" indent="0" algn="just"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200" b="0" i="0" u="none" strike="noStrike" baseline="0" dirty="0">
                <a:ln>
                  <a:noFill/>
                </a:ln>
                <a:solidFill>
                  <a:srgbClr val="000000"/>
                </a:solidFill>
                <a:latin typeface="Arial" pitchFamily="18"/>
                <a:ea typeface="Arial" pitchFamily="2"/>
                <a:cs typeface="Arial" pitchFamily="2"/>
              </a:rPr>
              <a:t>Agrilocal est ouvert aux Entreprises du département en mesure de présenter une garantie  au niveau de la traçabilité des produits.</a:t>
            </a:r>
          </a:p>
          <a:p>
            <a:pPr marL="0" marR="0" lvl="0" indent="0" algn="just"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200" b="0" i="0" u="none" strike="noStrike" baseline="0" dirty="0">
                <a:ln>
                  <a:noFill/>
                </a:ln>
                <a:solidFill>
                  <a:srgbClr val="000000"/>
                </a:solidFill>
                <a:latin typeface="Arial" pitchFamily="18"/>
                <a:ea typeface="Arial" pitchFamily="2"/>
                <a:cs typeface="Arial" pitchFamily="2"/>
              </a:rPr>
              <a:t>Parmi ces entreprises,  on compte notamment les coopératives, grossistes et autres entreprises agro-alimentaires.</a:t>
            </a:r>
          </a:p>
          <a:p>
            <a:pPr marL="0" marR="0" lvl="0" indent="0" algn="just"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1200" b="0" i="0" u="none" strike="noStrike" baseline="0" dirty="0">
              <a:ln>
                <a:noFill/>
              </a:ln>
              <a:solidFill>
                <a:srgbClr val="000000"/>
              </a:solidFill>
              <a:latin typeface="Arial" pitchFamily="18"/>
              <a:ea typeface="Arial" pitchFamily="2"/>
              <a:cs typeface="Arial" pitchFamily="2"/>
            </a:endParaRPr>
          </a:p>
          <a:p>
            <a:pPr marL="0" marR="0" lvl="0" indent="0" algn="l" rtl="0" hangingPunct="0">
              <a:lnSpc>
                <a:spcPct val="100000"/>
              </a:lnSpc>
              <a:spcBef>
                <a:spcPts val="0"/>
              </a:spcBef>
              <a:spcAft>
                <a:spcPts val="0"/>
              </a:spcAft>
              <a:buClr>
                <a:srgbClr val="00B050"/>
              </a:buClr>
              <a:buSzPct val="100000"/>
              <a:buFont typeface="Arial" pitchFamily="34"/>
              <a:buChar char="•"/>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200" b="0" i="1" u="sng" strike="noStrike" baseline="0" dirty="0">
                <a:ln>
                  <a:noFill/>
                </a:ln>
                <a:solidFill>
                  <a:srgbClr val="00B050"/>
                </a:solidFill>
                <a:uFillTx/>
                <a:latin typeface="Arial" pitchFamily="18"/>
                <a:ea typeface="Arial" pitchFamily="2"/>
                <a:cs typeface="Arial" pitchFamily="2"/>
              </a:rPr>
              <a:t>Autres:</a:t>
            </a:r>
          </a:p>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200" b="0" i="0" u="none" strike="noStrike" baseline="0" dirty="0">
                <a:ln>
                  <a:noFill/>
                </a:ln>
                <a:solidFill>
                  <a:srgbClr val="000000"/>
                </a:solidFill>
                <a:latin typeface="Arial" pitchFamily="18"/>
                <a:ea typeface="Arial" pitchFamily="2"/>
                <a:cs typeface="Arial" pitchFamily="2"/>
              </a:rPr>
              <a:t>Concerne tous les établissements non inscrits dans une des 3 catégories précédentes ou en attente de catégorisation.</a:t>
            </a:r>
          </a:p>
          <a:p>
            <a:pPr marL="0" marR="0" lvl="0" indent="0" algn="just"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1200" b="0" i="0" u="none" strike="noStrike" baseline="0" dirty="0">
              <a:ln>
                <a:noFill/>
              </a:ln>
              <a:solidFill>
                <a:srgbClr val="000000"/>
              </a:solidFill>
              <a:latin typeface="Arial" pitchFamily="18"/>
              <a:ea typeface="Arial" pitchFamily="2"/>
              <a:cs typeface="Arial" pitchFamily="2"/>
            </a:endParaRPr>
          </a:p>
        </p:txBody>
      </p:sp>
      <p:sp>
        <p:nvSpPr>
          <p:cNvPr id="4" name="Forme libre : forme 3">
            <a:extLst>
              <a:ext uri="{FF2B5EF4-FFF2-40B4-BE49-F238E27FC236}">
                <a16:creationId xmlns:a16="http://schemas.microsoft.com/office/drawing/2014/main" id="{F9CB389D-2D65-4A6C-8CAE-B5E13729140A}"/>
              </a:ext>
            </a:extLst>
          </p:cNvPr>
          <p:cNvSpPr/>
          <p:nvPr/>
        </p:nvSpPr>
        <p:spPr>
          <a:xfrm>
            <a:off x="994302" y="133200"/>
            <a:ext cx="3098307" cy="520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 pos="10328040" algn="l"/>
                <a:tab pos="10779119" algn="l"/>
                <a:tab pos="10780560" algn="l"/>
                <a:tab pos="10782000" algn="l"/>
              </a:tabLst>
            </a:pPr>
            <a:r>
              <a:rPr lang="fr-FR" sz="2800" b="1" i="0" u="none" strike="noStrike" baseline="0" dirty="0">
                <a:ln>
                  <a:noFill/>
                </a:ln>
                <a:solidFill>
                  <a:srgbClr val="00733C"/>
                </a:solidFill>
                <a:latin typeface="Arial" pitchFamily="18"/>
                <a:ea typeface="Arial" pitchFamily="2"/>
                <a:cs typeface="Arial" pitchFamily="2"/>
              </a:rPr>
              <a:t>	 Les utilisateurs</a:t>
            </a:r>
          </a:p>
        </p:txBody>
      </p:sp>
      <p:sp>
        <p:nvSpPr>
          <p:cNvPr id="5" name="Forme libre : forme 4">
            <a:extLst>
              <a:ext uri="{FF2B5EF4-FFF2-40B4-BE49-F238E27FC236}">
                <a16:creationId xmlns:a16="http://schemas.microsoft.com/office/drawing/2014/main" id="{388DAE69-A071-4698-A73E-E694DA41523F}"/>
              </a:ext>
            </a:extLst>
          </p:cNvPr>
          <p:cNvSpPr/>
          <p:nvPr/>
        </p:nvSpPr>
        <p:spPr>
          <a:xfrm>
            <a:off x="34920" y="6524640"/>
            <a:ext cx="9144000" cy="404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noAutofit/>
          </a:bodyPr>
          <a:lstStyle/>
          <a:p>
            <a:pPr marL="0" marR="0" lvl="0" indent="0" algn="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B6C9F6F8-4B42-44E7-BBAC-0846E58BC77B}" type="slidenum">
              <a:rPr/>
              <a:t>4</a:t>
            </a:fld>
            <a:endParaRPr lang="fr-FR" sz="1800" b="1" i="0" u="none" strike="noStrike" baseline="0" dirty="0">
              <a:ln>
                <a:noFill/>
              </a:ln>
              <a:solidFill>
                <a:srgbClr val="948A54"/>
              </a:solidFill>
              <a:latin typeface="Arial" pitchFamily="18"/>
              <a:ea typeface="Arial" pitchFamily="2"/>
              <a:cs typeface="Arial" pitchFamily="2"/>
            </a:endParaRPr>
          </a:p>
        </p:txBody>
      </p:sp>
      <p:sp>
        <p:nvSpPr>
          <p:cNvPr id="6" name="Forme libre : forme 5">
            <a:extLst>
              <a:ext uri="{FF2B5EF4-FFF2-40B4-BE49-F238E27FC236}">
                <a16:creationId xmlns:a16="http://schemas.microsoft.com/office/drawing/2014/main" id="{968A8242-24E7-49D8-9E98-C3E2D5E6EC08}"/>
              </a:ext>
            </a:extLst>
          </p:cNvPr>
          <p:cNvSpPr/>
          <p:nvPr/>
        </p:nvSpPr>
        <p:spPr>
          <a:xfrm>
            <a:off x="304920" y="243000"/>
            <a:ext cx="293400" cy="304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0000"/>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7" name="Forme libre : forme 6">
            <a:extLst>
              <a:ext uri="{FF2B5EF4-FFF2-40B4-BE49-F238E27FC236}">
                <a16:creationId xmlns:a16="http://schemas.microsoft.com/office/drawing/2014/main" id="{A629CBDF-F77A-425A-B57F-E4924EF6C2FA}"/>
              </a:ext>
            </a:extLst>
          </p:cNvPr>
          <p:cNvSpPr/>
          <p:nvPr/>
        </p:nvSpPr>
        <p:spPr>
          <a:xfrm>
            <a:off x="696960" y="243000"/>
            <a:ext cx="293760" cy="304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3C139"/>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name="page29">
    <p:spTree>
      <p:nvGrpSpPr>
        <p:cNvPr id="1" name=""/>
        <p:cNvGrpSpPr/>
        <p:nvPr/>
      </p:nvGrpSpPr>
      <p:grpSpPr>
        <a:xfrm>
          <a:off x="0" y="0"/>
          <a:ext cx="0" cy="0"/>
          <a:chOff x="0" y="0"/>
          <a:chExt cx="0" cy="0"/>
        </a:xfrm>
      </p:grpSpPr>
      <p:pic>
        <p:nvPicPr>
          <p:cNvPr id="15" name="Image 14">
            <a:extLst>
              <a:ext uri="{FF2B5EF4-FFF2-40B4-BE49-F238E27FC236}">
                <a16:creationId xmlns:a16="http://schemas.microsoft.com/office/drawing/2014/main" id="{EDC5AC79-5C2C-1410-D57F-DC1C35E1490B}"/>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16280" y="1589078"/>
            <a:ext cx="8836090" cy="4058818"/>
          </a:xfrm>
          <a:prstGeom prst="rect">
            <a:avLst/>
          </a:prstGeom>
        </p:spPr>
      </p:pic>
      <p:cxnSp>
        <p:nvCxnSpPr>
          <p:cNvPr id="3" name="Connecteur : en angle 2">
            <a:extLst>
              <a:ext uri="{FF2B5EF4-FFF2-40B4-BE49-F238E27FC236}">
                <a16:creationId xmlns:a16="http://schemas.microsoft.com/office/drawing/2014/main" id="{983EA8AF-22B0-4625-A4CE-E82414303A6B}"/>
              </a:ext>
            </a:extLst>
          </p:cNvPr>
          <p:cNvCxnSpPr/>
          <p:nvPr/>
        </p:nvCxnSpPr>
        <p:spPr>
          <a:xfrm flipH="1">
            <a:off x="5838120" y="1122120"/>
            <a:ext cx="3189600" cy="1910160"/>
          </a:xfrm>
          <a:prstGeom prst="bentConnector3">
            <a:avLst/>
          </a:prstGeom>
          <a:noFill/>
          <a:ln>
            <a:noFill/>
            <a:prstDash val="solid"/>
          </a:ln>
        </p:spPr>
      </p:cxnSp>
      <p:sp>
        <p:nvSpPr>
          <p:cNvPr id="4" name="Forme libre : forme 3">
            <a:extLst>
              <a:ext uri="{FF2B5EF4-FFF2-40B4-BE49-F238E27FC236}">
                <a16:creationId xmlns:a16="http://schemas.microsoft.com/office/drawing/2014/main" id="{379115EA-1033-4D0F-B22A-5FBD3E6EA4B9}"/>
              </a:ext>
            </a:extLst>
          </p:cNvPr>
          <p:cNvSpPr/>
          <p:nvPr/>
        </p:nvSpPr>
        <p:spPr>
          <a:xfrm>
            <a:off x="0" y="6421320"/>
            <a:ext cx="9144000" cy="43667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noAutofit/>
          </a:bodyPr>
          <a:lstStyle/>
          <a:p>
            <a:pPr marL="0" marR="0" lvl="0" indent="0" algn="ct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116D59A3-A4CA-4753-9BBC-72ECCE20A3F5}" type="slidenum">
              <a:rPr/>
              <a:t>40</a:t>
            </a:fld>
            <a:endParaRPr lang="fr-FR" sz="1800" b="1" i="0" u="none" strike="noStrike" baseline="0" dirty="0">
              <a:ln>
                <a:noFill/>
              </a:ln>
              <a:solidFill>
                <a:srgbClr val="FFFFFF"/>
              </a:solidFill>
              <a:latin typeface="Arial" pitchFamily="18"/>
              <a:ea typeface="Arial" pitchFamily="2"/>
              <a:cs typeface="Arial" pitchFamily="2"/>
            </a:endParaRPr>
          </a:p>
        </p:txBody>
      </p:sp>
      <p:sp>
        <p:nvSpPr>
          <p:cNvPr id="5" name="Forme libre : forme 4">
            <a:extLst>
              <a:ext uri="{FF2B5EF4-FFF2-40B4-BE49-F238E27FC236}">
                <a16:creationId xmlns:a16="http://schemas.microsoft.com/office/drawing/2014/main" id="{24ED68FB-7922-4548-BA5A-D82CA2552674}"/>
              </a:ext>
            </a:extLst>
          </p:cNvPr>
          <p:cNvSpPr/>
          <p:nvPr/>
        </p:nvSpPr>
        <p:spPr>
          <a:xfrm>
            <a:off x="994305" y="133200"/>
            <a:ext cx="6507332" cy="520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 pos="10328040" algn="l"/>
                <a:tab pos="10779119" algn="l"/>
                <a:tab pos="10780560" algn="l"/>
                <a:tab pos="10782000" algn="l"/>
              </a:tabLst>
            </a:pPr>
            <a:r>
              <a:rPr lang="fr-FR" sz="2800" b="1" i="0" u="none" strike="noStrike" baseline="0" dirty="0">
                <a:ln>
                  <a:noFill/>
                </a:ln>
                <a:solidFill>
                  <a:srgbClr val="00733C"/>
                </a:solidFill>
                <a:latin typeface="Arial" pitchFamily="18"/>
                <a:ea typeface="Arial" pitchFamily="2"/>
                <a:cs typeface="Arial" pitchFamily="2"/>
              </a:rPr>
              <a:t>	 REGLEMENT DE CONSULTATION</a:t>
            </a:r>
          </a:p>
        </p:txBody>
      </p:sp>
      <p:sp>
        <p:nvSpPr>
          <p:cNvPr id="6" name="Forme libre : forme 5">
            <a:extLst>
              <a:ext uri="{FF2B5EF4-FFF2-40B4-BE49-F238E27FC236}">
                <a16:creationId xmlns:a16="http://schemas.microsoft.com/office/drawing/2014/main" id="{29DD0003-C55E-4847-8548-8DFCF817D9F0}"/>
              </a:ext>
            </a:extLst>
          </p:cNvPr>
          <p:cNvSpPr/>
          <p:nvPr/>
        </p:nvSpPr>
        <p:spPr>
          <a:xfrm>
            <a:off x="0" y="3495599"/>
            <a:ext cx="2103480" cy="1110177"/>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64A0"/>
          </a:solidFill>
          <a:ln>
            <a:noFill/>
            <a:prstDash val="solid"/>
          </a:ln>
        </p:spPr>
        <p:txBody>
          <a:bodyPr vert="horz" wrap="squar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2- Choisir dans la liste existante validée juridiquement</a:t>
            </a:r>
          </a:p>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200" b="1" i="1" u="none" strike="noStrike" baseline="0" dirty="0">
                <a:ln>
                  <a:noFill/>
                </a:ln>
                <a:solidFill>
                  <a:srgbClr val="FFFFFF"/>
                </a:solidFill>
                <a:latin typeface="Arial" pitchFamily="18"/>
                <a:ea typeface="Arial" pitchFamily="2"/>
                <a:cs typeface="Arial" pitchFamily="2"/>
              </a:rPr>
              <a:t>(Ou créer un critère personnalisé)</a:t>
            </a:r>
          </a:p>
        </p:txBody>
      </p:sp>
      <p:cxnSp>
        <p:nvCxnSpPr>
          <p:cNvPr id="7" name="Connecteur droit avec flèche 6">
            <a:extLst>
              <a:ext uri="{FF2B5EF4-FFF2-40B4-BE49-F238E27FC236}">
                <a16:creationId xmlns:a16="http://schemas.microsoft.com/office/drawing/2014/main" id="{7F73823F-FB24-43EA-AF6A-71FC1C203642}"/>
              </a:ext>
            </a:extLst>
          </p:cNvPr>
          <p:cNvCxnSpPr>
            <a:cxnSpLocks/>
            <a:stCxn id="6" idx="1"/>
          </p:cNvCxnSpPr>
          <p:nvPr/>
        </p:nvCxnSpPr>
        <p:spPr>
          <a:xfrm flipV="1">
            <a:off x="2103480" y="4042800"/>
            <a:ext cx="639720" cy="7888"/>
          </a:xfrm>
          <a:prstGeom prst="straightConnector1">
            <a:avLst/>
          </a:prstGeom>
          <a:noFill/>
          <a:ln w="25560" cap="sq">
            <a:solidFill>
              <a:srgbClr val="0064A0"/>
            </a:solidFill>
            <a:prstDash val="solid"/>
            <a:miter/>
            <a:tailEnd type="arrow"/>
          </a:ln>
        </p:spPr>
      </p:cxnSp>
      <p:sp>
        <p:nvSpPr>
          <p:cNvPr id="8" name="Forme libre : forme 7">
            <a:extLst>
              <a:ext uri="{FF2B5EF4-FFF2-40B4-BE49-F238E27FC236}">
                <a16:creationId xmlns:a16="http://schemas.microsoft.com/office/drawing/2014/main" id="{32EFD77B-4455-4ECC-BAD1-2FA78A115B62}"/>
              </a:ext>
            </a:extLst>
          </p:cNvPr>
          <p:cNvSpPr/>
          <p:nvPr/>
        </p:nvSpPr>
        <p:spPr>
          <a:xfrm>
            <a:off x="-33479" y="2116080"/>
            <a:ext cx="1959934" cy="52540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E3001E"/>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1- Ajouter un nouveau critère</a:t>
            </a:r>
          </a:p>
        </p:txBody>
      </p:sp>
      <p:cxnSp>
        <p:nvCxnSpPr>
          <p:cNvPr id="9" name="Connecteur droit avec flèche 8">
            <a:extLst>
              <a:ext uri="{FF2B5EF4-FFF2-40B4-BE49-F238E27FC236}">
                <a16:creationId xmlns:a16="http://schemas.microsoft.com/office/drawing/2014/main" id="{AC923725-1A64-40FF-9335-8526B126D7C0}"/>
              </a:ext>
            </a:extLst>
          </p:cNvPr>
          <p:cNvCxnSpPr>
            <a:cxnSpLocks/>
            <a:stCxn id="8" idx="1"/>
          </p:cNvCxnSpPr>
          <p:nvPr/>
        </p:nvCxnSpPr>
        <p:spPr>
          <a:xfrm>
            <a:off x="1926455" y="2378781"/>
            <a:ext cx="6831401" cy="2122277"/>
          </a:xfrm>
          <a:prstGeom prst="straightConnector1">
            <a:avLst/>
          </a:prstGeom>
          <a:noFill/>
          <a:ln w="25560" cap="sq">
            <a:solidFill>
              <a:srgbClr val="FF0000"/>
            </a:solidFill>
            <a:prstDash val="solid"/>
            <a:miter/>
            <a:tailEnd type="arrow"/>
          </a:ln>
        </p:spPr>
      </p:cxnSp>
      <p:sp>
        <p:nvSpPr>
          <p:cNvPr id="10" name="Forme libre : forme 9">
            <a:extLst>
              <a:ext uri="{FF2B5EF4-FFF2-40B4-BE49-F238E27FC236}">
                <a16:creationId xmlns:a16="http://schemas.microsoft.com/office/drawing/2014/main" id="{208945A9-A3E0-4FBB-B3FE-C88B2480CBC8}"/>
              </a:ext>
            </a:extLst>
          </p:cNvPr>
          <p:cNvSpPr/>
          <p:nvPr/>
        </p:nvSpPr>
        <p:spPr>
          <a:xfrm>
            <a:off x="5724360" y="754199"/>
            <a:ext cx="2046599" cy="956288"/>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733C"/>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3 - Pondérer les critères jusqu’à arriver à un total de 100%</a:t>
            </a:r>
          </a:p>
        </p:txBody>
      </p:sp>
      <p:cxnSp>
        <p:nvCxnSpPr>
          <p:cNvPr id="11" name="Connecteur droit avec flèche 10">
            <a:extLst>
              <a:ext uri="{FF2B5EF4-FFF2-40B4-BE49-F238E27FC236}">
                <a16:creationId xmlns:a16="http://schemas.microsoft.com/office/drawing/2014/main" id="{CAF9D37B-F2BF-4C6F-9831-667BA527DC3A}"/>
              </a:ext>
            </a:extLst>
          </p:cNvPr>
          <p:cNvCxnSpPr>
            <a:cxnSpLocks/>
          </p:cNvCxnSpPr>
          <p:nvPr/>
        </p:nvCxnSpPr>
        <p:spPr>
          <a:xfrm>
            <a:off x="6830008" y="1710487"/>
            <a:ext cx="177282" cy="1908000"/>
          </a:xfrm>
          <a:prstGeom prst="straightConnector1">
            <a:avLst/>
          </a:prstGeom>
          <a:noFill/>
          <a:ln w="25560" cap="sq">
            <a:solidFill>
              <a:srgbClr val="009900"/>
            </a:solidFill>
            <a:prstDash val="solid"/>
            <a:miter/>
            <a:tailEnd type="arrow"/>
          </a:ln>
        </p:spPr>
      </p:cxnSp>
      <p:sp>
        <p:nvSpPr>
          <p:cNvPr id="12" name="Forme libre : forme 11">
            <a:extLst>
              <a:ext uri="{FF2B5EF4-FFF2-40B4-BE49-F238E27FC236}">
                <a16:creationId xmlns:a16="http://schemas.microsoft.com/office/drawing/2014/main" id="{EDFD7157-222A-42CA-AC2D-6188C9F60087}"/>
              </a:ext>
            </a:extLst>
          </p:cNvPr>
          <p:cNvSpPr/>
          <p:nvPr/>
        </p:nvSpPr>
        <p:spPr>
          <a:xfrm>
            <a:off x="34920" y="6524640"/>
            <a:ext cx="9144000" cy="404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noAutofit/>
          </a:bodyPr>
          <a:lstStyle/>
          <a:p>
            <a:pPr marL="0" marR="0" lvl="0" indent="0" algn="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0C3E8B30-5851-4267-9240-DE3DE9ED9ECF}" type="slidenum">
              <a:rPr/>
              <a:t>40</a:t>
            </a:fld>
            <a:endParaRPr lang="fr-FR" sz="1800" b="1" i="0" u="none" strike="noStrike" baseline="0" dirty="0">
              <a:ln>
                <a:noFill/>
              </a:ln>
              <a:solidFill>
                <a:srgbClr val="948A54"/>
              </a:solidFill>
              <a:latin typeface="Arial" pitchFamily="18"/>
              <a:ea typeface="Arial" pitchFamily="2"/>
              <a:cs typeface="Arial" pitchFamily="2"/>
            </a:endParaRPr>
          </a:p>
        </p:txBody>
      </p:sp>
      <p:sp>
        <p:nvSpPr>
          <p:cNvPr id="13" name="Forme libre : forme 12">
            <a:extLst>
              <a:ext uri="{FF2B5EF4-FFF2-40B4-BE49-F238E27FC236}">
                <a16:creationId xmlns:a16="http://schemas.microsoft.com/office/drawing/2014/main" id="{8BCCABFB-149C-4F02-9DC3-1057F5309A3D}"/>
              </a:ext>
            </a:extLst>
          </p:cNvPr>
          <p:cNvSpPr/>
          <p:nvPr/>
        </p:nvSpPr>
        <p:spPr>
          <a:xfrm>
            <a:off x="304920" y="243000"/>
            <a:ext cx="293400" cy="304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0000"/>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4" name="Forme libre : forme 13">
            <a:extLst>
              <a:ext uri="{FF2B5EF4-FFF2-40B4-BE49-F238E27FC236}">
                <a16:creationId xmlns:a16="http://schemas.microsoft.com/office/drawing/2014/main" id="{CAB0BEA9-80EB-483F-8796-D5B41BDC8EB4}"/>
              </a:ext>
            </a:extLst>
          </p:cNvPr>
          <p:cNvSpPr/>
          <p:nvPr/>
        </p:nvSpPr>
        <p:spPr>
          <a:xfrm>
            <a:off x="696960" y="243000"/>
            <a:ext cx="293760" cy="304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3C139"/>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cxnSp>
        <p:nvCxnSpPr>
          <p:cNvPr id="22" name="Connecteur droit avec flèche 21">
            <a:extLst>
              <a:ext uri="{FF2B5EF4-FFF2-40B4-BE49-F238E27FC236}">
                <a16:creationId xmlns:a16="http://schemas.microsoft.com/office/drawing/2014/main" id="{8B18A216-C1F6-4D73-8194-8013EADC71DC}"/>
              </a:ext>
            </a:extLst>
          </p:cNvPr>
          <p:cNvCxnSpPr>
            <a:cxnSpLocks/>
          </p:cNvCxnSpPr>
          <p:nvPr/>
        </p:nvCxnSpPr>
        <p:spPr>
          <a:xfrm>
            <a:off x="990720" y="4593959"/>
            <a:ext cx="1015633" cy="317076"/>
          </a:xfrm>
          <a:prstGeom prst="straightConnector1">
            <a:avLst/>
          </a:prstGeom>
          <a:noFill/>
          <a:ln w="25560" cap="sq">
            <a:solidFill>
              <a:srgbClr val="0064A0"/>
            </a:solidFill>
            <a:prstDash val="solid"/>
            <a:miter/>
            <a:tailEnd type="arrow"/>
          </a:ln>
        </p:spPr>
      </p:cxnSp>
      <p:sp>
        <p:nvSpPr>
          <p:cNvPr id="16" name="Forme libre : forme 15">
            <a:extLst>
              <a:ext uri="{FF2B5EF4-FFF2-40B4-BE49-F238E27FC236}">
                <a16:creationId xmlns:a16="http://schemas.microsoft.com/office/drawing/2014/main" id="{E119D746-74D5-4C44-BAC3-DD624646F651}"/>
              </a:ext>
            </a:extLst>
          </p:cNvPr>
          <p:cNvSpPr/>
          <p:nvPr/>
        </p:nvSpPr>
        <p:spPr>
          <a:xfrm>
            <a:off x="38160" y="809640"/>
            <a:ext cx="9144000" cy="309958"/>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005DA2"/>
                </a:solidFill>
                <a:latin typeface="Arial" pitchFamily="18"/>
                <a:ea typeface="ヒラギノ角ゴ Pro W3" pitchFamily="2"/>
                <a:cs typeface="ヒラギノ角ゴ Pro W3" pitchFamily="2"/>
              </a:rPr>
              <a:t>1 – Choix et ajout des critères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 5">
            <a:extLst>
              <a:ext uri="{FF2B5EF4-FFF2-40B4-BE49-F238E27FC236}">
                <a16:creationId xmlns:a16="http://schemas.microsoft.com/office/drawing/2014/main" id="{7C4FFC2F-147D-9794-682C-F0122D5AF434}"/>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0" y="1558212"/>
            <a:ext cx="8761445" cy="4177668"/>
          </a:xfrm>
          <a:prstGeom prst="rect">
            <a:avLst/>
          </a:prstGeom>
        </p:spPr>
      </p:pic>
      <p:cxnSp>
        <p:nvCxnSpPr>
          <p:cNvPr id="3" name="Connecteur : en angle 2">
            <a:extLst>
              <a:ext uri="{FF2B5EF4-FFF2-40B4-BE49-F238E27FC236}">
                <a16:creationId xmlns:a16="http://schemas.microsoft.com/office/drawing/2014/main" id="{983EA8AF-22B0-4625-A4CE-E82414303A6B}"/>
              </a:ext>
            </a:extLst>
          </p:cNvPr>
          <p:cNvCxnSpPr/>
          <p:nvPr/>
        </p:nvCxnSpPr>
        <p:spPr>
          <a:xfrm flipH="1">
            <a:off x="5838120" y="1122120"/>
            <a:ext cx="3189600" cy="1910160"/>
          </a:xfrm>
          <a:prstGeom prst="bentConnector3">
            <a:avLst/>
          </a:prstGeom>
          <a:noFill/>
          <a:ln>
            <a:noFill/>
            <a:prstDash val="solid"/>
          </a:ln>
        </p:spPr>
      </p:cxnSp>
      <p:sp>
        <p:nvSpPr>
          <p:cNvPr id="5" name="Forme libre : forme 4">
            <a:extLst>
              <a:ext uri="{FF2B5EF4-FFF2-40B4-BE49-F238E27FC236}">
                <a16:creationId xmlns:a16="http://schemas.microsoft.com/office/drawing/2014/main" id="{24ED68FB-7922-4548-BA5A-D82CA2552674}"/>
              </a:ext>
            </a:extLst>
          </p:cNvPr>
          <p:cNvSpPr/>
          <p:nvPr/>
        </p:nvSpPr>
        <p:spPr>
          <a:xfrm>
            <a:off x="994305" y="133200"/>
            <a:ext cx="6507332" cy="520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 pos="10328040" algn="l"/>
                <a:tab pos="10779119" algn="l"/>
                <a:tab pos="10780560" algn="l"/>
                <a:tab pos="10782000" algn="l"/>
              </a:tabLst>
            </a:pPr>
            <a:r>
              <a:rPr lang="fr-FR" sz="2800" b="1" i="0" u="none" strike="noStrike" baseline="0" dirty="0">
                <a:ln>
                  <a:noFill/>
                </a:ln>
                <a:solidFill>
                  <a:srgbClr val="00733C"/>
                </a:solidFill>
                <a:latin typeface="Arial" pitchFamily="18"/>
                <a:ea typeface="Arial" pitchFamily="2"/>
                <a:cs typeface="Arial" pitchFamily="2"/>
              </a:rPr>
              <a:t>	 REGLEMENT DE CONSULTATION</a:t>
            </a:r>
          </a:p>
        </p:txBody>
      </p:sp>
      <p:sp>
        <p:nvSpPr>
          <p:cNvPr id="8" name="Forme libre : forme 7">
            <a:extLst>
              <a:ext uri="{FF2B5EF4-FFF2-40B4-BE49-F238E27FC236}">
                <a16:creationId xmlns:a16="http://schemas.microsoft.com/office/drawing/2014/main" id="{32EFD77B-4455-4ECC-BAD1-2FA78A115B62}"/>
              </a:ext>
            </a:extLst>
          </p:cNvPr>
          <p:cNvSpPr/>
          <p:nvPr/>
        </p:nvSpPr>
        <p:spPr>
          <a:xfrm>
            <a:off x="-33480" y="2116080"/>
            <a:ext cx="2725879" cy="740845"/>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E3001E"/>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Choisir parmi les précisions préenregistrées ou saisir un texte personnalisé</a:t>
            </a:r>
          </a:p>
        </p:txBody>
      </p:sp>
      <p:cxnSp>
        <p:nvCxnSpPr>
          <p:cNvPr id="9" name="Connecteur droit avec flèche 8">
            <a:extLst>
              <a:ext uri="{FF2B5EF4-FFF2-40B4-BE49-F238E27FC236}">
                <a16:creationId xmlns:a16="http://schemas.microsoft.com/office/drawing/2014/main" id="{AC923725-1A64-40FF-9335-8526B126D7C0}"/>
              </a:ext>
            </a:extLst>
          </p:cNvPr>
          <p:cNvCxnSpPr>
            <a:cxnSpLocks/>
            <a:stCxn id="8" idx="1"/>
          </p:cNvCxnSpPr>
          <p:nvPr/>
        </p:nvCxnSpPr>
        <p:spPr>
          <a:xfrm>
            <a:off x="2692399" y="2486503"/>
            <a:ext cx="1555572" cy="1730017"/>
          </a:xfrm>
          <a:prstGeom prst="straightConnector1">
            <a:avLst/>
          </a:prstGeom>
          <a:noFill/>
          <a:ln w="25560" cap="sq">
            <a:solidFill>
              <a:srgbClr val="FF0000"/>
            </a:solidFill>
            <a:prstDash val="solid"/>
            <a:miter/>
            <a:tailEnd type="arrow"/>
          </a:ln>
        </p:spPr>
      </p:cxnSp>
      <p:sp>
        <p:nvSpPr>
          <p:cNvPr id="12" name="Forme libre : forme 11">
            <a:extLst>
              <a:ext uri="{FF2B5EF4-FFF2-40B4-BE49-F238E27FC236}">
                <a16:creationId xmlns:a16="http://schemas.microsoft.com/office/drawing/2014/main" id="{EDFD7157-222A-42CA-AC2D-6188C9F60087}"/>
              </a:ext>
            </a:extLst>
          </p:cNvPr>
          <p:cNvSpPr/>
          <p:nvPr/>
        </p:nvSpPr>
        <p:spPr>
          <a:xfrm>
            <a:off x="34920" y="6524640"/>
            <a:ext cx="9144000" cy="404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noAutofit/>
          </a:bodyPr>
          <a:lstStyle/>
          <a:p>
            <a:pPr marL="0" marR="0" lvl="0" indent="0" algn="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0C3E8B30-5851-4267-9240-DE3DE9ED9ECF}" type="slidenum">
              <a:rPr/>
              <a:t>41</a:t>
            </a:fld>
            <a:endParaRPr lang="fr-FR" sz="1800" b="1" i="0" u="none" strike="noStrike" baseline="0" dirty="0">
              <a:ln>
                <a:noFill/>
              </a:ln>
              <a:solidFill>
                <a:srgbClr val="948A54"/>
              </a:solidFill>
              <a:latin typeface="Arial" pitchFamily="18"/>
              <a:ea typeface="Arial" pitchFamily="2"/>
              <a:cs typeface="Arial" pitchFamily="2"/>
            </a:endParaRPr>
          </a:p>
        </p:txBody>
      </p:sp>
      <p:sp>
        <p:nvSpPr>
          <p:cNvPr id="13" name="Forme libre : forme 12">
            <a:extLst>
              <a:ext uri="{FF2B5EF4-FFF2-40B4-BE49-F238E27FC236}">
                <a16:creationId xmlns:a16="http://schemas.microsoft.com/office/drawing/2014/main" id="{8BCCABFB-149C-4F02-9DC3-1057F5309A3D}"/>
              </a:ext>
            </a:extLst>
          </p:cNvPr>
          <p:cNvSpPr/>
          <p:nvPr/>
        </p:nvSpPr>
        <p:spPr>
          <a:xfrm>
            <a:off x="304920" y="243000"/>
            <a:ext cx="293400" cy="304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0000"/>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4" name="Forme libre : forme 13">
            <a:extLst>
              <a:ext uri="{FF2B5EF4-FFF2-40B4-BE49-F238E27FC236}">
                <a16:creationId xmlns:a16="http://schemas.microsoft.com/office/drawing/2014/main" id="{CAB0BEA9-80EB-483F-8796-D5B41BDC8EB4}"/>
              </a:ext>
            </a:extLst>
          </p:cNvPr>
          <p:cNvSpPr/>
          <p:nvPr/>
        </p:nvSpPr>
        <p:spPr>
          <a:xfrm>
            <a:off x="696960" y="243000"/>
            <a:ext cx="293760" cy="304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3C139"/>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6" name="Forme libre : forme 15">
            <a:extLst>
              <a:ext uri="{FF2B5EF4-FFF2-40B4-BE49-F238E27FC236}">
                <a16:creationId xmlns:a16="http://schemas.microsoft.com/office/drawing/2014/main" id="{BFA0172D-A126-476F-BC14-49756F5740EE}"/>
              </a:ext>
            </a:extLst>
          </p:cNvPr>
          <p:cNvSpPr/>
          <p:nvPr/>
        </p:nvSpPr>
        <p:spPr>
          <a:xfrm>
            <a:off x="38160" y="809640"/>
            <a:ext cx="9144000" cy="309958"/>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005DA2"/>
                </a:solidFill>
                <a:latin typeface="Arial" pitchFamily="18"/>
                <a:ea typeface="ヒラギノ角ゴ Pro W3" pitchFamily="2"/>
                <a:cs typeface="ヒラギノ角ゴ Pro W3" pitchFamily="2"/>
              </a:rPr>
              <a:t>2 – Choix et ajout des précisions pour chaque critère</a:t>
            </a:r>
          </a:p>
        </p:txBody>
      </p:sp>
    </p:spTree>
    <p:extLst>
      <p:ext uri="{BB962C8B-B14F-4D97-AF65-F5344CB8AC3E}">
        <p14:creationId xmlns:p14="http://schemas.microsoft.com/office/powerpoint/2010/main" val="71604184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Image 16">
            <a:extLst>
              <a:ext uri="{FF2B5EF4-FFF2-40B4-BE49-F238E27FC236}">
                <a16:creationId xmlns:a16="http://schemas.microsoft.com/office/drawing/2014/main" id="{4E319CD7-B92C-0118-1EA6-2C63808D83A7}"/>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0" y="1381678"/>
            <a:ext cx="9144000" cy="4029122"/>
          </a:xfrm>
          <a:prstGeom prst="rect">
            <a:avLst/>
          </a:prstGeom>
        </p:spPr>
      </p:pic>
      <p:cxnSp>
        <p:nvCxnSpPr>
          <p:cNvPr id="3" name="Connecteur : en angle 2">
            <a:extLst>
              <a:ext uri="{FF2B5EF4-FFF2-40B4-BE49-F238E27FC236}">
                <a16:creationId xmlns:a16="http://schemas.microsoft.com/office/drawing/2014/main" id="{983EA8AF-22B0-4625-A4CE-E82414303A6B}"/>
              </a:ext>
            </a:extLst>
          </p:cNvPr>
          <p:cNvCxnSpPr/>
          <p:nvPr/>
        </p:nvCxnSpPr>
        <p:spPr>
          <a:xfrm flipH="1">
            <a:off x="5838120" y="1122120"/>
            <a:ext cx="3189600" cy="1910160"/>
          </a:xfrm>
          <a:prstGeom prst="bentConnector3">
            <a:avLst/>
          </a:prstGeom>
          <a:noFill/>
          <a:ln>
            <a:noFill/>
            <a:prstDash val="solid"/>
          </a:ln>
        </p:spPr>
      </p:cxnSp>
      <p:sp>
        <p:nvSpPr>
          <p:cNvPr id="5" name="Forme libre : forme 4">
            <a:extLst>
              <a:ext uri="{FF2B5EF4-FFF2-40B4-BE49-F238E27FC236}">
                <a16:creationId xmlns:a16="http://schemas.microsoft.com/office/drawing/2014/main" id="{24ED68FB-7922-4548-BA5A-D82CA2552674}"/>
              </a:ext>
            </a:extLst>
          </p:cNvPr>
          <p:cNvSpPr/>
          <p:nvPr/>
        </p:nvSpPr>
        <p:spPr>
          <a:xfrm>
            <a:off x="994305" y="133200"/>
            <a:ext cx="6507332" cy="520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 pos="10328040" algn="l"/>
                <a:tab pos="10779119" algn="l"/>
                <a:tab pos="10780560" algn="l"/>
                <a:tab pos="10782000" algn="l"/>
              </a:tabLst>
            </a:pPr>
            <a:r>
              <a:rPr lang="fr-FR" sz="2800" b="1" i="0" u="none" strike="noStrike" baseline="0" dirty="0">
                <a:ln>
                  <a:noFill/>
                </a:ln>
                <a:solidFill>
                  <a:srgbClr val="00733C"/>
                </a:solidFill>
                <a:latin typeface="Arial" pitchFamily="18"/>
                <a:ea typeface="Arial" pitchFamily="2"/>
                <a:cs typeface="Arial" pitchFamily="2"/>
              </a:rPr>
              <a:t>	 REGLEMENT DE CONSULTATION</a:t>
            </a:r>
          </a:p>
        </p:txBody>
      </p:sp>
      <p:sp>
        <p:nvSpPr>
          <p:cNvPr id="8" name="Forme libre : forme 7">
            <a:extLst>
              <a:ext uri="{FF2B5EF4-FFF2-40B4-BE49-F238E27FC236}">
                <a16:creationId xmlns:a16="http://schemas.microsoft.com/office/drawing/2014/main" id="{32EFD77B-4455-4ECC-BAD1-2FA78A115B62}"/>
              </a:ext>
            </a:extLst>
          </p:cNvPr>
          <p:cNvSpPr/>
          <p:nvPr/>
        </p:nvSpPr>
        <p:spPr>
          <a:xfrm>
            <a:off x="304920" y="3640080"/>
            <a:ext cx="2725879" cy="1171732"/>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E3001E"/>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Ajoutez des précisions sur le marché dans les spécifications complémentaires (3000 caractères max.)</a:t>
            </a:r>
          </a:p>
        </p:txBody>
      </p:sp>
      <p:cxnSp>
        <p:nvCxnSpPr>
          <p:cNvPr id="9" name="Connecteur droit avec flèche 8">
            <a:extLst>
              <a:ext uri="{FF2B5EF4-FFF2-40B4-BE49-F238E27FC236}">
                <a16:creationId xmlns:a16="http://schemas.microsoft.com/office/drawing/2014/main" id="{AC923725-1A64-40FF-9335-8526B126D7C0}"/>
              </a:ext>
            </a:extLst>
          </p:cNvPr>
          <p:cNvCxnSpPr>
            <a:cxnSpLocks/>
          </p:cNvCxnSpPr>
          <p:nvPr/>
        </p:nvCxnSpPr>
        <p:spPr>
          <a:xfrm flipV="1">
            <a:off x="3030799" y="2753745"/>
            <a:ext cx="860066" cy="1392375"/>
          </a:xfrm>
          <a:prstGeom prst="straightConnector1">
            <a:avLst/>
          </a:prstGeom>
          <a:noFill/>
          <a:ln w="25560" cap="sq">
            <a:solidFill>
              <a:srgbClr val="FF0000"/>
            </a:solidFill>
            <a:prstDash val="solid"/>
            <a:miter/>
            <a:tailEnd type="arrow"/>
          </a:ln>
        </p:spPr>
      </p:cxnSp>
      <p:sp>
        <p:nvSpPr>
          <p:cNvPr id="12" name="Forme libre : forme 11">
            <a:extLst>
              <a:ext uri="{FF2B5EF4-FFF2-40B4-BE49-F238E27FC236}">
                <a16:creationId xmlns:a16="http://schemas.microsoft.com/office/drawing/2014/main" id="{EDFD7157-222A-42CA-AC2D-6188C9F60087}"/>
              </a:ext>
            </a:extLst>
          </p:cNvPr>
          <p:cNvSpPr/>
          <p:nvPr/>
        </p:nvSpPr>
        <p:spPr>
          <a:xfrm>
            <a:off x="34920" y="6524640"/>
            <a:ext cx="9144000" cy="404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noAutofit/>
          </a:bodyPr>
          <a:lstStyle/>
          <a:p>
            <a:pPr marL="0" marR="0" lvl="0" indent="0" algn="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0C3E8B30-5851-4267-9240-DE3DE9ED9ECF}" type="slidenum">
              <a:rPr/>
              <a:t>42</a:t>
            </a:fld>
            <a:endParaRPr lang="fr-FR" sz="1800" b="1" i="0" u="none" strike="noStrike" baseline="0" dirty="0">
              <a:ln>
                <a:noFill/>
              </a:ln>
              <a:solidFill>
                <a:srgbClr val="948A54"/>
              </a:solidFill>
              <a:latin typeface="Arial" pitchFamily="18"/>
              <a:ea typeface="Arial" pitchFamily="2"/>
              <a:cs typeface="Arial" pitchFamily="2"/>
            </a:endParaRPr>
          </a:p>
        </p:txBody>
      </p:sp>
      <p:sp>
        <p:nvSpPr>
          <p:cNvPr id="13" name="Forme libre : forme 12">
            <a:extLst>
              <a:ext uri="{FF2B5EF4-FFF2-40B4-BE49-F238E27FC236}">
                <a16:creationId xmlns:a16="http://schemas.microsoft.com/office/drawing/2014/main" id="{8BCCABFB-149C-4F02-9DC3-1057F5309A3D}"/>
              </a:ext>
            </a:extLst>
          </p:cNvPr>
          <p:cNvSpPr/>
          <p:nvPr/>
        </p:nvSpPr>
        <p:spPr>
          <a:xfrm>
            <a:off x="304920" y="243000"/>
            <a:ext cx="293400" cy="304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0000"/>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4" name="Forme libre : forme 13">
            <a:extLst>
              <a:ext uri="{FF2B5EF4-FFF2-40B4-BE49-F238E27FC236}">
                <a16:creationId xmlns:a16="http://schemas.microsoft.com/office/drawing/2014/main" id="{CAB0BEA9-80EB-483F-8796-D5B41BDC8EB4}"/>
              </a:ext>
            </a:extLst>
          </p:cNvPr>
          <p:cNvSpPr/>
          <p:nvPr/>
        </p:nvSpPr>
        <p:spPr>
          <a:xfrm>
            <a:off x="696960" y="243000"/>
            <a:ext cx="293760" cy="304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3C139"/>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6" name="Forme libre : forme 15">
            <a:extLst>
              <a:ext uri="{FF2B5EF4-FFF2-40B4-BE49-F238E27FC236}">
                <a16:creationId xmlns:a16="http://schemas.microsoft.com/office/drawing/2014/main" id="{BFA0172D-A126-476F-BC14-49756F5740EE}"/>
              </a:ext>
            </a:extLst>
          </p:cNvPr>
          <p:cNvSpPr/>
          <p:nvPr/>
        </p:nvSpPr>
        <p:spPr>
          <a:xfrm>
            <a:off x="38160" y="809640"/>
            <a:ext cx="9144000" cy="309958"/>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005DA2"/>
                </a:solidFill>
                <a:latin typeface="Arial" pitchFamily="18"/>
                <a:ea typeface="ヒラギノ角ゴ Pro W3" pitchFamily="2"/>
                <a:cs typeface="ヒラギノ角ゴ Pro W3" pitchFamily="2"/>
              </a:rPr>
              <a:t>2 – Choix et ajout des </a:t>
            </a:r>
            <a:r>
              <a:rPr lang="fr-FR" sz="1400" b="1" dirty="0">
                <a:solidFill>
                  <a:srgbClr val="005DA2"/>
                </a:solidFill>
                <a:latin typeface="Arial" pitchFamily="18"/>
                <a:ea typeface="ヒラギノ角ゴ Pro W3" pitchFamily="2"/>
                <a:cs typeface="ヒラギノ角ゴ Pro W3" pitchFamily="2"/>
              </a:rPr>
              <a:t>spécifications complémentaires de marché et des modalités de livraison</a:t>
            </a:r>
            <a:endParaRPr lang="fr-FR" sz="1400" b="1" i="0" u="none" strike="noStrike" baseline="0" dirty="0">
              <a:ln>
                <a:noFill/>
              </a:ln>
              <a:solidFill>
                <a:srgbClr val="005DA2"/>
              </a:solidFill>
              <a:latin typeface="Arial" pitchFamily="18"/>
              <a:ea typeface="ヒラギノ角ゴ Pro W3" pitchFamily="2"/>
              <a:cs typeface="ヒラギノ角ゴ Pro W3" pitchFamily="2"/>
            </a:endParaRPr>
          </a:p>
        </p:txBody>
      </p:sp>
      <p:sp>
        <p:nvSpPr>
          <p:cNvPr id="6" name="Rectangle 5">
            <a:extLst>
              <a:ext uri="{FF2B5EF4-FFF2-40B4-BE49-F238E27FC236}">
                <a16:creationId xmlns:a16="http://schemas.microsoft.com/office/drawing/2014/main" id="{E9A199E7-5823-1285-EE9A-C6C5CADF3713}"/>
              </a:ext>
            </a:extLst>
          </p:cNvPr>
          <p:cNvSpPr/>
          <p:nvPr/>
        </p:nvSpPr>
        <p:spPr>
          <a:xfrm>
            <a:off x="6609787" y="1548717"/>
            <a:ext cx="2503503" cy="1009439"/>
          </a:xfrm>
          <a:prstGeom prst="rect">
            <a:avLst/>
          </a:prstGeom>
          <a:solidFill>
            <a:srgbClr val="97C00E"/>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t>Vous pouvez définir ici les modalités de livraison. Celles-ci sont mémorisées pour toutes vos consultations ultérieures.</a:t>
            </a:r>
          </a:p>
        </p:txBody>
      </p:sp>
      <p:cxnSp>
        <p:nvCxnSpPr>
          <p:cNvPr id="7" name="Connecteur droit avec flèche 6">
            <a:extLst>
              <a:ext uri="{FF2B5EF4-FFF2-40B4-BE49-F238E27FC236}">
                <a16:creationId xmlns:a16="http://schemas.microsoft.com/office/drawing/2014/main" id="{C79F81BE-3937-F3B8-004F-62506EE1C9FD}"/>
              </a:ext>
            </a:extLst>
          </p:cNvPr>
          <p:cNvCxnSpPr>
            <a:cxnSpLocks/>
          </p:cNvCxnSpPr>
          <p:nvPr/>
        </p:nvCxnSpPr>
        <p:spPr>
          <a:xfrm flipH="1">
            <a:off x="4366727" y="2006600"/>
            <a:ext cx="2262673" cy="70600"/>
          </a:xfrm>
          <a:prstGeom prst="straightConnector1">
            <a:avLst/>
          </a:prstGeom>
          <a:ln>
            <a:solidFill>
              <a:srgbClr val="97C00E"/>
            </a:solidFill>
            <a:tailEnd type="triangle"/>
          </a:ln>
        </p:spPr>
        <p:style>
          <a:lnRef idx="3">
            <a:schemeClr val="accent6"/>
          </a:lnRef>
          <a:fillRef idx="0">
            <a:schemeClr val="accent6"/>
          </a:fillRef>
          <a:effectRef idx="2">
            <a:schemeClr val="accent6"/>
          </a:effectRef>
          <a:fontRef idx="minor">
            <a:schemeClr val="tx1"/>
          </a:fontRef>
        </p:style>
      </p:cxnSp>
    </p:spTree>
    <p:extLst>
      <p:ext uri="{BB962C8B-B14F-4D97-AF65-F5344CB8AC3E}">
        <p14:creationId xmlns:p14="http://schemas.microsoft.com/office/powerpoint/2010/main" val="135344913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name="page30">
    <p:spTree>
      <p:nvGrpSpPr>
        <p:cNvPr id="1" name=""/>
        <p:cNvGrpSpPr/>
        <p:nvPr/>
      </p:nvGrpSpPr>
      <p:grpSpPr>
        <a:xfrm>
          <a:off x="0" y="0"/>
          <a:ext cx="0" cy="0"/>
          <a:chOff x="0" y="0"/>
          <a:chExt cx="0" cy="0"/>
        </a:xfrm>
      </p:grpSpPr>
      <p:pic>
        <p:nvPicPr>
          <p:cNvPr id="14" name="Image 13">
            <a:extLst>
              <a:ext uri="{FF2B5EF4-FFF2-40B4-BE49-F238E27FC236}">
                <a16:creationId xmlns:a16="http://schemas.microsoft.com/office/drawing/2014/main" id="{A3CBC648-890A-EACD-B306-65693D44ED57}"/>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0" y="1386523"/>
            <a:ext cx="9144000" cy="4054158"/>
          </a:xfrm>
          <a:prstGeom prst="rect">
            <a:avLst/>
          </a:prstGeom>
        </p:spPr>
      </p:pic>
      <p:cxnSp>
        <p:nvCxnSpPr>
          <p:cNvPr id="3" name="Connecteur : en angle 2">
            <a:extLst>
              <a:ext uri="{FF2B5EF4-FFF2-40B4-BE49-F238E27FC236}">
                <a16:creationId xmlns:a16="http://schemas.microsoft.com/office/drawing/2014/main" id="{E9B438C5-556C-4C59-ABA0-1C12180B41F4}"/>
              </a:ext>
            </a:extLst>
          </p:cNvPr>
          <p:cNvCxnSpPr/>
          <p:nvPr/>
        </p:nvCxnSpPr>
        <p:spPr>
          <a:xfrm flipH="1">
            <a:off x="5838120" y="1122120"/>
            <a:ext cx="3189600" cy="1910160"/>
          </a:xfrm>
          <a:prstGeom prst="bentConnector3">
            <a:avLst/>
          </a:prstGeom>
          <a:noFill/>
          <a:ln>
            <a:noFill/>
            <a:prstDash val="solid"/>
          </a:ln>
        </p:spPr>
      </p:cxnSp>
      <p:sp>
        <p:nvSpPr>
          <p:cNvPr id="4" name="Forme libre : forme 3">
            <a:extLst>
              <a:ext uri="{FF2B5EF4-FFF2-40B4-BE49-F238E27FC236}">
                <a16:creationId xmlns:a16="http://schemas.microsoft.com/office/drawing/2014/main" id="{959C5D6D-A24A-4FE4-A288-EFB66E2EA1B8}"/>
              </a:ext>
            </a:extLst>
          </p:cNvPr>
          <p:cNvSpPr/>
          <p:nvPr/>
        </p:nvSpPr>
        <p:spPr>
          <a:xfrm>
            <a:off x="994304" y="133200"/>
            <a:ext cx="6045693" cy="520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 pos="10328040" algn="l"/>
                <a:tab pos="10779119" algn="l"/>
                <a:tab pos="10780560" algn="l"/>
                <a:tab pos="10782000" algn="l"/>
              </a:tabLst>
            </a:pPr>
            <a:r>
              <a:rPr lang="fr-FR" sz="2800" b="1" i="0" u="none" strike="noStrike" baseline="0" dirty="0">
                <a:ln>
                  <a:noFill/>
                </a:ln>
                <a:solidFill>
                  <a:srgbClr val="00733C"/>
                </a:solidFill>
                <a:latin typeface="Arial" pitchFamily="18"/>
                <a:ea typeface="Arial" pitchFamily="2"/>
                <a:cs typeface="Arial" pitchFamily="2"/>
              </a:rPr>
              <a:t>	 REGLEMENT DE CONSULTATION</a:t>
            </a:r>
          </a:p>
        </p:txBody>
      </p:sp>
      <p:sp>
        <p:nvSpPr>
          <p:cNvPr id="5" name="Forme libre : forme 4">
            <a:extLst>
              <a:ext uri="{FF2B5EF4-FFF2-40B4-BE49-F238E27FC236}">
                <a16:creationId xmlns:a16="http://schemas.microsoft.com/office/drawing/2014/main" id="{FDDA5279-13C0-47FF-BE9A-D2B5A537A8C5}"/>
              </a:ext>
            </a:extLst>
          </p:cNvPr>
          <p:cNvSpPr/>
          <p:nvPr/>
        </p:nvSpPr>
        <p:spPr>
          <a:xfrm>
            <a:off x="4268923" y="1591099"/>
            <a:ext cx="4303066" cy="956288"/>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64A0"/>
          </a:solidFill>
          <a:ln>
            <a:noFill/>
            <a:prstDash val="solid"/>
          </a:ln>
        </p:spPr>
        <p:txBody>
          <a:bodyPr vert="horz" wrap="squar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Rappel des coordonnées du responsable achat</a:t>
            </a:r>
          </a:p>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1400" b="1" i="0" u="none" strike="noStrike" baseline="0" dirty="0">
              <a:ln>
                <a:noFill/>
              </a:ln>
              <a:solidFill>
                <a:srgbClr val="FFFFFF"/>
              </a:solidFill>
              <a:latin typeface="Arial" pitchFamily="18"/>
              <a:ea typeface="Arial" pitchFamily="2"/>
              <a:cs typeface="Arial" pitchFamily="2"/>
            </a:endParaRPr>
          </a:p>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1" u="none" strike="noStrike" baseline="0" dirty="0">
                <a:ln>
                  <a:noFill/>
                </a:ln>
                <a:solidFill>
                  <a:srgbClr val="FFFFFF"/>
                </a:solidFill>
                <a:latin typeface="Arial" pitchFamily="18"/>
                <a:ea typeface="Arial" pitchFamily="2"/>
                <a:cs typeface="Arial" pitchFamily="2"/>
              </a:rPr>
              <a:t>(modifiable également sur le compte  de l’établissement)</a:t>
            </a:r>
          </a:p>
        </p:txBody>
      </p:sp>
      <p:cxnSp>
        <p:nvCxnSpPr>
          <p:cNvPr id="6" name="Connecteur droit avec flèche 5">
            <a:extLst>
              <a:ext uri="{FF2B5EF4-FFF2-40B4-BE49-F238E27FC236}">
                <a16:creationId xmlns:a16="http://schemas.microsoft.com/office/drawing/2014/main" id="{644A6D65-99B2-42CE-975B-E0054661E593}"/>
              </a:ext>
            </a:extLst>
          </p:cNvPr>
          <p:cNvCxnSpPr>
            <a:cxnSpLocks/>
          </p:cNvCxnSpPr>
          <p:nvPr/>
        </p:nvCxnSpPr>
        <p:spPr>
          <a:xfrm flipH="1">
            <a:off x="6111551" y="2547387"/>
            <a:ext cx="308905" cy="1122119"/>
          </a:xfrm>
          <a:prstGeom prst="straightConnector1">
            <a:avLst/>
          </a:prstGeom>
          <a:noFill/>
          <a:ln w="25560" cap="sq">
            <a:solidFill>
              <a:srgbClr val="0064A0"/>
            </a:solidFill>
            <a:prstDash val="solid"/>
            <a:miter/>
            <a:tailEnd type="arrow"/>
          </a:ln>
        </p:spPr>
      </p:cxnSp>
      <p:sp>
        <p:nvSpPr>
          <p:cNvPr id="7" name="Forme libre : forme 6">
            <a:extLst>
              <a:ext uri="{FF2B5EF4-FFF2-40B4-BE49-F238E27FC236}">
                <a16:creationId xmlns:a16="http://schemas.microsoft.com/office/drawing/2014/main" id="{F2A86A86-AD3E-4CB4-8731-259501273A41}"/>
              </a:ext>
            </a:extLst>
          </p:cNvPr>
          <p:cNvSpPr/>
          <p:nvPr/>
        </p:nvSpPr>
        <p:spPr>
          <a:xfrm>
            <a:off x="147313" y="1591099"/>
            <a:ext cx="2060639" cy="740845"/>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E3001E"/>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Rappel des coordonnées du pouvoir adjudicateur</a:t>
            </a:r>
          </a:p>
        </p:txBody>
      </p:sp>
      <p:cxnSp>
        <p:nvCxnSpPr>
          <p:cNvPr id="8" name="Connecteur droit avec flèche 7">
            <a:extLst>
              <a:ext uri="{FF2B5EF4-FFF2-40B4-BE49-F238E27FC236}">
                <a16:creationId xmlns:a16="http://schemas.microsoft.com/office/drawing/2014/main" id="{54AF92B9-A64F-4FAA-8304-C60BDA992795}"/>
              </a:ext>
            </a:extLst>
          </p:cNvPr>
          <p:cNvCxnSpPr>
            <a:cxnSpLocks/>
          </p:cNvCxnSpPr>
          <p:nvPr/>
        </p:nvCxnSpPr>
        <p:spPr>
          <a:xfrm>
            <a:off x="1177632" y="2294751"/>
            <a:ext cx="632507" cy="1094969"/>
          </a:xfrm>
          <a:prstGeom prst="straightConnector1">
            <a:avLst/>
          </a:prstGeom>
          <a:noFill/>
          <a:ln w="25560" cap="sq">
            <a:solidFill>
              <a:srgbClr val="FF0000"/>
            </a:solidFill>
            <a:prstDash val="solid"/>
            <a:miter/>
            <a:tailEnd type="arrow"/>
          </a:ln>
        </p:spPr>
      </p:cxnSp>
      <p:sp>
        <p:nvSpPr>
          <p:cNvPr id="11" name="Forme libre : forme 10">
            <a:extLst>
              <a:ext uri="{FF2B5EF4-FFF2-40B4-BE49-F238E27FC236}">
                <a16:creationId xmlns:a16="http://schemas.microsoft.com/office/drawing/2014/main" id="{13E36E34-057D-49A3-8688-B28BB15AD75F}"/>
              </a:ext>
            </a:extLst>
          </p:cNvPr>
          <p:cNvSpPr/>
          <p:nvPr/>
        </p:nvSpPr>
        <p:spPr>
          <a:xfrm>
            <a:off x="81000" y="6562800"/>
            <a:ext cx="9144000" cy="404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noAutofit/>
          </a:bodyPr>
          <a:lstStyle/>
          <a:p>
            <a:pPr marL="0" marR="0" lvl="0" indent="0" algn="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5B9965EC-2571-4924-9F03-AE62CCF5220F}" type="slidenum">
              <a:rPr/>
              <a:t>43</a:t>
            </a:fld>
            <a:endParaRPr lang="fr-FR" sz="1800" b="1" i="0" u="none" strike="noStrike" baseline="0" dirty="0">
              <a:ln>
                <a:noFill/>
              </a:ln>
              <a:solidFill>
                <a:srgbClr val="948A54"/>
              </a:solidFill>
              <a:latin typeface="Arial" pitchFamily="18"/>
              <a:ea typeface="Arial" pitchFamily="2"/>
              <a:cs typeface="Arial" pitchFamily="2"/>
            </a:endParaRPr>
          </a:p>
        </p:txBody>
      </p:sp>
      <p:sp>
        <p:nvSpPr>
          <p:cNvPr id="12" name="Forme libre : forme 11">
            <a:extLst>
              <a:ext uri="{FF2B5EF4-FFF2-40B4-BE49-F238E27FC236}">
                <a16:creationId xmlns:a16="http://schemas.microsoft.com/office/drawing/2014/main" id="{7F03BF56-2744-4B49-A0F1-11FAC40AEF9B}"/>
              </a:ext>
            </a:extLst>
          </p:cNvPr>
          <p:cNvSpPr/>
          <p:nvPr/>
        </p:nvSpPr>
        <p:spPr>
          <a:xfrm>
            <a:off x="304920" y="243000"/>
            <a:ext cx="293400" cy="304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0000"/>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3" name="Forme libre : forme 12">
            <a:extLst>
              <a:ext uri="{FF2B5EF4-FFF2-40B4-BE49-F238E27FC236}">
                <a16:creationId xmlns:a16="http://schemas.microsoft.com/office/drawing/2014/main" id="{DA4A8620-C4DC-4DB2-8E58-B922B23A9E4A}"/>
              </a:ext>
            </a:extLst>
          </p:cNvPr>
          <p:cNvSpPr/>
          <p:nvPr/>
        </p:nvSpPr>
        <p:spPr>
          <a:xfrm>
            <a:off x="696960" y="243000"/>
            <a:ext cx="293760" cy="304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3C139"/>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name="page31">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6591377A-76F4-22A7-7385-CE0EF959F0DC}"/>
              </a:ext>
            </a:extLst>
          </p:cNvPr>
          <p:cNvPicPr>
            <a:picLocks noChangeAspect="1"/>
          </p:cNvPicPr>
          <p:nvPr/>
        </p:nvPicPr>
        <p:blipFill>
          <a:blip r:embed="rId3"/>
          <a:srcRect t="11200" b="5150"/>
          <a:stretch/>
        </p:blipFill>
        <p:spPr>
          <a:xfrm>
            <a:off x="12600" y="1403737"/>
            <a:ext cx="9144000" cy="4302586"/>
          </a:xfrm>
          <a:prstGeom prst="rect">
            <a:avLst/>
          </a:prstGeom>
        </p:spPr>
      </p:pic>
      <p:cxnSp>
        <p:nvCxnSpPr>
          <p:cNvPr id="3" name="Connecteur : en angle 2">
            <a:extLst>
              <a:ext uri="{FF2B5EF4-FFF2-40B4-BE49-F238E27FC236}">
                <a16:creationId xmlns:a16="http://schemas.microsoft.com/office/drawing/2014/main" id="{A5FCC4BE-EC1C-4EDD-8BFD-749778A0BD3E}"/>
              </a:ext>
            </a:extLst>
          </p:cNvPr>
          <p:cNvCxnSpPr/>
          <p:nvPr/>
        </p:nvCxnSpPr>
        <p:spPr>
          <a:xfrm flipH="1">
            <a:off x="5838120" y="1122120"/>
            <a:ext cx="3189600" cy="1910160"/>
          </a:xfrm>
          <a:prstGeom prst="bentConnector3">
            <a:avLst/>
          </a:prstGeom>
          <a:noFill/>
          <a:ln>
            <a:noFill/>
            <a:prstDash val="solid"/>
          </a:ln>
        </p:spPr>
      </p:cxnSp>
      <p:sp>
        <p:nvSpPr>
          <p:cNvPr id="5" name="Forme libre : forme 4">
            <a:extLst>
              <a:ext uri="{FF2B5EF4-FFF2-40B4-BE49-F238E27FC236}">
                <a16:creationId xmlns:a16="http://schemas.microsoft.com/office/drawing/2014/main" id="{3CF57D53-E48C-478C-B0DE-F28DEA543F11}"/>
              </a:ext>
            </a:extLst>
          </p:cNvPr>
          <p:cNvSpPr/>
          <p:nvPr/>
        </p:nvSpPr>
        <p:spPr>
          <a:xfrm>
            <a:off x="994303" y="133200"/>
            <a:ext cx="4980373" cy="520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 pos="10328040" algn="l"/>
                <a:tab pos="10779119" algn="l"/>
                <a:tab pos="10780560" algn="l"/>
                <a:tab pos="10782000" algn="l"/>
              </a:tabLst>
            </a:pPr>
            <a:r>
              <a:rPr lang="fr-FR" sz="2800" b="1" i="0" u="none" strike="noStrike" baseline="0" dirty="0">
                <a:ln>
                  <a:noFill/>
                </a:ln>
                <a:solidFill>
                  <a:srgbClr val="00733C"/>
                </a:solidFill>
                <a:latin typeface="Arial" pitchFamily="18"/>
                <a:ea typeface="Arial" pitchFamily="2"/>
                <a:cs typeface="Arial" pitchFamily="2"/>
              </a:rPr>
              <a:t>	 PUBLICATION DU MARCHE</a:t>
            </a:r>
          </a:p>
        </p:txBody>
      </p:sp>
      <p:sp>
        <p:nvSpPr>
          <p:cNvPr id="6" name="Forme libre : forme 5">
            <a:extLst>
              <a:ext uri="{FF2B5EF4-FFF2-40B4-BE49-F238E27FC236}">
                <a16:creationId xmlns:a16="http://schemas.microsoft.com/office/drawing/2014/main" id="{FFA5112A-36A8-4C36-886A-FB9F6781E2B2}"/>
              </a:ext>
            </a:extLst>
          </p:cNvPr>
          <p:cNvSpPr/>
          <p:nvPr/>
        </p:nvSpPr>
        <p:spPr>
          <a:xfrm>
            <a:off x="5128260" y="2584575"/>
            <a:ext cx="3899460" cy="52540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E3001E"/>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Prévisualiser le règlement de consultation envoyé aux fournisseurs</a:t>
            </a:r>
          </a:p>
        </p:txBody>
      </p:sp>
      <p:cxnSp>
        <p:nvCxnSpPr>
          <p:cNvPr id="7" name="Connecteur droit avec flèche 6">
            <a:extLst>
              <a:ext uri="{FF2B5EF4-FFF2-40B4-BE49-F238E27FC236}">
                <a16:creationId xmlns:a16="http://schemas.microsoft.com/office/drawing/2014/main" id="{343E0C4E-99E3-4D86-89C0-5CEF0921BE47}"/>
              </a:ext>
            </a:extLst>
          </p:cNvPr>
          <p:cNvCxnSpPr>
            <a:cxnSpLocks/>
          </p:cNvCxnSpPr>
          <p:nvPr/>
        </p:nvCxnSpPr>
        <p:spPr>
          <a:xfrm>
            <a:off x="7199957" y="3109976"/>
            <a:ext cx="367170" cy="638049"/>
          </a:xfrm>
          <a:prstGeom prst="straightConnector1">
            <a:avLst/>
          </a:prstGeom>
          <a:noFill/>
          <a:ln w="25560" cap="sq">
            <a:solidFill>
              <a:srgbClr val="FF0000"/>
            </a:solidFill>
            <a:prstDash val="solid"/>
            <a:miter/>
            <a:tailEnd type="arrow"/>
          </a:ln>
        </p:spPr>
      </p:cxnSp>
      <p:sp>
        <p:nvSpPr>
          <p:cNvPr id="8" name="Forme libre : forme 7">
            <a:extLst>
              <a:ext uri="{FF2B5EF4-FFF2-40B4-BE49-F238E27FC236}">
                <a16:creationId xmlns:a16="http://schemas.microsoft.com/office/drawing/2014/main" id="{5178CBE2-FF47-40A8-8A40-BA391F15CA20}"/>
              </a:ext>
            </a:extLst>
          </p:cNvPr>
          <p:cNvSpPr/>
          <p:nvPr/>
        </p:nvSpPr>
        <p:spPr>
          <a:xfrm>
            <a:off x="5313431" y="4133327"/>
            <a:ext cx="3830569" cy="309958"/>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733C"/>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dirty="0">
                <a:solidFill>
                  <a:srgbClr val="FFFFFF"/>
                </a:solidFill>
                <a:latin typeface="Arial" pitchFamily="18"/>
                <a:ea typeface="Arial" pitchFamily="2"/>
                <a:cs typeface="Arial" pitchFamily="2"/>
              </a:rPr>
              <a:t>Aperç</a:t>
            </a:r>
            <a:r>
              <a:rPr lang="fr-FR" sz="1400" b="1" i="0" u="none" strike="noStrike" baseline="0" dirty="0">
                <a:ln>
                  <a:noFill/>
                </a:ln>
                <a:solidFill>
                  <a:srgbClr val="FFFFFF"/>
                </a:solidFill>
                <a:latin typeface="Arial" pitchFamily="18"/>
                <a:ea typeface="Arial" pitchFamily="2"/>
                <a:cs typeface="Arial" pitchFamily="2"/>
              </a:rPr>
              <a:t>u du SMS envoyé aux fournisseurs</a:t>
            </a:r>
          </a:p>
        </p:txBody>
      </p:sp>
      <p:cxnSp>
        <p:nvCxnSpPr>
          <p:cNvPr id="9" name="Connecteur droit avec flèche 8">
            <a:extLst>
              <a:ext uri="{FF2B5EF4-FFF2-40B4-BE49-F238E27FC236}">
                <a16:creationId xmlns:a16="http://schemas.microsoft.com/office/drawing/2014/main" id="{58EAF246-6672-41AA-9350-4AA0ABEE920C}"/>
              </a:ext>
            </a:extLst>
          </p:cNvPr>
          <p:cNvCxnSpPr>
            <a:cxnSpLocks/>
          </p:cNvCxnSpPr>
          <p:nvPr/>
        </p:nvCxnSpPr>
        <p:spPr>
          <a:xfrm flipH="1">
            <a:off x="3956180" y="4288306"/>
            <a:ext cx="1357251" cy="0"/>
          </a:xfrm>
          <a:prstGeom prst="straightConnector1">
            <a:avLst/>
          </a:prstGeom>
          <a:noFill/>
          <a:ln w="25560" cap="sq">
            <a:solidFill>
              <a:srgbClr val="009900"/>
            </a:solidFill>
            <a:prstDash val="solid"/>
            <a:miter/>
            <a:tailEnd type="arrow"/>
          </a:ln>
        </p:spPr>
      </p:cxnSp>
      <p:sp>
        <p:nvSpPr>
          <p:cNvPr id="10" name="Forme libre : forme 9">
            <a:extLst>
              <a:ext uri="{FF2B5EF4-FFF2-40B4-BE49-F238E27FC236}">
                <a16:creationId xmlns:a16="http://schemas.microsoft.com/office/drawing/2014/main" id="{2AFC4945-A454-4A10-8AB5-2EE868AF8CC4}"/>
              </a:ext>
            </a:extLst>
          </p:cNvPr>
          <p:cNvSpPr/>
          <p:nvPr/>
        </p:nvSpPr>
        <p:spPr>
          <a:xfrm>
            <a:off x="149280" y="5882112"/>
            <a:ext cx="3234622" cy="52540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64A0"/>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Nombre de fournisseurs que vous allez notifier</a:t>
            </a:r>
          </a:p>
        </p:txBody>
      </p:sp>
      <p:cxnSp>
        <p:nvCxnSpPr>
          <p:cNvPr id="11" name="Connecteur droit avec flèche 10">
            <a:extLst>
              <a:ext uri="{FF2B5EF4-FFF2-40B4-BE49-F238E27FC236}">
                <a16:creationId xmlns:a16="http://schemas.microsoft.com/office/drawing/2014/main" id="{4B213DF5-4994-4337-B4D2-D01DA53861F1}"/>
              </a:ext>
            </a:extLst>
          </p:cNvPr>
          <p:cNvCxnSpPr>
            <a:cxnSpLocks/>
            <a:stCxn id="10" idx="0"/>
          </p:cNvCxnSpPr>
          <p:nvPr/>
        </p:nvCxnSpPr>
        <p:spPr>
          <a:xfrm flipH="1" flipV="1">
            <a:off x="1312836" y="5263288"/>
            <a:ext cx="453755" cy="618824"/>
          </a:xfrm>
          <a:prstGeom prst="straightConnector1">
            <a:avLst/>
          </a:prstGeom>
          <a:noFill/>
          <a:ln w="25560" cap="sq">
            <a:solidFill>
              <a:srgbClr val="0064A0"/>
            </a:solidFill>
            <a:prstDash val="solid"/>
            <a:miter/>
            <a:tailEnd type="arrow"/>
          </a:ln>
        </p:spPr>
      </p:cxnSp>
      <p:sp>
        <p:nvSpPr>
          <p:cNvPr id="12" name="Forme libre : forme 11">
            <a:extLst>
              <a:ext uri="{FF2B5EF4-FFF2-40B4-BE49-F238E27FC236}">
                <a16:creationId xmlns:a16="http://schemas.microsoft.com/office/drawing/2014/main" id="{14C4BCF9-81DE-42D1-B2ED-A604B324399D}"/>
              </a:ext>
            </a:extLst>
          </p:cNvPr>
          <p:cNvSpPr/>
          <p:nvPr/>
        </p:nvSpPr>
        <p:spPr>
          <a:xfrm>
            <a:off x="34920" y="6524640"/>
            <a:ext cx="9144000" cy="404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noAutofit/>
          </a:bodyPr>
          <a:lstStyle/>
          <a:p>
            <a:pPr marL="0" marR="0" lvl="0" indent="0" algn="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418049C1-21F1-4335-89D0-799DB9091D7E}" type="slidenum">
              <a:rPr/>
              <a:t>44</a:t>
            </a:fld>
            <a:endParaRPr lang="fr-FR" sz="1800" b="1" i="0" u="none" strike="noStrike" baseline="0" dirty="0">
              <a:ln>
                <a:noFill/>
              </a:ln>
              <a:solidFill>
                <a:srgbClr val="948A54"/>
              </a:solidFill>
              <a:latin typeface="Arial" pitchFamily="18"/>
              <a:ea typeface="Arial" pitchFamily="2"/>
              <a:cs typeface="Arial" pitchFamily="2"/>
            </a:endParaRPr>
          </a:p>
        </p:txBody>
      </p:sp>
      <p:sp>
        <p:nvSpPr>
          <p:cNvPr id="13" name="Forme libre : forme 12">
            <a:extLst>
              <a:ext uri="{FF2B5EF4-FFF2-40B4-BE49-F238E27FC236}">
                <a16:creationId xmlns:a16="http://schemas.microsoft.com/office/drawing/2014/main" id="{E3988930-B521-4F35-96F2-B4048CFDDDF6}"/>
              </a:ext>
            </a:extLst>
          </p:cNvPr>
          <p:cNvSpPr/>
          <p:nvPr/>
        </p:nvSpPr>
        <p:spPr>
          <a:xfrm>
            <a:off x="12600" y="809640"/>
            <a:ext cx="9144000" cy="52540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005DA2"/>
                </a:solidFill>
                <a:latin typeface="Arial" pitchFamily="18"/>
                <a:ea typeface="ヒラギノ角ゴ Pro W3" pitchFamily="2"/>
                <a:cs typeface="ヒラギノ角ゴ Pro W3" pitchFamily="2"/>
              </a:rPr>
              <a:t>Votre consultation est presque terminée, il ne reste qu’à vérifier </a:t>
            </a:r>
            <a:r>
              <a:rPr lang="fr-FR" sz="1400" b="1" dirty="0">
                <a:solidFill>
                  <a:srgbClr val="005DA2"/>
                </a:solidFill>
                <a:latin typeface="Arial" pitchFamily="18"/>
                <a:ea typeface="ヒラギノ角ゴ Pro W3" pitchFamily="2"/>
                <a:cs typeface="ヒラギノ角ゴ Pro W3" pitchFamily="2"/>
              </a:rPr>
              <a:t>vos données de consultation, </a:t>
            </a:r>
            <a:r>
              <a:rPr lang="fr-FR" sz="1400" b="1" i="0" u="none" strike="noStrike" baseline="0" dirty="0">
                <a:ln>
                  <a:noFill/>
                </a:ln>
                <a:solidFill>
                  <a:srgbClr val="005DA2"/>
                </a:solidFill>
                <a:latin typeface="Arial" pitchFamily="18"/>
                <a:ea typeface="ヒラギノ角ゴ Pro W3" pitchFamily="2"/>
                <a:cs typeface="ヒラギノ角ゴ Pro W3" pitchFamily="2"/>
              </a:rPr>
              <a:t>et valider l’envoi et la publication de la consultation</a:t>
            </a:r>
          </a:p>
        </p:txBody>
      </p:sp>
      <p:cxnSp>
        <p:nvCxnSpPr>
          <p:cNvPr id="14" name="Connecteur droit avec flèche 13">
            <a:extLst>
              <a:ext uri="{FF2B5EF4-FFF2-40B4-BE49-F238E27FC236}">
                <a16:creationId xmlns:a16="http://schemas.microsoft.com/office/drawing/2014/main" id="{48EA4598-F325-4FB6-A933-B1DFB0CB22AA}"/>
              </a:ext>
            </a:extLst>
          </p:cNvPr>
          <p:cNvCxnSpPr>
            <a:cxnSpLocks/>
          </p:cNvCxnSpPr>
          <p:nvPr/>
        </p:nvCxnSpPr>
        <p:spPr>
          <a:xfrm flipV="1">
            <a:off x="2444115" y="3416813"/>
            <a:ext cx="499878" cy="127080"/>
          </a:xfrm>
          <a:prstGeom prst="straightConnector1">
            <a:avLst/>
          </a:prstGeom>
          <a:noFill/>
          <a:ln w="25560" cap="sq">
            <a:solidFill>
              <a:srgbClr val="F78E03"/>
            </a:solidFill>
            <a:prstDash val="solid"/>
            <a:miter/>
            <a:tailEnd type="arrow"/>
          </a:ln>
        </p:spPr>
      </p:cxnSp>
      <p:sp>
        <p:nvSpPr>
          <p:cNvPr id="15" name="Forme libre : forme 14">
            <a:extLst>
              <a:ext uri="{FF2B5EF4-FFF2-40B4-BE49-F238E27FC236}">
                <a16:creationId xmlns:a16="http://schemas.microsoft.com/office/drawing/2014/main" id="{EEA09C2B-A36B-45E9-96C2-B4048F560C1E}"/>
              </a:ext>
            </a:extLst>
          </p:cNvPr>
          <p:cNvSpPr/>
          <p:nvPr/>
        </p:nvSpPr>
        <p:spPr>
          <a:xfrm>
            <a:off x="34920" y="3202478"/>
            <a:ext cx="2409700" cy="648512"/>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78E03"/>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200" b="1" i="1" u="none" strike="noStrike" baseline="0" dirty="0">
                <a:ln>
                  <a:noFill/>
                </a:ln>
                <a:solidFill>
                  <a:srgbClr val="FFFFFF"/>
                </a:solidFill>
                <a:latin typeface="Arial" pitchFamily="18"/>
                <a:ea typeface="Arial" pitchFamily="2"/>
                <a:cs typeface="Arial" pitchFamily="2"/>
              </a:rPr>
              <a:t>Ajouter des informations supplémentaires </a:t>
            </a:r>
            <a:r>
              <a:rPr lang="fr-FR" sz="1200" b="1" i="1" dirty="0">
                <a:solidFill>
                  <a:srgbClr val="FFFFFF"/>
                </a:solidFill>
                <a:latin typeface="Arial" pitchFamily="18"/>
                <a:ea typeface="Arial" pitchFamily="2"/>
                <a:cs typeface="Arial" pitchFamily="2"/>
              </a:rPr>
              <a:t>dans</a:t>
            </a:r>
            <a:r>
              <a:rPr lang="fr-FR" sz="1200" b="1" i="1" u="none" strike="noStrike" baseline="0" dirty="0">
                <a:ln>
                  <a:noFill/>
                </a:ln>
                <a:solidFill>
                  <a:srgbClr val="FFFFFF"/>
                </a:solidFill>
                <a:latin typeface="Arial" pitchFamily="18"/>
                <a:ea typeface="Arial" pitchFamily="2"/>
                <a:cs typeface="Arial" pitchFamily="2"/>
              </a:rPr>
              <a:t> le mail de consultation si besoin</a:t>
            </a:r>
          </a:p>
        </p:txBody>
      </p:sp>
      <p:sp>
        <p:nvSpPr>
          <p:cNvPr id="16" name="Forme libre : forme 15">
            <a:extLst>
              <a:ext uri="{FF2B5EF4-FFF2-40B4-BE49-F238E27FC236}">
                <a16:creationId xmlns:a16="http://schemas.microsoft.com/office/drawing/2014/main" id="{87B1E63D-C968-4EC0-87CC-21077158F0C8}"/>
              </a:ext>
            </a:extLst>
          </p:cNvPr>
          <p:cNvSpPr/>
          <p:nvPr/>
        </p:nvSpPr>
        <p:spPr>
          <a:xfrm>
            <a:off x="304920" y="243000"/>
            <a:ext cx="293400" cy="304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0000"/>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7" name="Forme libre : forme 16">
            <a:extLst>
              <a:ext uri="{FF2B5EF4-FFF2-40B4-BE49-F238E27FC236}">
                <a16:creationId xmlns:a16="http://schemas.microsoft.com/office/drawing/2014/main" id="{F92CB86B-42CB-4376-B96C-676F9DF42125}"/>
              </a:ext>
            </a:extLst>
          </p:cNvPr>
          <p:cNvSpPr/>
          <p:nvPr/>
        </p:nvSpPr>
        <p:spPr>
          <a:xfrm>
            <a:off x="696960" y="243000"/>
            <a:ext cx="293760" cy="304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3C139"/>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22" name="Forme libre : forme 21">
            <a:extLst>
              <a:ext uri="{FF2B5EF4-FFF2-40B4-BE49-F238E27FC236}">
                <a16:creationId xmlns:a16="http://schemas.microsoft.com/office/drawing/2014/main" id="{F421B2BC-C5A6-45DF-A82A-EB8862DEAC0F}"/>
              </a:ext>
            </a:extLst>
          </p:cNvPr>
          <p:cNvSpPr/>
          <p:nvPr/>
        </p:nvSpPr>
        <p:spPr>
          <a:xfrm>
            <a:off x="2957221" y="4785144"/>
            <a:ext cx="6193079" cy="956288"/>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7C00E"/>
          </a:solidFill>
          <a:ln>
            <a:noFill/>
            <a:prstDash val="solid"/>
          </a:ln>
        </p:spPr>
        <p:txBody>
          <a:bodyPr vert="horz" wrap="square" lIns="90000" tIns="46800" rIns="90000" bIns="46800" anchor="t" anchorCtr="0" compatLnSpc="1">
            <a:spAutoFit/>
          </a:bodyPr>
          <a:lstStyle/>
          <a:p>
            <a:pPr marL="0" marR="0" lvl="0" indent="0"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Pour les marchés annuels de moins de 40 000 euros HT, on peut choisir de ne faire pas de publicité. Si la case est décochée, la consultation n’apparaît pas sur le site </a:t>
            </a:r>
            <a:r>
              <a:rPr lang="fr-FR" sz="1400" b="1" i="0" u="none" strike="noStrike" baseline="0" dirty="0" err="1">
                <a:ln>
                  <a:noFill/>
                </a:ln>
                <a:solidFill>
                  <a:srgbClr val="FFFFFF"/>
                </a:solidFill>
                <a:latin typeface="Arial" pitchFamily="18"/>
                <a:ea typeface="Arial" pitchFamily="2"/>
                <a:cs typeface="Arial" pitchFamily="2"/>
              </a:rPr>
              <a:t>Agrilocal</a:t>
            </a:r>
            <a:r>
              <a:rPr lang="fr-FR" sz="1400" b="1" dirty="0">
                <a:solidFill>
                  <a:srgbClr val="FFFFFF"/>
                </a:solidFill>
                <a:latin typeface="Arial" pitchFamily="18"/>
                <a:ea typeface="Arial" pitchFamily="2"/>
                <a:cs typeface="Arial" pitchFamily="2"/>
              </a:rPr>
              <a:t> et s</a:t>
            </a:r>
            <a:r>
              <a:rPr lang="fr-FR" sz="1400" b="1" i="0" u="none" strike="noStrike" baseline="0" dirty="0">
                <a:ln>
                  <a:noFill/>
                </a:ln>
                <a:solidFill>
                  <a:srgbClr val="FFFFFF"/>
                </a:solidFill>
                <a:latin typeface="Arial" pitchFamily="18"/>
                <a:ea typeface="Arial" pitchFamily="2"/>
                <a:cs typeface="Arial" pitchFamily="2"/>
              </a:rPr>
              <a:t>euls les fournisseurs contactés peuvent y répondre.</a:t>
            </a:r>
          </a:p>
        </p:txBody>
      </p:sp>
      <p:cxnSp>
        <p:nvCxnSpPr>
          <p:cNvPr id="23" name="Connecteur droit avec flèche 22">
            <a:extLst>
              <a:ext uri="{FF2B5EF4-FFF2-40B4-BE49-F238E27FC236}">
                <a16:creationId xmlns:a16="http://schemas.microsoft.com/office/drawing/2014/main" id="{1F3D0238-BA5B-42F7-81FB-54366769D1AD}"/>
              </a:ext>
            </a:extLst>
          </p:cNvPr>
          <p:cNvCxnSpPr>
            <a:cxnSpLocks/>
          </p:cNvCxnSpPr>
          <p:nvPr/>
        </p:nvCxnSpPr>
        <p:spPr>
          <a:xfrm flipH="1" flipV="1">
            <a:off x="1944238" y="4901589"/>
            <a:ext cx="999755" cy="285506"/>
          </a:xfrm>
          <a:prstGeom prst="straightConnector1">
            <a:avLst/>
          </a:prstGeom>
          <a:noFill/>
          <a:ln w="25560" cap="sq">
            <a:solidFill>
              <a:srgbClr val="97C00E"/>
            </a:solidFill>
            <a:prstDash val="solid"/>
            <a:miter/>
            <a:tailEnd type="arrow"/>
          </a:ln>
        </p:spPr>
      </p:cxnSp>
      <p:sp>
        <p:nvSpPr>
          <p:cNvPr id="27" name="Ellipse 26">
            <a:extLst>
              <a:ext uri="{FF2B5EF4-FFF2-40B4-BE49-F238E27FC236}">
                <a16:creationId xmlns:a16="http://schemas.microsoft.com/office/drawing/2014/main" id="{10CE3EAA-CA37-4993-9A82-B82B109D5721}"/>
              </a:ext>
            </a:extLst>
          </p:cNvPr>
          <p:cNvSpPr/>
          <p:nvPr/>
        </p:nvSpPr>
        <p:spPr>
          <a:xfrm>
            <a:off x="7452360" y="1607159"/>
            <a:ext cx="775620" cy="74008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8" name="Rectangle 27">
            <a:extLst>
              <a:ext uri="{FF2B5EF4-FFF2-40B4-BE49-F238E27FC236}">
                <a16:creationId xmlns:a16="http://schemas.microsoft.com/office/drawing/2014/main" id="{4833CC2E-2ACD-4BDD-A2AC-94F83282C5E9}"/>
              </a:ext>
            </a:extLst>
          </p:cNvPr>
          <p:cNvSpPr/>
          <p:nvPr/>
        </p:nvSpPr>
        <p:spPr>
          <a:xfrm>
            <a:off x="1182915" y="2086565"/>
            <a:ext cx="1732989" cy="64742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name="page34">
    <p:spTree>
      <p:nvGrpSpPr>
        <p:cNvPr id="1" name=""/>
        <p:cNvGrpSpPr/>
        <p:nvPr/>
      </p:nvGrpSpPr>
      <p:grpSpPr>
        <a:xfrm>
          <a:off x="0" y="0"/>
          <a:ext cx="0" cy="0"/>
          <a:chOff x="0" y="0"/>
          <a:chExt cx="0" cy="0"/>
        </a:xfrm>
      </p:grpSpPr>
      <p:pic>
        <p:nvPicPr>
          <p:cNvPr id="22" name="Image 21">
            <a:extLst>
              <a:ext uri="{FF2B5EF4-FFF2-40B4-BE49-F238E27FC236}">
                <a16:creationId xmlns:a16="http://schemas.microsoft.com/office/drawing/2014/main" id="{A50375E9-C94C-D3F9-CE90-EC4B6C1479D9}"/>
              </a:ext>
            </a:extLst>
          </p:cNvPr>
          <p:cNvPicPr>
            <a:picLocks noChangeAspect="1"/>
          </p:cNvPicPr>
          <p:nvPr/>
        </p:nvPicPr>
        <p:blipFill>
          <a:blip r:embed="rId3"/>
          <a:srcRect t="61877" b="4647"/>
          <a:stretch/>
        </p:blipFill>
        <p:spPr>
          <a:xfrm>
            <a:off x="34920" y="2237823"/>
            <a:ext cx="9144000" cy="1721822"/>
          </a:xfrm>
          <a:prstGeom prst="rect">
            <a:avLst/>
          </a:prstGeom>
        </p:spPr>
      </p:pic>
      <p:cxnSp>
        <p:nvCxnSpPr>
          <p:cNvPr id="3" name="Connecteur : en angle 2">
            <a:extLst>
              <a:ext uri="{FF2B5EF4-FFF2-40B4-BE49-F238E27FC236}">
                <a16:creationId xmlns:a16="http://schemas.microsoft.com/office/drawing/2014/main" id="{A9899B51-9CDE-46D0-B2D1-C025E9B72424}"/>
              </a:ext>
            </a:extLst>
          </p:cNvPr>
          <p:cNvCxnSpPr/>
          <p:nvPr/>
        </p:nvCxnSpPr>
        <p:spPr>
          <a:xfrm flipH="1">
            <a:off x="5838120" y="1122120"/>
            <a:ext cx="3189600" cy="1910160"/>
          </a:xfrm>
          <a:prstGeom prst="bentConnector3">
            <a:avLst/>
          </a:prstGeom>
          <a:noFill/>
          <a:ln>
            <a:noFill/>
            <a:prstDash val="solid"/>
          </a:ln>
        </p:spPr>
      </p:cxnSp>
      <p:sp>
        <p:nvSpPr>
          <p:cNvPr id="5" name="Forme libre : forme 4">
            <a:extLst>
              <a:ext uri="{FF2B5EF4-FFF2-40B4-BE49-F238E27FC236}">
                <a16:creationId xmlns:a16="http://schemas.microsoft.com/office/drawing/2014/main" id="{90B456F7-6CEC-4F35-B749-A0F56C1C74F7}"/>
              </a:ext>
            </a:extLst>
          </p:cNvPr>
          <p:cNvSpPr/>
          <p:nvPr/>
        </p:nvSpPr>
        <p:spPr>
          <a:xfrm>
            <a:off x="994303" y="133200"/>
            <a:ext cx="5211192" cy="52540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 pos="10328040" algn="l"/>
                <a:tab pos="10779119" algn="l"/>
                <a:tab pos="10780560" algn="l"/>
                <a:tab pos="10782000" algn="l"/>
              </a:tabLst>
            </a:pPr>
            <a:r>
              <a:rPr lang="fr-FR" sz="2800" b="1" i="0" u="none" strike="noStrike" baseline="0" dirty="0">
                <a:ln>
                  <a:noFill/>
                </a:ln>
                <a:solidFill>
                  <a:srgbClr val="00733C"/>
                </a:solidFill>
                <a:latin typeface="Arial" pitchFamily="18"/>
                <a:ea typeface="Arial" pitchFamily="2"/>
                <a:cs typeface="Arial" pitchFamily="2"/>
              </a:rPr>
              <a:t>	 PUBLICATION DU MARCHE</a:t>
            </a:r>
          </a:p>
        </p:txBody>
      </p:sp>
      <p:sp>
        <p:nvSpPr>
          <p:cNvPr id="6" name="Forme libre : forme 5">
            <a:extLst>
              <a:ext uri="{FF2B5EF4-FFF2-40B4-BE49-F238E27FC236}">
                <a16:creationId xmlns:a16="http://schemas.microsoft.com/office/drawing/2014/main" id="{6BEA7AE4-FEA2-4454-9AA9-ADB36DBE4B07}"/>
              </a:ext>
            </a:extLst>
          </p:cNvPr>
          <p:cNvSpPr/>
          <p:nvPr/>
        </p:nvSpPr>
        <p:spPr>
          <a:xfrm>
            <a:off x="1445718" y="4443437"/>
            <a:ext cx="6322404" cy="740845"/>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E3001E"/>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Une fois validée, une notification est envoyée par mail et SMS aux fournisseurs, et la consultation est publiée sur le site </a:t>
            </a:r>
            <a:r>
              <a:rPr lang="fr-FR" sz="1400" b="1" i="0" u="none" strike="noStrike" baseline="0" dirty="0" err="1">
                <a:ln>
                  <a:noFill/>
                </a:ln>
                <a:solidFill>
                  <a:srgbClr val="FFFFFF"/>
                </a:solidFill>
                <a:latin typeface="Arial" pitchFamily="18"/>
                <a:ea typeface="Arial" pitchFamily="2"/>
                <a:cs typeface="Arial" pitchFamily="2"/>
              </a:rPr>
              <a:t>Agrilocal</a:t>
            </a:r>
            <a:r>
              <a:rPr lang="fr-FR" sz="1400" b="1" i="0" u="none" strike="noStrike" baseline="0" dirty="0">
                <a:ln>
                  <a:noFill/>
                </a:ln>
                <a:solidFill>
                  <a:srgbClr val="FFFFFF"/>
                </a:solidFill>
                <a:latin typeface="Arial" pitchFamily="18"/>
                <a:ea typeface="Arial" pitchFamily="2"/>
                <a:cs typeface="Arial" pitchFamily="2"/>
              </a:rPr>
              <a:t> si la case de l’avis de publicité est cochée</a:t>
            </a:r>
          </a:p>
        </p:txBody>
      </p:sp>
      <p:cxnSp>
        <p:nvCxnSpPr>
          <p:cNvPr id="7" name="Connecteur droit avec flèche 6">
            <a:extLst>
              <a:ext uri="{FF2B5EF4-FFF2-40B4-BE49-F238E27FC236}">
                <a16:creationId xmlns:a16="http://schemas.microsoft.com/office/drawing/2014/main" id="{470213DE-61C7-4E0A-92B2-916551654C24}"/>
              </a:ext>
            </a:extLst>
          </p:cNvPr>
          <p:cNvCxnSpPr>
            <a:cxnSpLocks/>
            <a:stCxn id="6" idx="0"/>
          </p:cNvCxnSpPr>
          <p:nvPr/>
        </p:nvCxnSpPr>
        <p:spPr>
          <a:xfrm flipV="1">
            <a:off x="4606920" y="3802380"/>
            <a:ext cx="445140" cy="641057"/>
          </a:xfrm>
          <a:prstGeom prst="straightConnector1">
            <a:avLst/>
          </a:prstGeom>
          <a:noFill/>
          <a:ln w="25560" cap="sq">
            <a:solidFill>
              <a:srgbClr val="FF0000"/>
            </a:solidFill>
            <a:prstDash val="solid"/>
            <a:miter/>
            <a:tailEnd type="arrow"/>
          </a:ln>
        </p:spPr>
      </p:cxnSp>
      <p:sp>
        <p:nvSpPr>
          <p:cNvPr id="8" name="Forme libre : forme 7">
            <a:extLst>
              <a:ext uri="{FF2B5EF4-FFF2-40B4-BE49-F238E27FC236}">
                <a16:creationId xmlns:a16="http://schemas.microsoft.com/office/drawing/2014/main" id="{AE81F66A-1902-4AAF-8857-96D5B1E3050F}"/>
              </a:ext>
            </a:extLst>
          </p:cNvPr>
          <p:cNvSpPr/>
          <p:nvPr/>
        </p:nvSpPr>
        <p:spPr>
          <a:xfrm>
            <a:off x="34920" y="6524640"/>
            <a:ext cx="9144000" cy="404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noAutofit/>
          </a:bodyPr>
          <a:lstStyle/>
          <a:p>
            <a:pPr marL="0" marR="0" lvl="0" indent="0" algn="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C86EBB03-489E-4B8A-A591-43C92D1DBD34}" type="slidenum">
              <a:rPr/>
              <a:t>45</a:t>
            </a:fld>
            <a:endParaRPr lang="fr-FR" sz="1800" b="1" i="0" u="none" strike="noStrike" baseline="0" dirty="0">
              <a:ln>
                <a:noFill/>
              </a:ln>
              <a:solidFill>
                <a:srgbClr val="948A54"/>
              </a:solidFill>
              <a:latin typeface="Arial" pitchFamily="18"/>
              <a:ea typeface="Arial" pitchFamily="2"/>
              <a:cs typeface="Arial" pitchFamily="2"/>
            </a:endParaRPr>
          </a:p>
        </p:txBody>
      </p:sp>
      <p:sp>
        <p:nvSpPr>
          <p:cNvPr id="9" name="Forme libre : forme 8">
            <a:extLst>
              <a:ext uri="{FF2B5EF4-FFF2-40B4-BE49-F238E27FC236}">
                <a16:creationId xmlns:a16="http://schemas.microsoft.com/office/drawing/2014/main" id="{64E89A87-8341-4C77-95BF-F8A4ED5DF02A}"/>
              </a:ext>
            </a:extLst>
          </p:cNvPr>
          <p:cNvSpPr/>
          <p:nvPr/>
        </p:nvSpPr>
        <p:spPr>
          <a:xfrm>
            <a:off x="304920" y="243000"/>
            <a:ext cx="293400" cy="304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0000"/>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0" name="Forme libre : forme 9">
            <a:extLst>
              <a:ext uri="{FF2B5EF4-FFF2-40B4-BE49-F238E27FC236}">
                <a16:creationId xmlns:a16="http://schemas.microsoft.com/office/drawing/2014/main" id="{BC49C47D-B5DB-4BA5-A8A7-02FEA55DAB52}"/>
              </a:ext>
            </a:extLst>
          </p:cNvPr>
          <p:cNvSpPr/>
          <p:nvPr/>
        </p:nvSpPr>
        <p:spPr>
          <a:xfrm>
            <a:off x="696960" y="243000"/>
            <a:ext cx="293760" cy="304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3C139"/>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cxnSp>
        <p:nvCxnSpPr>
          <p:cNvPr id="14" name="Connecteur droit avec flèche 13">
            <a:extLst>
              <a:ext uri="{FF2B5EF4-FFF2-40B4-BE49-F238E27FC236}">
                <a16:creationId xmlns:a16="http://schemas.microsoft.com/office/drawing/2014/main" id="{16937ACF-1234-8358-D808-978897F113B2}"/>
              </a:ext>
            </a:extLst>
          </p:cNvPr>
          <p:cNvCxnSpPr>
            <a:cxnSpLocks/>
          </p:cNvCxnSpPr>
          <p:nvPr/>
        </p:nvCxnSpPr>
        <p:spPr>
          <a:xfrm>
            <a:off x="7490460" y="1715067"/>
            <a:ext cx="1272540" cy="1584919"/>
          </a:xfrm>
          <a:prstGeom prst="straightConnector1">
            <a:avLst/>
          </a:prstGeom>
          <a:noFill/>
          <a:ln w="25560" cap="sq">
            <a:solidFill>
              <a:srgbClr val="0064A0"/>
            </a:solidFill>
            <a:prstDash val="solid"/>
            <a:miter/>
            <a:tailEnd type="arrow"/>
          </a:ln>
        </p:spPr>
      </p:cxnSp>
      <p:sp>
        <p:nvSpPr>
          <p:cNvPr id="13" name="Forme libre : forme 12">
            <a:extLst>
              <a:ext uri="{FF2B5EF4-FFF2-40B4-BE49-F238E27FC236}">
                <a16:creationId xmlns:a16="http://schemas.microsoft.com/office/drawing/2014/main" id="{0F1C08B6-A36A-2307-1980-0CF08C5AAC61}"/>
              </a:ext>
            </a:extLst>
          </p:cNvPr>
          <p:cNvSpPr/>
          <p:nvPr/>
        </p:nvSpPr>
        <p:spPr>
          <a:xfrm>
            <a:off x="5455920" y="1188574"/>
            <a:ext cx="3378840" cy="52540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64A0"/>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Pour voir la liste des fournisseurs qui seront notifiés, cliquez sur Afficher</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name="page33">
    <p:spTree>
      <p:nvGrpSpPr>
        <p:cNvPr id="1" name=""/>
        <p:cNvGrpSpPr/>
        <p:nvPr/>
      </p:nvGrpSpPr>
      <p:grpSpPr>
        <a:xfrm>
          <a:off x="0" y="0"/>
          <a:ext cx="0" cy="0"/>
          <a:chOff x="0" y="0"/>
          <a:chExt cx="0" cy="0"/>
        </a:xfrm>
      </p:grpSpPr>
      <p:cxnSp>
        <p:nvCxnSpPr>
          <p:cNvPr id="2" name="Connecteur : en angle 1">
            <a:extLst>
              <a:ext uri="{FF2B5EF4-FFF2-40B4-BE49-F238E27FC236}">
                <a16:creationId xmlns:a16="http://schemas.microsoft.com/office/drawing/2014/main" id="{5E0D0CA5-6CE8-4F4B-B22F-E9C1F8056626}"/>
              </a:ext>
            </a:extLst>
          </p:cNvPr>
          <p:cNvCxnSpPr/>
          <p:nvPr/>
        </p:nvCxnSpPr>
        <p:spPr>
          <a:xfrm flipH="1">
            <a:off x="5838120" y="1122120"/>
            <a:ext cx="3189600" cy="1910160"/>
          </a:xfrm>
          <a:prstGeom prst="bentConnector3">
            <a:avLst/>
          </a:prstGeom>
          <a:noFill/>
          <a:ln>
            <a:noFill/>
            <a:prstDash val="solid"/>
          </a:ln>
        </p:spPr>
      </p:cxnSp>
      <p:sp>
        <p:nvSpPr>
          <p:cNvPr id="3" name="Forme libre : forme 2">
            <a:extLst>
              <a:ext uri="{FF2B5EF4-FFF2-40B4-BE49-F238E27FC236}">
                <a16:creationId xmlns:a16="http://schemas.microsoft.com/office/drawing/2014/main" id="{833B7F8A-10ED-4A50-BB21-FA006AABFEA3}"/>
              </a:ext>
            </a:extLst>
          </p:cNvPr>
          <p:cNvSpPr/>
          <p:nvPr/>
        </p:nvSpPr>
        <p:spPr>
          <a:xfrm>
            <a:off x="1003173" y="133200"/>
            <a:ext cx="5397623" cy="520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 pos="10328040" algn="l"/>
                <a:tab pos="10779119" algn="l"/>
                <a:tab pos="10780560" algn="l"/>
                <a:tab pos="10782000" algn="l"/>
              </a:tabLst>
            </a:pPr>
            <a:r>
              <a:rPr lang="fr-FR" sz="2800" b="1" i="0" u="none" strike="noStrike" baseline="0" dirty="0">
                <a:ln>
                  <a:noFill/>
                </a:ln>
                <a:solidFill>
                  <a:srgbClr val="00733C"/>
                </a:solidFill>
                <a:latin typeface="Arial" pitchFamily="18"/>
                <a:ea typeface="Arial" pitchFamily="2"/>
                <a:cs typeface="Arial" pitchFamily="2"/>
              </a:rPr>
              <a:t>	 </a:t>
            </a:r>
            <a:r>
              <a:rPr lang="fr-FR" sz="2800" b="1" dirty="0">
                <a:solidFill>
                  <a:srgbClr val="00733C"/>
                </a:solidFill>
                <a:latin typeface="Arial" pitchFamily="18"/>
                <a:ea typeface="Arial" pitchFamily="2"/>
                <a:cs typeface="Arial" pitchFamily="2"/>
              </a:rPr>
              <a:t>NOTIFI</a:t>
            </a:r>
            <a:r>
              <a:rPr lang="fr-FR" sz="2800" b="1" i="0" u="none" strike="noStrike" baseline="0" dirty="0">
                <a:ln>
                  <a:noFill/>
                </a:ln>
                <a:solidFill>
                  <a:srgbClr val="00733C"/>
                </a:solidFill>
                <a:latin typeface="Arial" pitchFamily="18"/>
                <a:ea typeface="Arial" pitchFamily="2"/>
                <a:cs typeface="Arial" pitchFamily="2"/>
              </a:rPr>
              <a:t>CATION DU MARCHE</a:t>
            </a:r>
          </a:p>
        </p:txBody>
      </p:sp>
      <p:sp>
        <p:nvSpPr>
          <p:cNvPr id="4" name="Forme libre : forme 3">
            <a:extLst>
              <a:ext uri="{FF2B5EF4-FFF2-40B4-BE49-F238E27FC236}">
                <a16:creationId xmlns:a16="http://schemas.microsoft.com/office/drawing/2014/main" id="{EDBC8688-B34C-419B-BFC8-C509272B226E}"/>
              </a:ext>
            </a:extLst>
          </p:cNvPr>
          <p:cNvSpPr/>
          <p:nvPr/>
        </p:nvSpPr>
        <p:spPr>
          <a:xfrm>
            <a:off x="34920" y="6524640"/>
            <a:ext cx="9144000" cy="404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noAutofit/>
          </a:bodyPr>
          <a:lstStyle/>
          <a:p>
            <a:pPr marL="0" marR="0" lvl="0" indent="0" algn="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9B9DAC69-AB17-4F9E-A63D-B4A0C660C950}" type="slidenum">
              <a:rPr/>
              <a:t>46</a:t>
            </a:fld>
            <a:endParaRPr lang="fr-FR" sz="1800" b="1" i="0" u="none" strike="noStrike" baseline="0" dirty="0">
              <a:ln>
                <a:noFill/>
              </a:ln>
              <a:solidFill>
                <a:srgbClr val="948A54"/>
              </a:solidFill>
              <a:latin typeface="Arial" pitchFamily="18"/>
              <a:ea typeface="Arial" pitchFamily="2"/>
              <a:cs typeface="Arial" pitchFamily="2"/>
            </a:endParaRPr>
          </a:p>
        </p:txBody>
      </p:sp>
      <p:sp>
        <p:nvSpPr>
          <p:cNvPr id="5" name="Forme libre : forme 4">
            <a:extLst>
              <a:ext uri="{FF2B5EF4-FFF2-40B4-BE49-F238E27FC236}">
                <a16:creationId xmlns:a16="http://schemas.microsoft.com/office/drawing/2014/main" id="{23D9D7FE-D8C0-4382-8464-072ED20AF379}"/>
              </a:ext>
            </a:extLst>
          </p:cNvPr>
          <p:cNvSpPr/>
          <p:nvPr/>
        </p:nvSpPr>
        <p:spPr>
          <a:xfrm>
            <a:off x="-11160" y="657360"/>
            <a:ext cx="9144000" cy="309958"/>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005DA2"/>
                </a:solidFill>
                <a:latin typeface="Arial" pitchFamily="18"/>
                <a:ea typeface="ヒラギノ角ゴ Pro W3" pitchFamily="2"/>
                <a:cs typeface="ヒラギノ角ゴ Pro W3" pitchFamily="2"/>
              </a:rPr>
              <a:t>Toutes les informations </a:t>
            </a:r>
            <a:r>
              <a:rPr lang="fr-FR" sz="1400" b="1" dirty="0">
                <a:solidFill>
                  <a:srgbClr val="005DA2"/>
                </a:solidFill>
                <a:latin typeface="Arial" pitchFamily="18"/>
                <a:ea typeface="ヒラギノ角ゴ Pro W3" pitchFamily="2"/>
                <a:cs typeface="ヒラギノ角ゴ Pro W3" pitchFamily="2"/>
              </a:rPr>
              <a:t>du marché</a:t>
            </a:r>
            <a:r>
              <a:rPr lang="fr-FR" sz="1400" b="1" i="0" u="none" strike="noStrike" baseline="0" dirty="0">
                <a:ln>
                  <a:noFill/>
                </a:ln>
                <a:solidFill>
                  <a:srgbClr val="005DA2"/>
                </a:solidFill>
                <a:latin typeface="Arial" pitchFamily="18"/>
                <a:ea typeface="ヒラギノ角ゴ Pro W3" pitchFamily="2"/>
                <a:cs typeface="ヒラギノ角ゴ Pro W3" pitchFamily="2"/>
              </a:rPr>
              <a:t> sont reprises dans le mail adressé au fournisseur</a:t>
            </a:r>
            <a:r>
              <a:rPr lang="fr-FR" sz="1400" b="1" i="0" u="none" strike="noStrike" baseline="0" dirty="0">
                <a:ln>
                  <a:noFill/>
                </a:ln>
                <a:solidFill>
                  <a:srgbClr val="0000CC"/>
                </a:solidFill>
                <a:latin typeface="Arial" pitchFamily="18"/>
                <a:ea typeface="Arial" pitchFamily="2"/>
                <a:cs typeface="Arial" pitchFamily="2"/>
              </a:rPr>
              <a:t>.</a:t>
            </a:r>
          </a:p>
        </p:txBody>
      </p:sp>
      <p:sp>
        <p:nvSpPr>
          <p:cNvPr id="7" name="Forme libre : forme 6">
            <a:extLst>
              <a:ext uri="{FF2B5EF4-FFF2-40B4-BE49-F238E27FC236}">
                <a16:creationId xmlns:a16="http://schemas.microsoft.com/office/drawing/2014/main" id="{896FF9B5-52FB-45FC-9135-BBF199CDC28B}"/>
              </a:ext>
            </a:extLst>
          </p:cNvPr>
          <p:cNvSpPr/>
          <p:nvPr/>
        </p:nvSpPr>
        <p:spPr>
          <a:xfrm>
            <a:off x="304920" y="243000"/>
            <a:ext cx="293400" cy="304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0000"/>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8" name="Forme libre : forme 7">
            <a:extLst>
              <a:ext uri="{FF2B5EF4-FFF2-40B4-BE49-F238E27FC236}">
                <a16:creationId xmlns:a16="http://schemas.microsoft.com/office/drawing/2014/main" id="{034599FB-4251-48ED-BBDA-9A4DF6C2A7C0}"/>
              </a:ext>
            </a:extLst>
          </p:cNvPr>
          <p:cNvSpPr/>
          <p:nvPr/>
        </p:nvSpPr>
        <p:spPr>
          <a:xfrm>
            <a:off x="696960" y="243000"/>
            <a:ext cx="293760" cy="304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3C139"/>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pic>
        <p:nvPicPr>
          <p:cNvPr id="9" name="Image 8">
            <a:extLst>
              <a:ext uri="{FF2B5EF4-FFF2-40B4-BE49-F238E27FC236}">
                <a16:creationId xmlns:a16="http://schemas.microsoft.com/office/drawing/2014/main" id="{016088F1-730F-AF58-BAA8-AAEE381E0F64}"/>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692931" y="1077118"/>
            <a:ext cx="7494255" cy="5133964"/>
          </a:xfrm>
          <a:prstGeom prst="rect">
            <a:avLst/>
          </a:prstGeom>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name="page35">
    <p:spTree>
      <p:nvGrpSpPr>
        <p:cNvPr id="1" name=""/>
        <p:cNvGrpSpPr/>
        <p:nvPr/>
      </p:nvGrpSpPr>
      <p:grpSpPr>
        <a:xfrm>
          <a:off x="0" y="0"/>
          <a:ext cx="0" cy="0"/>
          <a:chOff x="0" y="0"/>
          <a:chExt cx="0" cy="0"/>
        </a:xfrm>
      </p:grpSpPr>
      <p:pic>
        <p:nvPicPr>
          <p:cNvPr id="14" name="Image 13">
            <a:extLst>
              <a:ext uri="{FF2B5EF4-FFF2-40B4-BE49-F238E27FC236}">
                <a16:creationId xmlns:a16="http://schemas.microsoft.com/office/drawing/2014/main" id="{24C31206-6BD6-D133-0F4C-91468C03CE6C}"/>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284125" y="2208941"/>
            <a:ext cx="8911440" cy="3820830"/>
          </a:xfrm>
          <a:prstGeom prst="rect">
            <a:avLst/>
          </a:prstGeom>
        </p:spPr>
      </p:pic>
      <p:cxnSp>
        <p:nvCxnSpPr>
          <p:cNvPr id="3" name="Connecteur : en angle 2">
            <a:extLst>
              <a:ext uri="{FF2B5EF4-FFF2-40B4-BE49-F238E27FC236}">
                <a16:creationId xmlns:a16="http://schemas.microsoft.com/office/drawing/2014/main" id="{D85ABBA6-74D2-44B6-BF18-7CC763A7A3EA}"/>
              </a:ext>
            </a:extLst>
          </p:cNvPr>
          <p:cNvCxnSpPr/>
          <p:nvPr/>
        </p:nvCxnSpPr>
        <p:spPr>
          <a:xfrm flipH="1">
            <a:off x="5838120" y="1122120"/>
            <a:ext cx="3189600" cy="1910160"/>
          </a:xfrm>
          <a:prstGeom prst="bentConnector3">
            <a:avLst/>
          </a:prstGeom>
          <a:noFill/>
          <a:ln>
            <a:noFill/>
            <a:prstDash val="solid"/>
          </a:ln>
        </p:spPr>
      </p:cxnSp>
      <p:sp>
        <p:nvSpPr>
          <p:cNvPr id="5" name="Forme libre : forme 4">
            <a:extLst>
              <a:ext uri="{FF2B5EF4-FFF2-40B4-BE49-F238E27FC236}">
                <a16:creationId xmlns:a16="http://schemas.microsoft.com/office/drawing/2014/main" id="{1F415B8A-B568-4580-8056-5D3A576B6475}"/>
              </a:ext>
            </a:extLst>
          </p:cNvPr>
          <p:cNvSpPr/>
          <p:nvPr/>
        </p:nvSpPr>
        <p:spPr>
          <a:xfrm>
            <a:off x="986820" y="133200"/>
            <a:ext cx="7760015" cy="52540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 pos="10328040" algn="l"/>
                <a:tab pos="10779119" algn="l"/>
                <a:tab pos="10780560" algn="l"/>
                <a:tab pos="10782000" algn="l"/>
              </a:tabLst>
            </a:pPr>
            <a:r>
              <a:rPr lang="fr-FR" sz="2800" b="1" i="0" u="none" strike="noStrike" baseline="0" dirty="0">
                <a:ln>
                  <a:noFill/>
                </a:ln>
                <a:solidFill>
                  <a:srgbClr val="00733C"/>
                </a:solidFill>
                <a:latin typeface="Arial" pitchFamily="18"/>
                <a:ea typeface="Arial" pitchFamily="2"/>
                <a:cs typeface="Arial" pitchFamily="2"/>
              </a:rPr>
              <a:t> RECAPITULATIF DE LA CONSULTATION</a:t>
            </a:r>
          </a:p>
        </p:txBody>
      </p:sp>
      <p:sp>
        <p:nvSpPr>
          <p:cNvPr id="6" name="Forme libre : forme 5">
            <a:extLst>
              <a:ext uri="{FF2B5EF4-FFF2-40B4-BE49-F238E27FC236}">
                <a16:creationId xmlns:a16="http://schemas.microsoft.com/office/drawing/2014/main" id="{216590AC-74DF-47AA-B714-298C7EF496C1}"/>
              </a:ext>
            </a:extLst>
          </p:cNvPr>
          <p:cNvSpPr/>
          <p:nvPr/>
        </p:nvSpPr>
        <p:spPr>
          <a:xfrm>
            <a:off x="2343752" y="5988267"/>
            <a:ext cx="1994040" cy="309958"/>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E3001E"/>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1" u="none" strike="noStrike" baseline="0" dirty="0">
                <a:ln>
                  <a:noFill/>
                </a:ln>
                <a:solidFill>
                  <a:srgbClr val="FFFFFF"/>
                </a:solidFill>
                <a:latin typeface="Arial" pitchFamily="18"/>
                <a:ea typeface="Arial" pitchFamily="2"/>
                <a:cs typeface="Arial" pitchFamily="2"/>
              </a:rPr>
              <a:t>Numéro de marché</a:t>
            </a:r>
          </a:p>
        </p:txBody>
      </p:sp>
      <p:cxnSp>
        <p:nvCxnSpPr>
          <p:cNvPr id="7" name="Connecteur droit avec flèche 6">
            <a:extLst>
              <a:ext uri="{FF2B5EF4-FFF2-40B4-BE49-F238E27FC236}">
                <a16:creationId xmlns:a16="http://schemas.microsoft.com/office/drawing/2014/main" id="{3A038FB0-579E-4263-BE4C-FFFA16BEBE6A}"/>
              </a:ext>
            </a:extLst>
          </p:cNvPr>
          <p:cNvCxnSpPr>
            <a:cxnSpLocks/>
            <a:stCxn id="6" idx="1"/>
          </p:cNvCxnSpPr>
          <p:nvPr/>
        </p:nvCxnSpPr>
        <p:spPr>
          <a:xfrm flipV="1">
            <a:off x="4337792" y="5735880"/>
            <a:ext cx="1796344" cy="407366"/>
          </a:xfrm>
          <a:prstGeom prst="straightConnector1">
            <a:avLst/>
          </a:prstGeom>
          <a:noFill/>
          <a:ln w="25560" cap="sq">
            <a:solidFill>
              <a:srgbClr val="FF0000"/>
            </a:solidFill>
            <a:prstDash val="solid"/>
            <a:miter/>
            <a:tailEnd type="arrow"/>
          </a:ln>
        </p:spPr>
      </p:cxnSp>
      <p:sp>
        <p:nvSpPr>
          <p:cNvPr id="8" name="Forme libre : forme 7">
            <a:extLst>
              <a:ext uri="{FF2B5EF4-FFF2-40B4-BE49-F238E27FC236}">
                <a16:creationId xmlns:a16="http://schemas.microsoft.com/office/drawing/2014/main" id="{EFAA6C6A-52AE-4972-BBAA-AF221834A2F7}"/>
              </a:ext>
            </a:extLst>
          </p:cNvPr>
          <p:cNvSpPr/>
          <p:nvPr/>
        </p:nvSpPr>
        <p:spPr>
          <a:xfrm>
            <a:off x="2011746" y="5289262"/>
            <a:ext cx="7132254" cy="668193"/>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19080" cap="sq">
            <a:solidFill>
              <a:srgbClr val="FF0000"/>
            </a:solidFill>
            <a:prstDash val="solid"/>
            <a:roun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9" name="Forme libre : forme 8">
            <a:extLst>
              <a:ext uri="{FF2B5EF4-FFF2-40B4-BE49-F238E27FC236}">
                <a16:creationId xmlns:a16="http://schemas.microsoft.com/office/drawing/2014/main" id="{CDA4CFDA-DA3C-4FFA-BD01-15E2EAAFB3F2}"/>
              </a:ext>
            </a:extLst>
          </p:cNvPr>
          <p:cNvSpPr/>
          <p:nvPr/>
        </p:nvSpPr>
        <p:spPr>
          <a:xfrm>
            <a:off x="34920" y="6524640"/>
            <a:ext cx="9144000" cy="404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noAutofit/>
          </a:bodyPr>
          <a:lstStyle/>
          <a:p>
            <a:pPr marL="0" marR="0" lvl="0" indent="0" algn="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7CBC8071-696D-46B0-BA8B-898CF26BE7E0}" type="slidenum">
              <a:rPr/>
              <a:t>47</a:t>
            </a:fld>
            <a:endParaRPr lang="fr-FR" sz="1800" b="1" i="0" u="none" strike="noStrike" baseline="0" dirty="0">
              <a:ln>
                <a:noFill/>
              </a:ln>
              <a:solidFill>
                <a:srgbClr val="948A54"/>
              </a:solidFill>
              <a:latin typeface="Arial" pitchFamily="18"/>
              <a:ea typeface="Arial" pitchFamily="2"/>
              <a:cs typeface="Arial" pitchFamily="2"/>
            </a:endParaRPr>
          </a:p>
        </p:txBody>
      </p:sp>
      <p:sp>
        <p:nvSpPr>
          <p:cNvPr id="10" name="Forme libre : forme 9">
            <a:extLst>
              <a:ext uri="{FF2B5EF4-FFF2-40B4-BE49-F238E27FC236}">
                <a16:creationId xmlns:a16="http://schemas.microsoft.com/office/drawing/2014/main" id="{7237CCB2-F803-42B7-A80B-9F856B108C9D}"/>
              </a:ext>
            </a:extLst>
          </p:cNvPr>
          <p:cNvSpPr/>
          <p:nvPr/>
        </p:nvSpPr>
        <p:spPr>
          <a:xfrm>
            <a:off x="42280" y="655815"/>
            <a:ext cx="9144000" cy="1171732"/>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005DA2"/>
                </a:solidFill>
                <a:latin typeface="Arial" pitchFamily="18"/>
                <a:ea typeface="ヒラギノ角ゴ Pro W3" pitchFamily="2"/>
                <a:cs typeface="ヒラギノ角ゴ Pro W3" pitchFamily="2"/>
              </a:rPr>
              <a:t>La consultation est maintenant </a:t>
            </a:r>
            <a:r>
              <a:rPr lang="fr-FR" sz="1400" b="1" dirty="0">
                <a:solidFill>
                  <a:srgbClr val="005DA2"/>
                </a:solidFill>
                <a:latin typeface="Arial" pitchFamily="18"/>
                <a:ea typeface="ヒラギノ角ゴ Pro W3" pitchFamily="2"/>
                <a:cs typeface="ヒラギノ角ゴ Pro W3" pitchFamily="2"/>
              </a:rPr>
              <a:t>vis</a:t>
            </a:r>
            <a:r>
              <a:rPr lang="fr-FR" sz="1400" b="1" i="0" u="none" strike="noStrike" baseline="0" dirty="0">
                <a:ln>
                  <a:noFill/>
                </a:ln>
                <a:solidFill>
                  <a:srgbClr val="005DA2"/>
                </a:solidFill>
                <a:latin typeface="Arial" pitchFamily="18"/>
                <a:ea typeface="ヒラギノ角ゴ Pro W3" pitchFamily="2"/>
                <a:cs typeface="ヒラギノ角ゴ Pro W3" pitchFamily="2"/>
              </a:rPr>
              <a:t>ible dans votre tableau de bord.</a:t>
            </a:r>
          </a:p>
          <a:p>
            <a:pPr marL="0" marR="0" lvl="0" indent="0"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dirty="0">
                <a:solidFill>
                  <a:srgbClr val="005DA2"/>
                </a:solidFill>
                <a:latin typeface="Arial" pitchFamily="18"/>
                <a:ea typeface="ヒラギノ角ゴ Pro W3" pitchFamily="2"/>
                <a:cs typeface="ヒラギノ角ゴ Pro W3" pitchFamily="2"/>
              </a:rPr>
              <a:t>Tout au long de la consultation, il se peut que certains fournisseurs vous interrogent à propos du marché (une notification par mail vous est alors envoyée) via </a:t>
            </a:r>
            <a:r>
              <a:rPr lang="fr-FR" sz="1400" b="1" i="0" u="none" strike="noStrike" baseline="0" dirty="0">
                <a:ln>
                  <a:noFill/>
                </a:ln>
                <a:solidFill>
                  <a:srgbClr val="005DA2"/>
                </a:solidFill>
                <a:latin typeface="Arial" pitchFamily="18"/>
                <a:ea typeface="ヒラギノ角ゴ Pro W3" pitchFamily="2"/>
                <a:cs typeface="ヒラギノ角ゴ Pro W3" pitchFamily="2"/>
              </a:rPr>
              <a:t>un système de messagerie interne qui vous permet d’y répondre et de consulter le fil de discussion partagé entre vous et les fournisseurs notifiés du marché.</a:t>
            </a:r>
          </a:p>
          <a:p>
            <a:pPr marL="0" marR="0" lvl="0" indent="0"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dirty="0">
                <a:solidFill>
                  <a:srgbClr val="005DA2"/>
                </a:solidFill>
                <a:latin typeface="Arial" pitchFamily="18"/>
                <a:ea typeface="ヒラギノ角ゴ Pro W3" pitchFamily="2"/>
                <a:cs typeface="ヒラギノ角ゴ Pro W3" pitchFamily="2"/>
              </a:rPr>
              <a:t>Les échanges sont également téléchargeables dans un fichier .csv</a:t>
            </a:r>
            <a:endParaRPr lang="fr-FR" sz="1400" b="1" i="0" u="none" strike="noStrike" baseline="0" dirty="0">
              <a:ln>
                <a:noFill/>
              </a:ln>
              <a:solidFill>
                <a:srgbClr val="005DA2"/>
              </a:solidFill>
              <a:latin typeface="Arial" pitchFamily="18"/>
              <a:ea typeface="ヒラギノ角ゴ Pro W3" pitchFamily="2"/>
              <a:cs typeface="ヒラギノ角ゴ Pro W3" pitchFamily="2"/>
            </a:endParaRPr>
          </a:p>
        </p:txBody>
      </p:sp>
      <p:sp>
        <p:nvSpPr>
          <p:cNvPr id="11" name="Forme libre : forme 10">
            <a:extLst>
              <a:ext uri="{FF2B5EF4-FFF2-40B4-BE49-F238E27FC236}">
                <a16:creationId xmlns:a16="http://schemas.microsoft.com/office/drawing/2014/main" id="{00EFC6BD-B1BE-468A-8F8C-0DD2136AE853}"/>
              </a:ext>
            </a:extLst>
          </p:cNvPr>
          <p:cNvSpPr/>
          <p:nvPr/>
        </p:nvSpPr>
        <p:spPr>
          <a:xfrm>
            <a:off x="304920" y="243000"/>
            <a:ext cx="293400" cy="304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0000"/>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2" name="Forme libre : forme 11">
            <a:extLst>
              <a:ext uri="{FF2B5EF4-FFF2-40B4-BE49-F238E27FC236}">
                <a16:creationId xmlns:a16="http://schemas.microsoft.com/office/drawing/2014/main" id="{DF20273C-EEC3-48D1-B7A3-241A414A0016}"/>
              </a:ext>
            </a:extLst>
          </p:cNvPr>
          <p:cNvSpPr/>
          <p:nvPr/>
        </p:nvSpPr>
        <p:spPr>
          <a:xfrm>
            <a:off x="696960" y="243000"/>
            <a:ext cx="293760" cy="304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3C139"/>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3" name="Forme libre : forme 12">
            <a:extLst>
              <a:ext uri="{FF2B5EF4-FFF2-40B4-BE49-F238E27FC236}">
                <a16:creationId xmlns:a16="http://schemas.microsoft.com/office/drawing/2014/main" id="{9B4A9676-2729-4A50-945D-78070E7792D0}"/>
              </a:ext>
            </a:extLst>
          </p:cNvPr>
          <p:cNvSpPr/>
          <p:nvPr/>
        </p:nvSpPr>
        <p:spPr>
          <a:xfrm>
            <a:off x="1975112" y="2571036"/>
            <a:ext cx="4071172" cy="309958"/>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64A0"/>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dirty="0">
                <a:solidFill>
                  <a:srgbClr val="FFFFFF"/>
                </a:solidFill>
                <a:latin typeface="Arial" pitchFamily="18"/>
                <a:ea typeface="Arial" pitchFamily="2"/>
                <a:cs typeface="Arial" pitchFamily="2"/>
              </a:rPr>
              <a:t>Chaque question vous est notifiée par mail</a:t>
            </a:r>
            <a:endParaRPr lang="fr-FR" sz="1400" b="1" i="0" u="none" strike="noStrike" baseline="0" dirty="0">
              <a:ln>
                <a:noFill/>
              </a:ln>
              <a:solidFill>
                <a:srgbClr val="FFFFFF"/>
              </a:solidFill>
              <a:latin typeface="Arial" pitchFamily="18"/>
              <a:ea typeface="Arial" pitchFamily="2"/>
              <a:cs typeface="Arial" pitchFamily="2"/>
            </a:endParaRPr>
          </a:p>
        </p:txBody>
      </p:sp>
      <p:cxnSp>
        <p:nvCxnSpPr>
          <p:cNvPr id="15" name="Connecteur droit avec flèche 14">
            <a:extLst>
              <a:ext uri="{FF2B5EF4-FFF2-40B4-BE49-F238E27FC236}">
                <a16:creationId xmlns:a16="http://schemas.microsoft.com/office/drawing/2014/main" id="{B13BC9D9-734F-4CF4-9C96-8DCBF4ADC50A}"/>
              </a:ext>
            </a:extLst>
          </p:cNvPr>
          <p:cNvCxnSpPr>
            <a:cxnSpLocks/>
            <a:endCxn id="23" idx="1"/>
          </p:cNvCxnSpPr>
          <p:nvPr/>
        </p:nvCxnSpPr>
        <p:spPr>
          <a:xfrm>
            <a:off x="4010698" y="2880994"/>
            <a:ext cx="2123438" cy="1012408"/>
          </a:xfrm>
          <a:prstGeom prst="straightConnector1">
            <a:avLst/>
          </a:prstGeom>
          <a:noFill/>
          <a:ln w="25560" cap="sq">
            <a:solidFill>
              <a:srgbClr val="0064A0"/>
            </a:solidFill>
            <a:prstDash val="solid"/>
            <a:miter/>
            <a:tailEnd type="arrow"/>
          </a:ln>
        </p:spPr>
      </p:cxnSp>
      <p:sp>
        <p:nvSpPr>
          <p:cNvPr id="16" name="Forme libre : forme 15">
            <a:extLst>
              <a:ext uri="{FF2B5EF4-FFF2-40B4-BE49-F238E27FC236}">
                <a16:creationId xmlns:a16="http://schemas.microsoft.com/office/drawing/2014/main" id="{1A60DD8B-97FE-4E0F-B4AB-7636E03AA6F7}"/>
              </a:ext>
            </a:extLst>
          </p:cNvPr>
          <p:cNvSpPr/>
          <p:nvPr/>
        </p:nvSpPr>
        <p:spPr>
          <a:xfrm>
            <a:off x="63360" y="4946183"/>
            <a:ext cx="1928879" cy="9464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733C"/>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Cliquer pour accéder au détail de la consultation</a:t>
            </a:r>
          </a:p>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1400" b="1" i="0" u="none" strike="noStrike" baseline="0" dirty="0">
              <a:ln>
                <a:noFill/>
              </a:ln>
              <a:solidFill>
                <a:srgbClr val="FFFFFF"/>
              </a:solidFill>
              <a:latin typeface="Arial" pitchFamily="18"/>
              <a:ea typeface="Arial" pitchFamily="2"/>
              <a:cs typeface="Arial" pitchFamily="2"/>
            </a:endParaRPr>
          </a:p>
        </p:txBody>
      </p:sp>
      <p:cxnSp>
        <p:nvCxnSpPr>
          <p:cNvPr id="17" name="Connecteur droit avec flèche 16">
            <a:extLst>
              <a:ext uri="{FF2B5EF4-FFF2-40B4-BE49-F238E27FC236}">
                <a16:creationId xmlns:a16="http://schemas.microsoft.com/office/drawing/2014/main" id="{C63F7CE8-D239-49C8-A685-2F6F457D77D8}"/>
              </a:ext>
            </a:extLst>
          </p:cNvPr>
          <p:cNvCxnSpPr>
            <a:stCxn id="16" idx="1"/>
          </p:cNvCxnSpPr>
          <p:nvPr/>
        </p:nvCxnSpPr>
        <p:spPr>
          <a:xfrm>
            <a:off x="1992240" y="5419223"/>
            <a:ext cx="930600" cy="392040"/>
          </a:xfrm>
          <a:prstGeom prst="straightConnector1">
            <a:avLst/>
          </a:prstGeom>
          <a:noFill/>
          <a:ln w="25560" cap="sq">
            <a:solidFill>
              <a:srgbClr val="009900"/>
            </a:solidFill>
            <a:prstDash val="solid"/>
            <a:miter/>
            <a:tailEnd type="arrow"/>
          </a:ln>
        </p:spPr>
      </p:cxnSp>
      <p:sp>
        <p:nvSpPr>
          <p:cNvPr id="18" name="Forme libre : forme 17">
            <a:extLst>
              <a:ext uri="{FF2B5EF4-FFF2-40B4-BE49-F238E27FC236}">
                <a16:creationId xmlns:a16="http://schemas.microsoft.com/office/drawing/2014/main" id="{202D4291-A348-4540-8490-30D675C53D54}"/>
              </a:ext>
            </a:extLst>
          </p:cNvPr>
          <p:cNvSpPr/>
          <p:nvPr/>
        </p:nvSpPr>
        <p:spPr>
          <a:xfrm>
            <a:off x="284125" y="4496429"/>
            <a:ext cx="1544675" cy="404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19080" cap="sq">
            <a:solidFill>
              <a:srgbClr val="FF0000"/>
            </a:solidFill>
            <a:prstDash val="solid"/>
            <a:roun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pic>
        <p:nvPicPr>
          <p:cNvPr id="23" name="Image 22">
            <a:extLst>
              <a:ext uri="{FF2B5EF4-FFF2-40B4-BE49-F238E27FC236}">
                <a16:creationId xmlns:a16="http://schemas.microsoft.com/office/drawing/2014/main" id="{BCB33744-E582-4488-AB1F-77DA00CECD71}"/>
              </a:ext>
            </a:extLst>
          </p:cNvPr>
          <p:cNvPicPr>
            <a:picLocks noGrp="1" noRot="1" noChangeAspect="1" noMove="1" noResize="1" noEditPoints="1" noAdjustHandles="1" noChangeArrowheads="1" noChangeShapeType="1" noCrop="1"/>
          </p:cNvPicPr>
          <p:nvPr/>
        </p:nvPicPr>
        <p:blipFill>
          <a:blip r:embed="rId4">
            <a:extLst>
              <a:ext uri="{28A0092B-C50C-407E-A947-70E740481C1C}">
                <a14:useLocalDpi xmlns:a14="http://schemas.microsoft.com/office/drawing/2010/main" val="0"/>
              </a:ext>
            </a:extLst>
          </a:blip>
          <a:stretch>
            <a:fillRect/>
          </a:stretch>
        </p:blipFill>
        <p:spPr>
          <a:xfrm>
            <a:off x="6134136" y="2986298"/>
            <a:ext cx="3004645" cy="1814208"/>
          </a:xfrm>
          <a:prstGeom prst="rect">
            <a:avLst/>
          </a:prstGeom>
        </p:spPr>
      </p:pic>
      <p:sp>
        <p:nvSpPr>
          <p:cNvPr id="24" name="Triangle isocèle 23">
            <a:extLst>
              <a:ext uri="{FF2B5EF4-FFF2-40B4-BE49-F238E27FC236}">
                <a16:creationId xmlns:a16="http://schemas.microsoft.com/office/drawing/2014/main" id="{5709CAD4-5A8A-4E86-B842-A4A938650660}"/>
              </a:ext>
            </a:extLst>
          </p:cNvPr>
          <p:cNvSpPr/>
          <p:nvPr/>
        </p:nvSpPr>
        <p:spPr>
          <a:xfrm rot="10800000">
            <a:off x="8478981" y="4792760"/>
            <a:ext cx="659799" cy="668193"/>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4" name="Image 3">
            <a:extLst>
              <a:ext uri="{FF2B5EF4-FFF2-40B4-BE49-F238E27FC236}">
                <a16:creationId xmlns:a16="http://schemas.microsoft.com/office/drawing/2014/main" id="{E104928A-DA29-E41D-719E-9C965C084B19}"/>
              </a:ext>
            </a:extLst>
          </p:cNvPr>
          <p:cNvPicPr>
            <a:picLocks noGrp="1" noRot="1" noChangeAspect="1" noMove="1" noResize="1" noEditPoints="1" noAdjustHandles="1" noChangeArrowheads="1" noChangeShapeType="1" noCrop="1"/>
          </p:cNvPicPr>
          <p:nvPr/>
        </p:nvPicPr>
        <p:blipFill>
          <a:blip r:embed="rId5"/>
          <a:srcRect l="44800" t="68681" r="45817" b="25966"/>
          <a:stretch/>
        </p:blipFill>
        <p:spPr>
          <a:xfrm>
            <a:off x="7207481" y="4406305"/>
            <a:ext cx="857954" cy="275383"/>
          </a:xfrm>
          <a:prstGeom prst="rect">
            <a:avLst/>
          </a:prstGeom>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name="page36">
    <p:spTree>
      <p:nvGrpSpPr>
        <p:cNvPr id="1" name=""/>
        <p:cNvGrpSpPr/>
        <p:nvPr/>
      </p:nvGrpSpPr>
      <p:grpSpPr>
        <a:xfrm>
          <a:off x="0" y="0"/>
          <a:ext cx="0" cy="0"/>
          <a:chOff x="0" y="0"/>
          <a:chExt cx="0" cy="0"/>
        </a:xfrm>
      </p:grpSpPr>
      <p:pic>
        <p:nvPicPr>
          <p:cNvPr id="26" name="Image 25">
            <a:extLst>
              <a:ext uri="{FF2B5EF4-FFF2-40B4-BE49-F238E27FC236}">
                <a16:creationId xmlns:a16="http://schemas.microsoft.com/office/drawing/2014/main" id="{3B3898CD-6A44-AAD9-23F4-5D0D96BEF66E}"/>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0" y="1276920"/>
            <a:ext cx="9144000" cy="4179240"/>
          </a:xfrm>
          <a:prstGeom prst="rect">
            <a:avLst/>
          </a:prstGeom>
        </p:spPr>
      </p:pic>
      <p:sp>
        <p:nvSpPr>
          <p:cNvPr id="3" name="Forme libre : forme 2">
            <a:extLst>
              <a:ext uri="{FF2B5EF4-FFF2-40B4-BE49-F238E27FC236}">
                <a16:creationId xmlns:a16="http://schemas.microsoft.com/office/drawing/2014/main" id="{A5516F27-2D16-4DDB-B555-18BF0C5E6719}"/>
              </a:ext>
            </a:extLst>
          </p:cNvPr>
          <p:cNvSpPr/>
          <p:nvPr/>
        </p:nvSpPr>
        <p:spPr>
          <a:xfrm>
            <a:off x="994303" y="133200"/>
            <a:ext cx="7084381" cy="520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 pos="10328040" algn="l"/>
                <a:tab pos="10779119" algn="l"/>
                <a:tab pos="10780560" algn="l"/>
                <a:tab pos="10782000" algn="l"/>
              </a:tabLst>
            </a:pPr>
            <a:r>
              <a:rPr lang="fr-FR" sz="2800" b="1" i="0" u="none" strike="noStrike" baseline="0" dirty="0">
                <a:ln>
                  <a:noFill/>
                </a:ln>
                <a:solidFill>
                  <a:srgbClr val="00733C"/>
                </a:solidFill>
                <a:latin typeface="Arial" pitchFamily="18"/>
                <a:ea typeface="Arial" pitchFamily="2"/>
                <a:cs typeface="Arial" pitchFamily="2"/>
              </a:rPr>
              <a:t>	 RECAPITULATIF DE LA CONSULTATION</a:t>
            </a:r>
          </a:p>
        </p:txBody>
      </p:sp>
      <p:sp>
        <p:nvSpPr>
          <p:cNvPr id="4" name="Forme libre : forme 3">
            <a:extLst>
              <a:ext uri="{FF2B5EF4-FFF2-40B4-BE49-F238E27FC236}">
                <a16:creationId xmlns:a16="http://schemas.microsoft.com/office/drawing/2014/main" id="{D0A22A1B-114F-4A8C-B385-D85E4C430AC8}"/>
              </a:ext>
            </a:extLst>
          </p:cNvPr>
          <p:cNvSpPr/>
          <p:nvPr/>
        </p:nvSpPr>
        <p:spPr>
          <a:xfrm>
            <a:off x="0" y="969840"/>
            <a:ext cx="9144000" cy="3070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005DA2"/>
                </a:solidFill>
                <a:latin typeface="Arial" pitchFamily="18"/>
                <a:ea typeface="ヒラギノ角ゴ Pro W3" pitchFamily="2"/>
                <a:cs typeface="ヒラギノ角ゴ Pro W3" pitchFamily="2"/>
              </a:rPr>
              <a:t>Vous pouvez visualiser le détail et accéder au règlement de la consultation</a:t>
            </a:r>
          </a:p>
        </p:txBody>
      </p:sp>
      <p:sp>
        <p:nvSpPr>
          <p:cNvPr id="5" name="Forme libre : forme 4">
            <a:extLst>
              <a:ext uri="{FF2B5EF4-FFF2-40B4-BE49-F238E27FC236}">
                <a16:creationId xmlns:a16="http://schemas.microsoft.com/office/drawing/2014/main" id="{809FFFC8-0394-412E-94E3-FA039F530038}"/>
              </a:ext>
            </a:extLst>
          </p:cNvPr>
          <p:cNvSpPr/>
          <p:nvPr/>
        </p:nvSpPr>
        <p:spPr>
          <a:xfrm>
            <a:off x="304920" y="243000"/>
            <a:ext cx="293400" cy="304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0000"/>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6" name="Forme libre : forme 5">
            <a:extLst>
              <a:ext uri="{FF2B5EF4-FFF2-40B4-BE49-F238E27FC236}">
                <a16:creationId xmlns:a16="http://schemas.microsoft.com/office/drawing/2014/main" id="{3E6B3480-C475-4E35-84AA-494A493EB74B}"/>
              </a:ext>
            </a:extLst>
          </p:cNvPr>
          <p:cNvSpPr/>
          <p:nvPr/>
        </p:nvSpPr>
        <p:spPr>
          <a:xfrm>
            <a:off x="696960" y="243000"/>
            <a:ext cx="293760" cy="304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3C139"/>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8" name="Forme libre : forme 7">
            <a:extLst>
              <a:ext uri="{FF2B5EF4-FFF2-40B4-BE49-F238E27FC236}">
                <a16:creationId xmlns:a16="http://schemas.microsoft.com/office/drawing/2014/main" id="{8A064784-209B-482D-8AFD-0EAA768055F2}"/>
              </a:ext>
            </a:extLst>
          </p:cNvPr>
          <p:cNvSpPr/>
          <p:nvPr/>
        </p:nvSpPr>
        <p:spPr>
          <a:xfrm>
            <a:off x="5435639" y="1593000"/>
            <a:ext cx="2808360" cy="52540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E3001E"/>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Reprise des informations principales du marché</a:t>
            </a:r>
          </a:p>
        </p:txBody>
      </p:sp>
      <p:sp>
        <p:nvSpPr>
          <p:cNvPr id="10" name="Forme libre : forme 9">
            <a:extLst>
              <a:ext uri="{FF2B5EF4-FFF2-40B4-BE49-F238E27FC236}">
                <a16:creationId xmlns:a16="http://schemas.microsoft.com/office/drawing/2014/main" id="{404F8F2D-4A34-4BA5-BB81-C563A3C4C1D5}"/>
              </a:ext>
            </a:extLst>
          </p:cNvPr>
          <p:cNvSpPr/>
          <p:nvPr/>
        </p:nvSpPr>
        <p:spPr>
          <a:xfrm>
            <a:off x="1511279" y="1332000"/>
            <a:ext cx="3024360" cy="828719"/>
          </a:xfrm>
          <a:custGeom>
            <a:avLst>
              <a:gd name="f0" fmla="val 41"/>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no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1" name="Forme libre : forme 10">
            <a:extLst>
              <a:ext uri="{FF2B5EF4-FFF2-40B4-BE49-F238E27FC236}">
                <a16:creationId xmlns:a16="http://schemas.microsoft.com/office/drawing/2014/main" id="{EA2C60FB-38B5-408A-ACC3-1E7FC41949B6}"/>
              </a:ext>
            </a:extLst>
          </p:cNvPr>
          <p:cNvSpPr/>
          <p:nvPr/>
        </p:nvSpPr>
        <p:spPr>
          <a:xfrm>
            <a:off x="2232000" y="2735280"/>
            <a:ext cx="792360" cy="144360"/>
          </a:xfrm>
          <a:custGeom>
            <a:avLst>
              <a:gd name="f0" fmla="val 24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no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2" name="Forme libre : forme 11">
            <a:extLst>
              <a:ext uri="{FF2B5EF4-FFF2-40B4-BE49-F238E27FC236}">
                <a16:creationId xmlns:a16="http://schemas.microsoft.com/office/drawing/2014/main" id="{D2DC1414-BCC5-4E5F-B894-3BFAA7F05879}"/>
              </a:ext>
            </a:extLst>
          </p:cNvPr>
          <p:cNvSpPr/>
          <p:nvPr/>
        </p:nvSpPr>
        <p:spPr>
          <a:xfrm>
            <a:off x="4392720" y="4103640"/>
            <a:ext cx="3168720" cy="7333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733C"/>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Réponses des fournisseurs</a:t>
            </a:r>
          </a:p>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Cliquer pour accéder à la fiche publique du fournisseur</a:t>
            </a:r>
          </a:p>
        </p:txBody>
      </p:sp>
      <p:cxnSp>
        <p:nvCxnSpPr>
          <p:cNvPr id="13" name="Connecteur droit avec flèche 12">
            <a:extLst>
              <a:ext uri="{FF2B5EF4-FFF2-40B4-BE49-F238E27FC236}">
                <a16:creationId xmlns:a16="http://schemas.microsoft.com/office/drawing/2014/main" id="{5C4782B3-5B68-4C11-A6C0-2E02086F10F0}"/>
              </a:ext>
            </a:extLst>
          </p:cNvPr>
          <p:cNvCxnSpPr>
            <a:cxnSpLocks/>
            <a:stCxn id="12" idx="3"/>
          </p:cNvCxnSpPr>
          <p:nvPr/>
        </p:nvCxnSpPr>
        <p:spPr>
          <a:xfrm flipH="1" flipV="1">
            <a:off x="3024360" y="4025880"/>
            <a:ext cx="1368360" cy="444420"/>
          </a:xfrm>
          <a:prstGeom prst="straightConnector1">
            <a:avLst/>
          </a:prstGeom>
          <a:noFill/>
          <a:ln w="25560" cap="sq">
            <a:solidFill>
              <a:srgbClr val="009900"/>
            </a:solidFill>
            <a:prstDash val="solid"/>
            <a:miter/>
            <a:tailEnd type="arrow"/>
          </a:ln>
        </p:spPr>
      </p:cxnSp>
      <p:sp>
        <p:nvSpPr>
          <p:cNvPr id="14" name="Forme libre : forme 13">
            <a:extLst>
              <a:ext uri="{FF2B5EF4-FFF2-40B4-BE49-F238E27FC236}">
                <a16:creationId xmlns:a16="http://schemas.microsoft.com/office/drawing/2014/main" id="{C0AA5B12-609E-4C9F-9825-4ADE8CBD6D95}"/>
              </a:ext>
            </a:extLst>
          </p:cNvPr>
          <p:cNvSpPr/>
          <p:nvPr/>
        </p:nvSpPr>
        <p:spPr>
          <a:xfrm>
            <a:off x="2160720" y="4248000"/>
            <a:ext cx="936360" cy="216000"/>
          </a:xfrm>
          <a:custGeom>
            <a:avLst>
              <a:gd name="f0" fmla="val 158"/>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no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5" name="Forme libre : forme 14">
            <a:extLst>
              <a:ext uri="{FF2B5EF4-FFF2-40B4-BE49-F238E27FC236}">
                <a16:creationId xmlns:a16="http://schemas.microsoft.com/office/drawing/2014/main" id="{92EC2E79-44D8-41E7-BB36-B0F125DA3B0B}"/>
              </a:ext>
            </a:extLst>
          </p:cNvPr>
          <p:cNvSpPr/>
          <p:nvPr/>
        </p:nvSpPr>
        <p:spPr>
          <a:xfrm>
            <a:off x="4027242" y="5888160"/>
            <a:ext cx="2351467" cy="52540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64A0"/>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Visualiser le règlement de consultation</a:t>
            </a:r>
          </a:p>
        </p:txBody>
      </p:sp>
      <p:cxnSp>
        <p:nvCxnSpPr>
          <p:cNvPr id="16" name="Connecteur droit avec flèche 15">
            <a:extLst>
              <a:ext uri="{FF2B5EF4-FFF2-40B4-BE49-F238E27FC236}">
                <a16:creationId xmlns:a16="http://schemas.microsoft.com/office/drawing/2014/main" id="{F9F4B267-C721-402F-898A-E53839B4EC6B}"/>
              </a:ext>
            </a:extLst>
          </p:cNvPr>
          <p:cNvCxnSpPr>
            <a:cxnSpLocks/>
            <a:stCxn id="15" idx="0"/>
          </p:cNvCxnSpPr>
          <p:nvPr/>
        </p:nvCxnSpPr>
        <p:spPr>
          <a:xfrm flipV="1">
            <a:off x="5202976" y="5403077"/>
            <a:ext cx="290645" cy="485083"/>
          </a:xfrm>
          <a:prstGeom prst="straightConnector1">
            <a:avLst/>
          </a:prstGeom>
          <a:noFill/>
          <a:ln w="25560" cap="sq">
            <a:solidFill>
              <a:srgbClr val="0064A0"/>
            </a:solidFill>
            <a:prstDash val="solid"/>
            <a:miter/>
            <a:tailEnd type="arrow"/>
          </a:ln>
        </p:spPr>
      </p:cxnSp>
      <p:sp>
        <p:nvSpPr>
          <p:cNvPr id="17" name="Forme libre : forme 16">
            <a:extLst>
              <a:ext uri="{FF2B5EF4-FFF2-40B4-BE49-F238E27FC236}">
                <a16:creationId xmlns:a16="http://schemas.microsoft.com/office/drawing/2014/main" id="{FEC3686C-040A-47F4-99D3-4761DDE977E5}"/>
              </a:ext>
            </a:extLst>
          </p:cNvPr>
          <p:cNvSpPr/>
          <p:nvPr/>
        </p:nvSpPr>
        <p:spPr>
          <a:xfrm>
            <a:off x="6767640" y="5256360"/>
            <a:ext cx="1584360" cy="144360"/>
          </a:xfrm>
          <a:custGeom>
            <a:avLst>
              <a:gd name="f0" fmla="val 24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no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8" name="Forme libre : forme 17">
            <a:extLst>
              <a:ext uri="{FF2B5EF4-FFF2-40B4-BE49-F238E27FC236}">
                <a16:creationId xmlns:a16="http://schemas.microsoft.com/office/drawing/2014/main" id="{266DACF8-FA31-425B-A398-BF23C63FE4A9}"/>
              </a:ext>
            </a:extLst>
          </p:cNvPr>
          <p:cNvSpPr/>
          <p:nvPr/>
        </p:nvSpPr>
        <p:spPr>
          <a:xfrm>
            <a:off x="12505" y="2923690"/>
            <a:ext cx="2719080" cy="9464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78E03"/>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Un fournisseur non contacté ayant répondu à votre consultation est distingué par ce pictogramme</a:t>
            </a:r>
          </a:p>
        </p:txBody>
      </p:sp>
      <p:pic>
        <p:nvPicPr>
          <p:cNvPr id="19" name="Image 18">
            <a:extLst>
              <a:ext uri="{FF2B5EF4-FFF2-40B4-BE49-F238E27FC236}">
                <a16:creationId xmlns:a16="http://schemas.microsoft.com/office/drawing/2014/main" id="{783CFF7A-E968-48F6-9C8C-4A1A6A399895}"/>
              </a:ext>
            </a:extLst>
          </p:cNvPr>
          <p:cNvPicPr>
            <a:picLocks noChangeAspect="1"/>
          </p:cNvPicPr>
          <p:nvPr/>
        </p:nvPicPr>
        <p:blipFill>
          <a:blip r:embed="rId4">
            <a:lum/>
            <a:alphaModFix/>
            <a:extLst>
              <a:ext uri="{28A0092B-C50C-407E-A947-70E740481C1C}">
                <a14:useLocalDpi xmlns:a14="http://schemas.microsoft.com/office/drawing/2010/main" val="0"/>
              </a:ext>
            </a:extLst>
          </a:blip>
          <a:srcRect/>
          <a:stretch>
            <a:fillRect/>
          </a:stretch>
        </p:blipFill>
        <p:spPr>
          <a:xfrm>
            <a:off x="2216792" y="4356000"/>
            <a:ext cx="215640" cy="185760"/>
          </a:xfrm>
          <a:prstGeom prst="rect">
            <a:avLst/>
          </a:prstGeom>
          <a:noFill/>
          <a:ln>
            <a:noFill/>
          </a:ln>
        </p:spPr>
      </p:pic>
      <p:cxnSp>
        <p:nvCxnSpPr>
          <p:cNvPr id="20" name="Connecteur droit avec flèche 19">
            <a:extLst>
              <a:ext uri="{FF2B5EF4-FFF2-40B4-BE49-F238E27FC236}">
                <a16:creationId xmlns:a16="http://schemas.microsoft.com/office/drawing/2014/main" id="{FB67FCB6-074C-41B2-B998-8AE9A58AAE73}"/>
              </a:ext>
            </a:extLst>
          </p:cNvPr>
          <p:cNvCxnSpPr>
            <a:cxnSpLocks/>
            <a:stCxn id="18" idx="2"/>
          </p:cNvCxnSpPr>
          <p:nvPr/>
        </p:nvCxnSpPr>
        <p:spPr>
          <a:xfrm>
            <a:off x="1372045" y="3870130"/>
            <a:ext cx="952567" cy="485870"/>
          </a:xfrm>
          <a:prstGeom prst="straightConnector1">
            <a:avLst/>
          </a:prstGeom>
          <a:noFill/>
          <a:ln w="25560" cap="sq">
            <a:solidFill>
              <a:srgbClr val="F78E03"/>
            </a:solidFill>
            <a:prstDash val="solid"/>
            <a:miter/>
            <a:tailEnd type="arrow"/>
          </a:ln>
        </p:spPr>
      </p:cxnSp>
      <p:cxnSp>
        <p:nvCxnSpPr>
          <p:cNvPr id="35" name="Connecteur droit avec flèche 34">
            <a:extLst>
              <a:ext uri="{FF2B5EF4-FFF2-40B4-BE49-F238E27FC236}">
                <a16:creationId xmlns:a16="http://schemas.microsoft.com/office/drawing/2014/main" id="{EF8D6A56-E901-4A24-83FA-799CD858EF37}"/>
              </a:ext>
            </a:extLst>
          </p:cNvPr>
          <p:cNvCxnSpPr>
            <a:stCxn id="8" idx="3"/>
          </p:cNvCxnSpPr>
          <p:nvPr/>
        </p:nvCxnSpPr>
        <p:spPr>
          <a:xfrm flipH="1">
            <a:off x="4185920" y="1855701"/>
            <a:ext cx="1249719" cy="6768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9" name="ZoneTexte 8">
            <a:extLst>
              <a:ext uri="{FF2B5EF4-FFF2-40B4-BE49-F238E27FC236}">
                <a16:creationId xmlns:a16="http://schemas.microsoft.com/office/drawing/2014/main" id="{2D174F4B-4AA5-437B-0CC9-5FF7997A64EF}"/>
              </a:ext>
            </a:extLst>
          </p:cNvPr>
          <p:cNvSpPr txBox="1"/>
          <p:nvPr/>
        </p:nvSpPr>
        <p:spPr>
          <a:xfrm>
            <a:off x="8631890" y="6367763"/>
            <a:ext cx="512110" cy="369332"/>
          </a:xfrm>
          <a:prstGeom prst="rect">
            <a:avLst/>
          </a:prstGeom>
          <a:noFill/>
        </p:spPr>
        <p:txBody>
          <a:bodyPr wrap="square">
            <a:spAutoFit/>
          </a:bodyPr>
          <a:lstStyle/>
          <a:p>
            <a:fld id="{7CBC8071-696D-46B0-BA8B-898CF26BE7E0}" type="slidenum">
              <a:rPr lang="fr-FR" smtClean="0"/>
              <a:pPr/>
              <a:t>48</a:t>
            </a:fld>
            <a:endParaRPr lang="fr-FR" dirty="0"/>
          </a:p>
        </p:txBody>
      </p:sp>
      <p:sp>
        <p:nvSpPr>
          <p:cNvPr id="36" name="Forme libre : forme 35">
            <a:extLst>
              <a:ext uri="{FF2B5EF4-FFF2-40B4-BE49-F238E27FC236}">
                <a16:creationId xmlns:a16="http://schemas.microsoft.com/office/drawing/2014/main" id="{A6204F7C-64E3-2AFF-CAED-47C0814139BF}"/>
              </a:ext>
            </a:extLst>
          </p:cNvPr>
          <p:cNvSpPr/>
          <p:nvPr/>
        </p:nvSpPr>
        <p:spPr>
          <a:xfrm>
            <a:off x="6476994" y="5875560"/>
            <a:ext cx="2709139" cy="740845"/>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B0F0"/>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Les documents de marchés sont téléchargés dans un fichier zippé</a:t>
            </a:r>
          </a:p>
        </p:txBody>
      </p:sp>
      <p:cxnSp>
        <p:nvCxnSpPr>
          <p:cNvPr id="37" name="Connecteur droit avec flèche 36">
            <a:extLst>
              <a:ext uri="{FF2B5EF4-FFF2-40B4-BE49-F238E27FC236}">
                <a16:creationId xmlns:a16="http://schemas.microsoft.com/office/drawing/2014/main" id="{3F1862FF-91A3-C1FA-F0BC-3375410494A0}"/>
              </a:ext>
            </a:extLst>
          </p:cNvPr>
          <p:cNvCxnSpPr>
            <a:cxnSpLocks/>
            <a:stCxn id="36" idx="0"/>
          </p:cNvCxnSpPr>
          <p:nvPr/>
        </p:nvCxnSpPr>
        <p:spPr>
          <a:xfrm flipV="1">
            <a:off x="7831564" y="5383761"/>
            <a:ext cx="133890" cy="491799"/>
          </a:xfrm>
          <a:prstGeom prst="straightConnector1">
            <a:avLst/>
          </a:prstGeom>
          <a:noFill/>
          <a:ln w="25560" cap="sq">
            <a:solidFill>
              <a:srgbClr val="00B0F0"/>
            </a:solidFill>
            <a:prstDash val="solid"/>
            <a:miter/>
            <a:tailEnd type="arrow"/>
          </a:ln>
        </p:spPr>
      </p:cxnSp>
      <p:sp>
        <p:nvSpPr>
          <p:cNvPr id="39" name="Forme libre : forme 38">
            <a:extLst>
              <a:ext uri="{FF2B5EF4-FFF2-40B4-BE49-F238E27FC236}">
                <a16:creationId xmlns:a16="http://schemas.microsoft.com/office/drawing/2014/main" id="{1D9E558E-7E9B-723E-8F9E-409863E1F065}"/>
              </a:ext>
            </a:extLst>
          </p:cNvPr>
          <p:cNvSpPr/>
          <p:nvPr/>
        </p:nvSpPr>
        <p:spPr>
          <a:xfrm>
            <a:off x="1132665" y="5888160"/>
            <a:ext cx="2808360" cy="956288"/>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E3001E"/>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Si aucune réponse ne vous convient, vous pouvez déclarer sans suite la consultation</a:t>
            </a:r>
          </a:p>
        </p:txBody>
      </p:sp>
      <p:cxnSp>
        <p:nvCxnSpPr>
          <p:cNvPr id="40" name="Connecteur droit avec flèche 39">
            <a:extLst>
              <a:ext uri="{FF2B5EF4-FFF2-40B4-BE49-F238E27FC236}">
                <a16:creationId xmlns:a16="http://schemas.microsoft.com/office/drawing/2014/main" id="{340E6EBA-1A63-DCE7-A3B4-2315BB105EFF}"/>
              </a:ext>
            </a:extLst>
          </p:cNvPr>
          <p:cNvCxnSpPr>
            <a:cxnSpLocks/>
            <a:stCxn id="39" idx="0"/>
          </p:cNvCxnSpPr>
          <p:nvPr/>
        </p:nvCxnSpPr>
        <p:spPr>
          <a:xfrm flipV="1">
            <a:off x="2536845" y="5143162"/>
            <a:ext cx="1822186" cy="744998"/>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name="page37">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21F34FB2-3762-1DEE-145C-A46CE10562BC}"/>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003174" y="1413508"/>
            <a:ext cx="7394377" cy="4007578"/>
          </a:xfrm>
          <a:prstGeom prst="rect">
            <a:avLst/>
          </a:prstGeom>
        </p:spPr>
      </p:pic>
      <p:cxnSp>
        <p:nvCxnSpPr>
          <p:cNvPr id="3" name="Connecteur : en angle 2">
            <a:extLst>
              <a:ext uri="{FF2B5EF4-FFF2-40B4-BE49-F238E27FC236}">
                <a16:creationId xmlns:a16="http://schemas.microsoft.com/office/drawing/2014/main" id="{DE08AB3E-2F2F-4C9C-A78E-D51795A348BE}"/>
              </a:ext>
            </a:extLst>
          </p:cNvPr>
          <p:cNvCxnSpPr/>
          <p:nvPr/>
        </p:nvCxnSpPr>
        <p:spPr>
          <a:xfrm flipH="1">
            <a:off x="5838120" y="1122120"/>
            <a:ext cx="3189600" cy="1910160"/>
          </a:xfrm>
          <a:prstGeom prst="bentConnector3">
            <a:avLst/>
          </a:prstGeom>
          <a:noFill/>
          <a:ln>
            <a:noFill/>
            <a:prstDash val="solid"/>
          </a:ln>
        </p:spPr>
      </p:cxnSp>
      <p:sp>
        <p:nvSpPr>
          <p:cNvPr id="5" name="Forme libre : forme 4">
            <a:extLst>
              <a:ext uri="{FF2B5EF4-FFF2-40B4-BE49-F238E27FC236}">
                <a16:creationId xmlns:a16="http://schemas.microsoft.com/office/drawing/2014/main" id="{E6D27C20-B411-4696-9F91-957B0DB3E6EE}"/>
              </a:ext>
            </a:extLst>
          </p:cNvPr>
          <p:cNvSpPr/>
          <p:nvPr/>
        </p:nvSpPr>
        <p:spPr>
          <a:xfrm>
            <a:off x="1003175" y="133200"/>
            <a:ext cx="3968318" cy="520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 pos="10328040" algn="l"/>
                <a:tab pos="10779119" algn="l"/>
                <a:tab pos="10780560" algn="l"/>
                <a:tab pos="10782000" algn="l"/>
              </a:tabLst>
            </a:pPr>
            <a:r>
              <a:rPr lang="fr-FR" sz="2800" b="1" i="0" u="none" strike="noStrike" baseline="0" dirty="0">
                <a:ln>
                  <a:noFill/>
                </a:ln>
                <a:solidFill>
                  <a:srgbClr val="00733C"/>
                </a:solidFill>
                <a:latin typeface="Arial" pitchFamily="18"/>
                <a:ea typeface="Arial" pitchFamily="2"/>
                <a:cs typeface="Arial" pitchFamily="2"/>
              </a:rPr>
              <a:t>	 AVIS DE PUBLICITE</a:t>
            </a:r>
          </a:p>
        </p:txBody>
      </p:sp>
      <p:sp>
        <p:nvSpPr>
          <p:cNvPr id="6" name="Forme libre : forme 5">
            <a:extLst>
              <a:ext uri="{FF2B5EF4-FFF2-40B4-BE49-F238E27FC236}">
                <a16:creationId xmlns:a16="http://schemas.microsoft.com/office/drawing/2014/main" id="{C6E268CE-F86F-487E-A5C4-2623FA42151C}"/>
              </a:ext>
            </a:extLst>
          </p:cNvPr>
          <p:cNvSpPr/>
          <p:nvPr/>
        </p:nvSpPr>
        <p:spPr>
          <a:xfrm>
            <a:off x="1751180" y="4552121"/>
            <a:ext cx="1994040" cy="740845"/>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E3001E"/>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Retrouvez l’avis de </a:t>
            </a:r>
            <a:r>
              <a:rPr lang="fr-FR" sz="1400" b="1" dirty="0">
                <a:solidFill>
                  <a:srgbClr val="FFFFFF"/>
                </a:solidFill>
                <a:latin typeface="Arial" pitchFamily="18"/>
                <a:ea typeface="Arial" pitchFamily="2"/>
                <a:cs typeface="Arial" pitchFamily="2"/>
              </a:rPr>
              <a:t>pu</a:t>
            </a:r>
            <a:r>
              <a:rPr lang="fr-FR" sz="1400" b="1" i="0" u="none" strike="noStrike" baseline="0" dirty="0">
                <a:ln>
                  <a:noFill/>
                </a:ln>
                <a:solidFill>
                  <a:srgbClr val="FFFFFF"/>
                </a:solidFill>
                <a:latin typeface="Arial" pitchFamily="18"/>
                <a:ea typeface="Arial" pitchFamily="2"/>
                <a:cs typeface="Arial" pitchFamily="2"/>
              </a:rPr>
              <a:t>blicité de votre consultation</a:t>
            </a:r>
          </a:p>
        </p:txBody>
      </p:sp>
      <p:cxnSp>
        <p:nvCxnSpPr>
          <p:cNvPr id="7" name="Connecteur droit avec flèche 6">
            <a:extLst>
              <a:ext uri="{FF2B5EF4-FFF2-40B4-BE49-F238E27FC236}">
                <a16:creationId xmlns:a16="http://schemas.microsoft.com/office/drawing/2014/main" id="{ACDE537D-38BC-4D99-9BB6-FB1DA8BB8C65}"/>
              </a:ext>
            </a:extLst>
          </p:cNvPr>
          <p:cNvCxnSpPr>
            <a:cxnSpLocks/>
            <a:stCxn id="6" idx="1"/>
            <a:endCxn id="8" idx="3"/>
          </p:cNvCxnSpPr>
          <p:nvPr/>
        </p:nvCxnSpPr>
        <p:spPr>
          <a:xfrm flipV="1">
            <a:off x="3745220" y="3609352"/>
            <a:ext cx="1459244" cy="1313192"/>
          </a:xfrm>
          <a:prstGeom prst="straightConnector1">
            <a:avLst/>
          </a:prstGeom>
          <a:noFill/>
          <a:ln w="25560" cap="sq">
            <a:solidFill>
              <a:srgbClr val="FF0000"/>
            </a:solidFill>
            <a:prstDash val="solid"/>
            <a:miter/>
            <a:tailEnd type="arrow"/>
          </a:ln>
        </p:spPr>
      </p:cxnSp>
      <p:sp>
        <p:nvSpPr>
          <p:cNvPr id="8" name="Forme libre : forme 7">
            <a:extLst>
              <a:ext uri="{FF2B5EF4-FFF2-40B4-BE49-F238E27FC236}">
                <a16:creationId xmlns:a16="http://schemas.microsoft.com/office/drawing/2014/main" id="{1FC5D2D4-175B-4321-A8F3-367DDC23CC2E}"/>
              </a:ext>
            </a:extLst>
          </p:cNvPr>
          <p:cNvSpPr/>
          <p:nvPr/>
        </p:nvSpPr>
        <p:spPr>
          <a:xfrm>
            <a:off x="5204464" y="3527485"/>
            <a:ext cx="860240" cy="163734"/>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noFill/>
          <a:ln w="28440" cap="sq">
            <a:solidFill>
              <a:srgbClr val="FF0000"/>
            </a:solidFill>
            <a:prstDash val="solid"/>
            <a:miter/>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9" name="Forme libre : forme 8">
            <a:extLst>
              <a:ext uri="{FF2B5EF4-FFF2-40B4-BE49-F238E27FC236}">
                <a16:creationId xmlns:a16="http://schemas.microsoft.com/office/drawing/2014/main" id="{16BF8A8E-93B9-49B3-9894-0DF1B9BE49D2}"/>
              </a:ext>
            </a:extLst>
          </p:cNvPr>
          <p:cNvSpPr/>
          <p:nvPr/>
        </p:nvSpPr>
        <p:spPr>
          <a:xfrm>
            <a:off x="34920" y="6524640"/>
            <a:ext cx="9144000" cy="404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noAutofit/>
          </a:bodyPr>
          <a:lstStyle/>
          <a:p>
            <a:pPr marL="0" marR="0" lvl="0" indent="0" algn="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70BE90E4-F494-418A-A867-A0BBA594188E}" type="slidenum">
              <a:rPr/>
              <a:t>49</a:t>
            </a:fld>
            <a:endParaRPr lang="fr-FR" sz="1800" b="1" i="0" u="none" strike="noStrike" baseline="0" dirty="0">
              <a:ln>
                <a:noFill/>
              </a:ln>
              <a:solidFill>
                <a:srgbClr val="948A54"/>
              </a:solidFill>
              <a:latin typeface="Arial" pitchFamily="18"/>
              <a:ea typeface="Arial" pitchFamily="2"/>
              <a:cs typeface="Arial" pitchFamily="2"/>
            </a:endParaRPr>
          </a:p>
        </p:txBody>
      </p:sp>
      <p:sp>
        <p:nvSpPr>
          <p:cNvPr id="10" name="Forme libre : forme 9">
            <a:extLst>
              <a:ext uri="{FF2B5EF4-FFF2-40B4-BE49-F238E27FC236}">
                <a16:creationId xmlns:a16="http://schemas.microsoft.com/office/drawing/2014/main" id="{115E414E-4E2B-4254-871B-C8175060E0EB}"/>
              </a:ext>
            </a:extLst>
          </p:cNvPr>
          <p:cNvSpPr/>
          <p:nvPr/>
        </p:nvSpPr>
        <p:spPr>
          <a:xfrm>
            <a:off x="304920" y="243000"/>
            <a:ext cx="293400" cy="304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0000"/>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1" name="Forme libre : forme 10">
            <a:extLst>
              <a:ext uri="{FF2B5EF4-FFF2-40B4-BE49-F238E27FC236}">
                <a16:creationId xmlns:a16="http://schemas.microsoft.com/office/drawing/2014/main" id="{43CD2C98-8BB7-47F8-9B7E-2D47A878242B}"/>
              </a:ext>
            </a:extLst>
          </p:cNvPr>
          <p:cNvSpPr/>
          <p:nvPr/>
        </p:nvSpPr>
        <p:spPr>
          <a:xfrm>
            <a:off x="696960" y="243000"/>
            <a:ext cx="293760" cy="304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3C139"/>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name="page5">
    <p:spTree>
      <p:nvGrpSpPr>
        <p:cNvPr id="1" name=""/>
        <p:cNvGrpSpPr/>
        <p:nvPr/>
      </p:nvGrpSpPr>
      <p:grpSpPr>
        <a:xfrm>
          <a:off x="0" y="0"/>
          <a:ext cx="0" cy="0"/>
          <a:chOff x="0" y="0"/>
          <a:chExt cx="0" cy="0"/>
        </a:xfrm>
      </p:grpSpPr>
      <p:pic>
        <p:nvPicPr>
          <p:cNvPr id="17" name="Image 16">
            <a:extLst>
              <a:ext uri="{FF2B5EF4-FFF2-40B4-BE49-F238E27FC236}">
                <a16:creationId xmlns:a16="http://schemas.microsoft.com/office/drawing/2014/main" id="{AF867D1C-3852-4FF9-9248-3390CC90045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48487" y="1398239"/>
            <a:ext cx="6377992" cy="4964653"/>
          </a:xfrm>
          <a:prstGeom prst="rect">
            <a:avLst/>
          </a:prstGeom>
        </p:spPr>
      </p:pic>
      <p:cxnSp>
        <p:nvCxnSpPr>
          <p:cNvPr id="3" name="Connecteur droit avec flèche 2">
            <a:extLst>
              <a:ext uri="{FF2B5EF4-FFF2-40B4-BE49-F238E27FC236}">
                <a16:creationId xmlns:a16="http://schemas.microsoft.com/office/drawing/2014/main" id="{9F36B1B0-E5E4-4DD4-BA56-B68153C2AEEA}"/>
              </a:ext>
            </a:extLst>
          </p:cNvPr>
          <p:cNvCxnSpPr/>
          <p:nvPr/>
        </p:nvCxnSpPr>
        <p:spPr>
          <a:xfrm>
            <a:off x="1863719" y="2141640"/>
            <a:ext cx="2348281" cy="1800"/>
          </a:xfrm>
          <a:prstGeom prst="straightConnector1">
            <a:avLst/>
          </a:prstGeom>
          <a:noFill/>
          <a:ln>
            <a:noFill/>
            <a:prstDash val="solid"/>
          </a:ln>
        </p:spPr>
      </p:cxnSp>
      <p:sp>
        <p:nvSpPr>
          <p:cNvPr id="4" name="Forme libre : forme 3">
            <a:extLst>
              <a:ext uri="{FF2B5EF4-FFF2-40B4-BE49-F238E27FC236}">
                <a16:creationId xmlns:a16="http://schemas.microsoft.com/office/drawing/2014/main" id="{72C1819E-DDDD-46E7-9B76-9979470AB295}"/>
              </a:ext>
            </a:extLst>
          </p:cNvPr>
          <p:cNvSpPr/>
          <p:nvPr/>
        </p:nvSpPr>
        <p:spPr>
          <a:xfrm>
            <a:off x="193680" y="923759"/>
            <a:ext cx="8632799" cy="36827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800" b="1" i="0" u="none" strike="noStrike" baseline="0" dirty="0">
                <a:ln>
                  <a:noFill/>
                </a:ln>
                <a:solidFill>
                  <a:srgbClr val="0070C0"/>
                </a:solidFill>
                <a:latin typeface="Calibri" pitchFamily="34"/>
                <a:ea typeface="Calibri" pitchFamily="34"/>
                <a:cs typeface="Calibri" pitchFamily="34"/>
              </a:rPr>
              <a:t>La Page d’accueil concerne tous les utilisateurs (fournisseurs, acheteurs)</a:t>
            </a:r>
          </a:p>
        </p:txBody>
      </p:sp>
      <p:sp>
        <p:nvSpPr>
          <p:cNvPr id="5" name="Forme libre : forme 4">
            <a:extLst>
              <a:ext uri="{FF2B5EF4-FFF2-40B4-BE49-F238E27FC236}">
                <a16:creationId xmlns:a16="http://schemas.microsoft.com/office/drawing/2014/main" id="{DBD68584-E697-4D47-A735-443AF9FF1155}"/>
              </a:ext>
            </a:extLst>
          </p:cNvPr>
          <p:cNvSpPr/>
          <p:nvPr/>
        </p:nvSpPr>
        <p:spPr>
          <a:xfrm>
            <a:off x="184320" y="2492280"/>
            <a:ext cx="2232000" cy="34873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25560" cap="sq">
            <a:solidFill>
              <a:srgbClr val="E3001E"/>
            </a:solidFill>
            <a:prstDash val="solid"/>
            <a:miter/>
          </a:ln>
        </p:spPr>
        <p:txBody>
          <a:bodyPr vert="horz" wrap="square" lIns="90000" tIns="46800" rIns="90000" bIns="46800" anchor="t" anchorCtr="0" compatLnSpc="1">
            <a:sp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200" b="0" i="0" u="none" strike="noStrike" baseline="0" dirty="0">
                <a:ln>
                  <a:noFill/>
                </a:ln>
                <a:solidFill>
                  <a:srgbClr val="E3001E"/>
                </a:solidFill>
                <a:latin typeface="Calibri" pitchFamily="34"/>
                <a:ea typeface="Calibri" pitchFamily="34"/>
                <a:cs typeface="Calibri" pitchFamily="34"/>
              </a:rPr>
              <a:t>Disponibles en libre accès sur cette page:</a:t>
            </a:r>
          </a:p>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1200" b="0" i="0" u="none" strike="noStrike" baseline="0" dirty="0">
              <a:ln>
                <a:noFill/>
              </a:ln>
              <a:solidFill>
                <a:srgbClr val="7030A0"/>
              </a:solidFill>
              <a:latin typeface="Calibri" pitchFamily="34"/>
              <a:ea typeface="Calibri" pitchFamily="34"/>
              <a:cs typeface="Calibri" pitchFamily="34"/>
            </a:endParaRPr>
          </a:p>
          <a:p>
            <a:pPr marL="0" marR="0" lvl="0" indent="0" algn="l" rtl="0" hangingPunct="0">
              <a:lnSpc>
                <a:spcPct val="100000"/>
              </a:lnSpc>
              <a:spcBef>
                <a:spcPts val="0"/>
              </a:spcBef>
              <a:spcAft>
                <a:spcPts val="0"/>
              </a:spcAft>
              <a:buClr>
                <a:srgbClr val="000000"/>
              </a:buClr>
              <a:buSzPct val="100000"/>
              <a:buFont typeface="Arial" pitchFamily="34"/>
              <a:buChar char="•"/>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100" b="0" i="1" u="sng" strike="noStrike" baseline="0" dirty="0">
                <a:ln>
                  <a:noFill/>
                </a:ln>
                <a:solidFill>
                  <a:srgbClr val="000000"/>
                </a:solidFill>
                <a:uFillTx/>
                <a:latin typeface="Arial" pitchFamily="18"/>
                <a:ea typeface="Arial" pitchFamily="2"/>
                <a:cs typeface="Arial" pitchFamily="2"/>
              </a:rPr>
              <a:t>L’accueil</a:t>
            </a:r>
            <a:r>
              <a:rPr lang="fr-FR" sz="1100" b="0" i="0" u="none" strike="noStrike" baseline="0" dirty="0">
                <a:ln>
                  <a:noFill/>
                </a:ln>
                <a:solidFill>
                  <a:srgbClr val="000000"/>
                </a:solidFill>
                <a:latin typeface="Arial" pitchFamily="18"/>
                <a:ea typeface="Arial" pitchFamily="2"/>
                <a:cs typeface="Arial" pitchFamily="2"/>
              </a:rPr>
              <a:t> : met en avant les derniers points d’actualité</a:t>
            </a:r>
          </a:p>
          <a:p>
            <a:pPr marL="0" marR="0" lvl="0" indent="0" algn="l" rtl="0" hangingPunct="0">
              <a:lnSpc>
                <a:spcPct val="100000"/>
              </a:lnSpc>
              <a:spcBef>
                <a:spcPts val="0"/>
              </a:spcBef>
              <a:spcAft>
                <a:spcPts val="0"/>
              </a:spcAft>
              <a:buClr>
                <a:srgbClr val="000000"/>
              </a:buClr>
              <a:buSzPct val="100000"/>
              <a:buFont typeface="Arial" pitchFamily="34"/>
              <a:buChar char="•"/>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100" b="0" i="1" u="sng" strike="noStrike" baseline="0" dirty="0">
                <a:ln>
                  <a:noFill/>
                </a:ln>
                <a:solidFill>
                  <a:srgbClr val="000000"/>
                </a:solidFill>
                <a:uFillTx/>
                <a:latin typeface="Arial" pitchFamily="18"/>
                <a:ea typeface="Arial" pitchFamily="2"/>
                <a:cs typeface="Arial" pitchFamily="2"/>
              </a:rPr>
              <a:t>Acheteurs / fournisseurs</a:t>
            </a:r>
            <a:r>
              <a:rPr lang="fr-FR" sz="1100" b="0" i="1" u="none" strike="noStrike" baseline="0" dirty="0">
                <a:ln>
                  <a:noFill/>
                </a:ln>
                <a:solidFill>
                  <a:srgbClr val="000000"/>
                </a:solidFill>
                <a:latin typeface="Arial" pitchFamily="18"/>
                <a:ea typeface="Arial" pitchFamily="2"/>
                <a:cs typeface="Arial" pitchFamily="2"/>
              </a:rPr>
              <a:t> </a:t>
            </a:r>
            <a:r>
              <a:rPr lang="fr-FR" sz="1100" b="0" i="0" u="none" strike="noStrike" baseline="0" dirty="0">
                <a:ln>
                  <a:noFill/>
                </a:ln>
                <a:solidFill>
                  <a:srgbClr val="000000"/>
                </a:solidFill>
                <a:latin typeface="Arial" pitchFamily="18"/>
                <a:ea typeface="Arial" pitchFamily="2"/>
                <a:cs typeface="Arial" pitchFamily="2"/>
              </a:rPr>
              <a:t>: est un espace d’informations générales pour ces 2 types d’utilisateurs</a:t>
            </a:r>
          </a:p>
          <a:p>
            <a:pPr marL="0" marR="0" lvl="0" indent="0" algn="l" rtl="0" hangingPunct="0">
              <a:lnSpc>
                <a:spcPct val="100000"/>
              </a:lnSpc>
              <a:spcBef>
                <a:spcPts val="0"/>
              </a:spcBef>
              <a:spcAft>
                <a:spcPts val="0"/>
              </a:spcAft>
              <a:buClr>
                <a:srgbClr val="000000"/>
              </a:buClr>
              <a:buSzPct val="100000"/>
              <a:buFont typeface="Arial" pitchFamily="34"/>
              <a:buChar char="•"/>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100" b="0" i="1" u="sng" strike="noStrike" baseline="0" dirty="0">
                <a:ln>
                  <a:noFill/>
                </a:ln>
                <a:solidFill>
                  <a:srgbClr val="000000"/>
                </a:solidFill>
                <a:uFillTx/>
                <a:latin typeface="Arial" pitchFamily="18"/>
                <a:ea typeface="Arial" pitchFamily="2"/>
                <a:cs typeface="Arial" pitchFamily="2"/>
              </a:rPr>
              <a:t>La démarche Agrilocal</a:t>
            </a:r>
            <a:r>
              <a:rPr lang="fr-FR" sz="1100" b="0" i="0" u="none" strike="noStrike" baseline="0" dirty="0">
                <a:ln>
                  <a:noFill/>
                </a:ln>
                <a:solidFill>
                  <a:srgbClr val="000000"/>
                </a:solidFill>
                <a:latin typeface="Arial" pitchFamily="18"/>
                <a:ea typeface="Arial" pitchFamily="2"/>
                <a:cs typeface="Arial" pitchFamily="2"/>
              </a:rPr>
              <a:t>: apporte des informations sur le fonctionnement de la plateforme, la démarche nationale et la politique du département</a:t>
            </a:r>
          </a:p>
          <a:p>
            <a:pPr marL="0" marR="0" lvl="0" indent="0" algn="l" rtl="0" hangingPunct="0">
              <a:lnSpc>
                <a:spcPct val="100000"/>
              </a:lnSpc>
              <a:spcBef>
                <a:spcPts val="0"/>
              </a:spcBef>
              <a:spcAft>
                <a:spcPts val="0"/>
              </a:spcAft>
              <a:buClr>
                <a:srgbClr val="000000"/>
              </a:buClr>
              <a:buSzPct val="100000"/>
              <a:buFont typeface="Arial" pitchFamily="34"/>
              <a:buChar char="•"/>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100" b="0" i="1" u="sng" strike="noStrike" baseline="0" dirty="0">
                <a:ln>
                  <a:noFill/>
                </a:ln>
                <a:solidFill>
                  <a:srgbClr val="000000"/>
                </a:solidFill>
                <a:uFillTx/>
                <a:latin typeface="Arial" pitchFamily="18"/>
                <a:ea typeface="Arial" pitchFamily="2"/>
                <a:cs typeface="Arial" pitchFamily="2"/>
              </a:rPr>
              <a:t>Actualités:</a:t>
            </a:r>
            <a:r>
              <a:rPr lang="fr-FR" sz="1100" b="0" i="0" u="none" strike="noStrike" baseline="0" dirty="0">
                <a:ln>
                  <a:noFill/>
                </a:ln>
                <a:solidFill>
                  <a:srgbClr val="000000"/>
                </a:solidFill>
                <a:latin typeface="Arial" pitchFamily="18"/>
                <a:ea typeface="Arial" pitchFamily="2"/>
                <a:cs typeface="Arial" pitchFamily="2"/>
              </a:rPr>
              <a:t> recueil de toutes les actus du site</a:t>
            </a:r>
          </a:p>
          <a:p>
            <a:pPr marL="0" marR="0" lvl="0" indent="0" algn="l" rtl="0" hangingPunct="0">
              <a:lnSpc>
                <a:spcPct val="100000"/>
              </a:lnSpc>
              <a:spcBef>
                <a:spcPts val="0"/>
              </a:spcBef>
              <a:spcAft>
                <a:spcPts val="0"/>
              </a:spcAft>
              <a:buClr>
                <a:srgbClr val="000000"/>
              </a:buClr>
              <a:buSzPct val="100000"/>
              <a:buFont typeface="Arial" pitchFamily="34"/>
              <a:buChar char="•"/>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100" b="0" i="1" u="sng" strike="noStrike" baseline="0" dirty="0">
                <a:ln>
                  <a:noFill/>
                </a:ln>
                <a:solidFill>
                  <a:srgbClr val="000000"/>
                </a:solidFill>
                <a:uFillTx/>
                <a:latin typeface="Arial" pitchFamily="18"/>
                <a:ea typeface="Arial" pitchFamily="2"/>
                <a:cs typeface="Arial" pitchFamily="2"/>
              </a:rPr>
              <a:t>Avis de publicité</a:t>
            </a:r>
            <a:r>
              <a:rPr lang="fr-FR" sz="1100" b="0" i="0" u="none" strike="noStrike" baseline="0" dirty="0">
                <a:ln>
                  <a:noFill/>
                </a:ln>
                <a:solidFill>
                  <a:srgbClr val="000000"/>
                </a:solidFill>
                <a:latin typeface="Arial" pitchFamily="18"/>
                <a:ea typeface="Arial" pitchFamily="2"/>
                <a:cs typeface="Arial" pitchFamily="2"/>
              </a:rPr>
              <a:t> : liste des consultations en cours sur Agrilocal</a:t>
            </a:r>
          </a:p>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1100" b="0" i="0" u="none" strike="noStrike" baseline="0" dirty="0">
              <a:ln>
                <a:noFill/>
              </a:ln>
              <a:solidFill>
                <a:srgbClr val="000000"/>
              </a:solidFill>
              <a:latin typeface="Arial" pitchFamily="18"/>
              <a:ea typeface="Arial" pitchFamily="2"/>
              <a:cs typeface="Arial" pitchFamily="2"/>
            </a:endParaRPr>
          </a:p>
        </p:txBody>
      </p:sp>
      <p:sp>
        <p:nvSpPr>
          <p:cNvPr id="6" name="Forme libre : forme 5">
            <a:extLst>
              <a:ext uri="{FF2B5EF4-FFF2-40B4-BE49-F238E27FC236}">
                <a16:creationId xmlns:a16="http://schemas.microsoft.com/office/drawing/2014/main" id="{DD99E6EC-A962-44D9-B785-591415470518}"/>
              </a:ext>
            </a:extLst>
          </p:cNvPr>
          <p:cNvSpPr/>
          <p:nvPr/>
        </p:nvSpPr>
        <p:spPr>
          <a:xfrm>
            <a:off x="2612880" y="4096018"/>
            <a:ext cx="6207119" cy="43164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noFill/>
          <a:ln w="22320" cap="sq">
            <a:solidFill>
              <a:srgbClr val="E3001E"/>
            </a:solidFill>
            <a:prstDash val="solid"/>
            <a:miter/>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cxnSp>
        <p:nvCxnSpPr>
          <p:cNvPr id="7" name="Connecteur : en angle 6">
            <a:extLst>
              <a:ext uri="{FF2B5EF4-FFF2-40B4-BE49-F238E27FC236}">
                <a16:creationId xmlns:a16="http://schemas.microsoft.com/office/drawing/2014/main" id="{39AA839E-1440-4EF2-83A1-FB785C4C1839}"/>
              </a:ext>
            </a:extLst>
          </p:cNvPr>
          <p:cNvCxnSpPr>
            <a:stCxn id="5" idx="1"/>
            <a:endCxn id="6" idx="8"/>
          </p:cNvCxnSpPr>
          <p:nvPr/>
        </p:nvCxnSpPr>
        <p:spPr>
          <a:xfrm>
            <a:off x="2416320" y="4235940"/>
            <a:ext cx="3300120" cy="291718"/>
          </a:xfrm>
          <a:prstGeom prst="bentConnector4">
            <a:avLst>
              <a:gd name="adj1" fmla="val 2978"/>
              <a:gd name="adj2" fmla="val -676084"/>
            </a:avLst>
          </a:prstGeom>
          <a:noFill/>
          <a:ln w="31680" cap="sq">
            <a:solidFill>
              <a:srgbClr val="E3001E"/>
            </a:solidFill>
            <a:prstDash val="solid"/>
            <a:round/>
          </a:ln>
        </p:spPr>
      </p:cxnSp>
      <p:sp>
        <p:nvSpPr>
          <p:cNvPr id="8" name="Forme libre : forme 7">
            <a:extLst>
              <a:ext uri="{FF2B5EF4-FFF2-40B4-BE49-F238E27FC236}">
                <a16:creationId xmlns:a16="http://schemas.microsoft.com/office/drawing/2014/main" id="{B50E0040-A2E1-49B4-9ED4-56213F5F8DA1}"/>
              </a:ext>
            </a:extLst>
          </p:cNvPr>
          <p:cNvSpPr/>
          <p:nvPr/>
        </p:nvSpPr>
        <p:spPr>
          <a:xfrm>
            <a:off x="964792" y="457200"/>
            <a:ext cx="3358632" cy="520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 pos="10328040" algn="l"/>
                <a:tab pos="10779119" algn="l"/>
                <a:tab pos="10780560" algn="l"/>
                <a:tab pos="10782000" algn="l"/>
              </a:tabLst>
            </a:pPr>
            <a:r>
              <a:rPr lang="fr-FR" sz="2800" b="1" i="0" u="none" strike="noStrike" baseline="0" dirty="0">
                <a:ln>
                  <a:noFill/>
                </a:ln>
                <a:solidFill>
                  <a:srgbClr val="00733C"/>
                </a:solidFill>
                <a:latin typeface="Arial" pitchFamily="18"/>
                <a:ea typeface="Arial" pitchFamily="2"/>
                <a:cs typeface="Arial" pitchFamily="2"/>
              </a:rPr>
              <a:t>	La page d’accueil</a:t>
            </a:r>
          </a:p>
        </p:txBody>
      </p:sp>
      <p:sp>
        <p:nvSpPr>
          <p:cNvPr id="9" name="Forme libre : forme 8">
            <a:extLst>
              <a:ext uri="{FF2B5EF4-FFF2-40B4-BE49-F238E27FC236}">
                <a16:creationId xmlns:a16="http://schemas.microsoft.com/office/drawing/2014/main" id="{34B71BA9-260E-4F14-9D90-2A4801FC5B7A}"/>
              </a:ext>
            </a:extLst>
          </p:cNvPr>
          <p:cNvSpPr/>
          <p:nvPr/>
        </p:nvSpPr>
        <p:spPr>
          <a:xfrm>
            <a:off x="755639" y="0"/>
            <a:ext cx="8388360" cy="5032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B6E01E"/>
          </a:solidFill>
          <a:ln>
            <a:noFill/>
            <a:prstDash val="solid"/>
          </a:ln>
        </p:spPr>
        <p:txBody>
          <a:bodyPr vert="horz" wrap="square" lIns="90000" tIns="46800" rIns="90000" bIns="46800" anchor="ctr" anchorCtr="0" compatLnSpc="1">
            <a:no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3200" b="1" i="0" u="none" strike="noStrike" baseline="0" dirty="0">
                <a:ln>
                  <a:noFill/>
                </a:ln>
                <a:solidFill>
                  <a:srgbClr val="FFFFFF"/>
                </a:solidFill>
                <a:effectLst>
                  <a:outerShdw dist="17961" dir="2700000">
                    <a:scrgbClr r="0" g="0" b="0"/>
                  </a:outerShdw>
                </a:effectLst>
                <a:latin typeface="Arial" pitchFamily="18"/>
                <a:ea typeface="ヒラギノ角ゴ Pro W3" pitchFamily="2"/>
                <a:cs typeface="ヒラギノ角ゴ Pro W3" pitchFamily="2"/>
              </a:rPr>
              <a:t>Espace Acheteur</a:t>
            </a:r>
          </a:p>
        </p:txBody>
      </p:sp>
      <p:sp>
        <p:nvSpPr>
          <p:cNvPr id="10" name="Forme libre : forme 9">
            <a:extLst>
              <a:ext uri="{FF2B5EF4-FFF2-40B4-BE49-F238E27FC236}">
                <a16:creationId xmlns:a16="http://schemas.microsoft.com/office/drawing/2014/main" id="{8279169C-7C19-4A23-874C-59607ACFB177}"/>
              </a:ext>
            </a:extLst>
          </p:cNvPr>
          <p:cNvSpPr/>
          <p:nvPr/>
        </p:nvSpPr>
        <p:spPr>
          <a:xfrm>
            <a:off x="0" y="0"/>
            <a:ext cx="503280" cy="5032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B6E01E"/>
          </a:solidFill>
          <a:ln>
            <a:noFill/>
            <a:prstDash val="solid"/>
          </a:ln>
        </p:spPr>
        <p:txBody>
          <a:bodyPr vert="horz" wrap="squar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3200" b="0" i="0" u="none" strike="noStrike" baseline="0" dirty="0">
                <a:ln>
                  <a:noFill/>
                </a:ln>
                <a:solidFill>
                  <a:srgbClr val="FFFFFF"/>
                </a:solidFill>
                <a:latin typeface="Arial" pitchFamily="18"/>
                <a:ea typeface="Arial" pitchFamily="2"/>
                <a:cs typeface="Arial" pitchFamily="2"/>
              </a:rPr>
              <a:t>2</a:t>
            </a:r>
          </a:p>
        </p:txBody>
      </p:sp>
      <p:sp>
        <p:nvSpPr>
          <p:cNvPr id="11" name="Forme libre : forme 10">
            <a:extLst>
              <a:ext uri="{FF2B5EF4-FFF2-40B4-BE49-F238E27FC236}">
                <a16:creationId xmlns:a16="http://schemas.microsoft.com/office/drawing/2014/main" id="{608C2A8C-0A27-46B3-98E4-4681E6859671}"/>
              </a:ext>
            </a:extLst>
          </p:cNvPr>
          <p:cNvSpPr/>
          <p:nvPr/>
        </p:nvSpPr>
        <p:spPr>
          <a:xfrm>
            <a:off x="41400" y="6453359"/>
            <a:ext cx="9144000" cy="404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noAutofit/>
          </a:bodyPr>
          <a:lstStyle/>
          <a:p>
            <a:pPr marL="0" marR="0" lvl="0" indent="0" algn="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CE440D58-B3FE-41E7-B414-834312914D60}" type="slidenum">
              <a:rPr/>
              <a:t>5</a:t>
            </a:fld>
            <a:endParaRPr lang="fr-FR" sz="1800" b="1" i="0" u="none" strike="noStrike" baseline="0" dirty="0">
              <a:ln>
                <a:noFill/>
              </a:ln>
              <a:solidFill>
                <a:srgbClr val="948A54"/>
              </a:solidFill>
              <a:latin typeface="Arial" pitchFamily="18"/>
              <a:ea typeface="Arial" pitchFamily="2"/>
              <a:cs typeface="Arial" pitchFamily="2"/>
            </a:endParaRPr>
          </a:p>
        </p:txBody>
      </p:sp>
      <p:sp>
        <p:nvSpPr>
          <p:cNvPr id="14" name="Forme libre : forme 13">
            <a:extLst>
              <a:ext uri="{FF2B5EF4-FFF2-40B4-BE49-F238E27FC236}">
                <a16:creationId xmlns:a16="http://schemas.microsoft.com/office/drawing/2014/main" id="{B97EA916-B984-4192-B836-24381608031B}"/>
              </a:ext>
            </a:extLst>
          </p:cNvPr>
          <p:cNvSpPr/>
          <p:nvPr/>
        </p:nvSpPr>
        <p:spPr>
          <a:xfrm>
            <a:off x="276120" y="566640"/>
            <a:ext cx="293760" cy="3049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0000"/>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5" name="Forme libre : forme 14">
            <a:extLst>
              <a:ext uri="{FF2B5EF4-FFF2-40B4-BE49-F238E27FC236}">
                <a16:creationId xmlns:a16="http://schemas.microsoft.com/office/drawing/2014/main" id="{3C38BBF9-1931-4E6B-B308-268440AD52D6}"/>
              </a:ext>
            </a:extLst>
          </p:cNvPr>
          <p:cNvSpPr/>
          <p:nvPr/>
        </p:nvSpPr>
        <p:spPr>
          <a:xfrm>
            <a:off x="668160" y="566640"/>
            <a:ext cx="293760" cy="3049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3C139"/>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name="page38">
    <p:spTree>
      <p:nvGrpSpPr>
        <p:cNvPr id="1" name=""/>
        <p:cNvGrpSpPr/>
        <p:nvPr/>
      </p:nvGrpSpPr>
      <p:grpSpPr>
        <a:xfrm>
          <a:off x="0" y="0"/>
          <a:ext cx="0" cy="0"/>
          <a:chOff x="0" y="0"/>
          <a:chExt cx="0" cy="0"/>
        </a:xfrm>
      </p:grpSpPr>
      <p:pic>
        <p:nvPicPr>
          <p:cNvPr id="11" name="Image 10">
            <a:extLst>
              <a:ext uri="{FF2B5EF4-FFF2-40B4-BE49-F238E27FC236}">
                <a16:creationId xmlns:a16="http://schemas.microsoft.com/office/drawing/2014/main" id="{49A63535-BEA0-9704-3A83-588ACFFD6895}"/>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598320" y="1156839"/>
            <a:ext cx="8091228" cy="5116478"/>
          </a:xfrm>
          <a:prstGeom prst="rect">
            <a:avLst/>
          </a:prstGeom>
        </p:spPr>
      </p:pic>
      <p:cxnSp>
        <p:nvCxnSpPr>
          <p:cNvPr id="3" name="Connecteur : en angle 2">
            <a:extLst>
              <a:ext uri="{FF2B5EF4-FFF2-40B4-BE49-F238E27FC236}">
                <a16:creationId xmlns:a16="http://schemas.microsoft.com/office/drawing/2014/main" id="{9CB978AA-B39B-465B-A644-7DB371D3AEF1}"/>
              </a:ext>
            </a:extLst>
          </p:cNvPr>
          <p:cNvCxnSpPr/>
          <p:nvPr/>
        </p:nvCxnSpPr>
        <p:spPr>
          <a:xfrm flipH="1">
            <a:off x="5838120" y="1122120"/>
            <a:ext cx="3189600" cy="1910160"/>
          </a:xfrm>
          <a:prstGeom prst="bentConnector3">
            <a:avLst/>
          </a:prstGeom>
          <a:noFill/>
          <a:ln>
            <a:noFill/>
            <a:prstDash val="solid"/>
          </a:ln>
        </p:spPr>
      </p:cxnSp>
      <p:sp>
        <p:nvSpPr>
          <p:cNvPr id="4" name="Forme libre : forme 3">
            <a:extLst>
              <a:ext uri="{FF2B5EF4-FFF2-40B4-BE49-F238E27FC236}">
                <a16:creationId xmlns:a16="http://schemas.microsoft.com/office/drawing/2014/main" id="{07E17FE3-C327-42B4-B1BA-8E8AA90B7A54}"/>
              </a:ext>
            </a:extLst>
          </p:cNvPr>
          <p:cNvSpPr/>
          <p:nvPr/>
        </p:nvSpPr>
        <p:spPr>
          <a:xfrm>
            <a:off x="1003179" y="133200"/>
            <a:ext cx="3968318" cy="520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 pos="10328040" algn="l"/>
                <a:tab pos="10779119" algn="l"/>
                <a:tab pos="10780560" algn="l"/>
                <a:tab pos="10782000" algn="l"/>
              </a:tabLst>
            </a:pPr>
            <a:r>
              <a:rPr lang="fr-FR" sz="2800" b="1" i="0" u="none" strike="noStrike" baseline="0" dirty="0">
                <a:ln>
                  <a:noFill/>
                </a:ln>
                <a:solidFill>
                  <a:srgbClr val="00733C"/>
                </a:solidFill>
                <a:latin typeface="Arial" pitchFamily="18"/>
                <a:ea typeface="Arial" pitchFamily="2"/>
                <a:cs typeface="Arial" pitchFamily="2"/>
              </a:rPr>
              <a:t>	 AVIS DE PUBLICITE</a:t>
            </a:r>
          </a:p>
        </p:txBody>
      </p:sp>
      <p:cxnSp>
        <p:nvCxnSpPr>
          <p:cNvPr id="5" name="Connecteur droit avec flèche 4">
            <a:extLst>
              <a:ext uri="{FF2B5EF4-FFF2-40B4-BE49-F238E27FC236}">
                <a16:creationId xmlns:a16="http://schemas.microsoft.com/office/drawing/2014/main" id="{034F1033-9909-4D41-AD09-3CD96F6F98F3}"/>
              </a:ext>
            </a:extLst>
          </p:cNvPr>
          <p:cNvCxnSpPr/>
          <p:nvPr/>
        </p:nvCxnSpPr>
        <p:spPr>
          <a:xfrm>
            <a:off x="1863719" y="2990880"/>
            <a:ext cx="2348281" cy="1800"/>
          </a:xfrm>
          <a:prstGeom prst="straightConnector1">
            <a:avLst/>
          </a:prstGeom>
          <a:noFill/>
          <a:ln>
            <a:noFill/>
            <a:prstDash val="solid"/>
          </a:ln>
        </p:spPr>
      </p:cxnSp>
      <p:sp>
        <p:nvSpPr>
          <p:cNvPr id="6" name="Forme libre : forme 5">
            <a:extLst>
              <a:ext uri="{FF2B5EF4-FFF2-40B4-BE49-F238E27FC236}">
                <a16:creationId xmlns:a16="http://schemas.microsoft.com/office/drawing/2014/main" id="{571654F2-C05C-4721-852C-B67731BA5E58}"/>
              </a:ext>
            </a:extLst>
          </p:cNvPr>
          <p:cNvSpPr/>
          <p:nvPr/>
        </p:nvSpPr>
        <p:spPr>
          <a:xfrm>
            <a:off x="5417407" y="3773361"/>
            <a:ext cx="3621240" cy="52540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E3001E"/>
          </a:solidFill>
          <a:ln>
            <a:noFill/>
            <a:prstDash val="solid"/>
          </a:ln>
        </p:spPr>
        <p:txBody>
          <a:bodyPr vert="horz" wrap="squar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Numéro de la consultation et date limite de réponse pour les fournisseurs</a:t>
            </a:r>
          </a:p>
        </p:txBody>
      </p:sp>
      <p:sp>
        <p:nvSpPr>
          <p:cNvPr id="7" name="Forme libre : forme 6">
            <a:extLst>
              <a:ext uri="{FF2B5EF4-FFF2-40B4-BE49-F238E27FC236}">
                <a16:creationId xmlns:a16="http://schemas.microsoft.com/office/drawing/2014/main" id="{4C13A36F-CE61-42B3-B818-59BAE56DF1E2}"/>
              </a:ext>
            </a:extLst>
          </p:cNvPr>
          <p:cNvSpPr/>
          <p:nvPr/>
        </p:nvSpPr>
        <p:spPr>
          <a:xfrm>
            <a:off x="6901920" y="4864321"/>
            <a:ext cx="2125800" cy="5806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733C"/>
          </a:solidFill>
          <a:ln>
            <a:noFill/>
            <a:prstDash val="solid"/>
          </a:ln>
        </p:spPr>
        <p:txBody>
          <a:bodyPr vert="horz" wrap="squar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600" b="1" i="0" u="none" strike="noStrike" baseline="0" dirty="0">
                <a:ln>
                  <a:noFill/>
                </a:ln>
                <a:solidFill>
                  <a:srgbClr val="FFFFFF"/>
                </a:solidFill>
                <a:latin typeface="Arial" pitchFamily="18"/>
                <a:ea typeface="Arial" pitchFamily="2"/>
                <a:cs typeface="Arial" pitchFamily="2"/>
              </a:rPr>
              <a:t>Détail de la consultation</a:t>
            </a:r>
          </a:p>
        </p:txBody>
      </p:sp>
      <p:cxnSp>
        <p:nvCxnSpPr>
          <p:cNvPr id="8" name="Connecteur droit avec flèche 7">
            <a:extLst>
              <a:ext uri="{FF2B5EF4-FFF2-40B4-BE49-F238E27FC236}">
                <a16:creationId xmlns:a16="http://schemas.microsoft.com/office/drawing/2014/main" id="{1B96C234-91C1-40C2-9A31-DC49C78A8404}"/>
              </a:ext>
            </a:extLst>
          </p:cNvPr>
          <p:cNvCxnSpPr>
            <a:cxnSpLocks/>
          </p:cNvCxnSpPr>
          <p:nvPr/>
        </p:nvCxnSpPr>
        <p:spPr>
          <a:xfrm flipH="1">
            <a:off x="4971497" y="5160224"/>
            <a:ext cx="1930423" cy="574870"/>
          </a:xfrm>
          <a:prstGeom prst="straightConnector1">
            <a:avLst/>
          </a:prstGeom>
          <a:noFill/>
          <a:ln w="25560" cap="sq">
            <a:solidFill>
              <a:srgbClr val="00733C"/>
            </a:solidFill>
            <a:prstDash val="solid"/>
            <a:miter/>
            <a:tailEnd type="arrow"/>
          </a:ln>
        </p:spPr>
      </p:cxnSp>
      <p:sp>
        <p:nvSpPr>
          <p:cNvPr id="9" name="Forme libre : forme 8">
            <a:extLst>
              <a:ext uri="{FF2B5EF4-FFF2-40B4-BE49-F238E27FC236}">
                <a16:creationId xmlns:a16="http://schemas.microsoft.com/office/drawing/2014/main" id="{24781A16-B9D9-4F55-B830-28FE5588F144}"/>
              </a:ext>
            </a:extLst>
          </p:cNvPr>
          <p:cNvSpPr/>
          <p:nvPr/>
        </p:nvSpPr>
        <p:spPr>
          <a:xfrm>
            <a:off x="0" y="654120"/>
            <a:ext cx="9136080" cy="3070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ct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005DA2"/>
                </a:solidFill>
                <a:latin typeface="Arial" pitchFamily="18"/>
                <a:ea typeface="ヒラギノ角ゴ Pro W3" pitchFamily="2"/>
                <a:cs typeface="ヒラギノ角ゴ Pro W3" pitchFamily="2"/>
              </a:rPr>
              <a:t>Les consultations sont classées par date de fin de consultation.</a:t>
            </a:r>
          </a:p>
        </p:txBody>
      </p:sp>
      <p:sp>
        <p:nvSpPr>
          <p:cNvPr id="10" name="Forme libre : forme 9">
            <a:extLst>
              <a:ext uri="{FF2B5EF4-FFF2-40B4-BE49-F238E27FC236}">
                <a16:creationId xmlns:a16="http://schemas.microsoft.com/office/drawing/2014/main" id="{56A2774E-D7A5-4FCB-8B8B-FBF3B3F1F1CC}"/>
              </a:ext>
            </a:extLst>
          </p:cNvPr>
          <p:cNvSpPr/>
          <p:nvPr/>
        </p:nvSpPr>
        <p:spPr>
          <a:xfrm>
            <a:off x="34920" y="6524640"/>
            <a:ext cx="9144000" cy="404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noAutofit/>
          </a:bodyPr>
          <a:lstStyle/>
          <a:p>
            <a:pPr marL="0" marR="0" lvl="0" indent="0" algn="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5895C7A5-431C-439A-98D8-6D4D682C2838}" type="slidenum">
              <a:rPr/>
              <a:t>50</a:t>
            </a:fld>
            <a:endParaRPr lang="fr-FR" sz="1800" b="1" i="0" u="none" strike="noStrike" baseline="0" dirty="0">
              <a:ln>
                <a:noFill/>
              </a:ln>
              <a:solidFill>
                <a:srgbClr val="948A54"/>
              </a:solidFill>
              <a:latin typeface="Arial" pitchFamily="18"/>
              <a:ea typeface="Arial" pitchFamily="2"/>
              <a:cs typeface="Arial" pitchFamily="2"/>
            </a:endParaRPr>
          </a:p>
        </p:txBody>
      </p:sp>
      <p:cxnSp>
        <p:nvCxnSpPr>
          <p:cNvPr id="13" name="Connecteur droit avec flèche 12">
            <a:extLst>
              <a:ext uri="{FF2B5EF4-FFF2-40B4-BE49-F238E27FC236}">
                <a16:creationId xmlns:a16="http://schemas.microsoft.com/office/drawing/2014/main" id="{6404C3B4-A1A7-4922-9214-C427275A592D}"/>
              </a:ext>
            </a:extLst>
          </p:cNvPr>
          <p:cNvCxnSpPr>
            <a:cxnSpLocks/>
            <a:stCxn id="6" idx="3"/>
          </p:cNvCxnSpPr>
          <p:nvPr/>
        </p:nvCxnSpPr>
        <p:spPr>
          <a:xfrm flipH="1" flipV="1">
            <a:off x="3893270" y="3906636"/>
            <a:ext cx="1524137" cy="129426"/>
          </a:xfrm>
          <a:prstGeom prst="straightConnector1">
            <a:avLst/>
          </a:prstGeom>
          <a:noFill/>
          <a:ln w="25560" cap="sq">
            <a:solidFill>
              <a:srgbClr val="FF0000"/>
            </a:solidFill>
            <a:prstDash val="solid"/>
            <a:miter/>
            <a:tailEnd type="arrow"/>
          </a:ln>
        </p:spPr>
      </p:cxnSp>
      <p:sp>
        <p:nvSpPr>
          <p:cNvPr id="14" name="Forme libre : forme 13">
            <a:extLst>
              <a:ext uri="{FF2B5EF4-FFF2-40B4-BE49-F238E27FC236}">
                <a16:creationId xmlns:a16="http://schemas.microsoft.com/office/drawing/2014/main" id="{6EE19CAC-69DF-45AC-B695-4CE0F5007EFE}"/>
              </a:ext>
            </a:extLst>
          </p:cNvPr>
          <p:cNvSpPr/>
          <p:nvPr/>
        </p:nvSpPr>
        <p:spPr>
          <a:xfrm>
            <a:off x="990719" y="3664014"/>
            <a:ext cx="7360179" cy="2644022"/>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19080" cap="sq">
            <a:solidFill>
              <a:srgbClr val="FF0000"/>
            </a:solidFill>
            <a:prstDash val="solid"/>
            <a:roun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5" name="Forme libre : forme 14">
            <a:extLst>
              <a:ext uri="{FF2B5EF4-FFF2-40B4-BE49-F238E27FC236}">
                <a16:creationId xmlns:a16="http://schemas.microsoft.com/office/drawing/2014/main" id="{B6A41423-CE5F-4EDE-AD8E-D8D6BC0747FF}"/>
              </a:ext>
            </a:extLst>
          </p:cNvPr>
          <p:cNvSpPr/>
          <p:nvPr/>
        </p:nvSpPr>
        <p:spPr>
          <a:xfrm>
            <a:off x="304920" y="243000"/>
            <a:ext cx="293400" cy="304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0000"/>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6" name="Forme libre : forme 15">
            <a:extLst>
              <a:ext uri="{FF2B5EF4-FFF2-40B4-BE49-F238E27FC236}">
                <a16:creationId xmlns:a16="http://schemas.microsoft.com/office/drawing/2014/main" id="{0193B9B3-D960-431E-9F29-3CEDE3171CF8}"/>
              </a:ext>
            </a:extLst>
          </p:cNvPr>
          <p:cNvSpPr/>
          <p:nvPr/>
        </p:nvSpPr>
        <p:spPr>
          <a:xfrm>
            <a:off x="696960" y="243000"/>
            <a:ext cx="293760" cy="304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3C139"/>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name="page39">
    <p:spTree>
      <p:nvGrpSpPr>
        <p:cNvPr id="1" name=""/>
        <p:cNvGrpSpPr/>
        <p:nvPr/>
      </p:nvGrpSpPr>
      <p:grpSpPr>
        <a:xfrm>
          <a:off x="0" y="0"/>
          <a:ext cx="0" cy="0"/>
          <a:chOff x="0" y="0"/>
          <a:chExt cx="0" cy="0"/>
        </a:xfrm>
      </p:grpSpPr>
      <p:pic>
        <p:nvPicPr>
          <p:cNvPr id="13" name="Image 12">
            <a:extLst>
              <a:ext uri="{FF2B5EF4-FFF2-40B4-BE49-F238E27FC236}">
                <a16:creationId xmlns:a16="http://schemas.microsoft.com/office/drawing/2014/main" id="{DA07005B-C6CD-9897-EA4F-7F700AA3A955}"/>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231353" y="1365100"/>
            <a:ext cx="5520137" cy="2090616"/>
          </a:xfrm>
          <a:prstGeom prst="rect">
            <a:avLst/>
          </a:prstGeom>
        </p:spPr>
      </p:pic>
      <p:cxnSp>
        <p:nvCxnSpPr>
          <p:cNvPr id="2" name="Connecteur droit avec flèche 1">
            <a:extLst>
              <a:ext uri="{FF2B5EF4-FFF2-40B4-BE49-F238E27FC236}">
                <a16:creationId xmlns:a16="http://schemas.microsoft.com/office/drawing/2014/main" id="{3750346C-A1D0-4ECC-B843-9E45CD195110}"/>
              </a:ext>
            </a:extLst>
          </p:cNvPr>
          <p:cNvCxnSpPr/>
          <p:nvPr/>
        </p:nvCxnSpPr>
        <p:spPr>
          <a:xfrm>
            <a:off x="1863719" y="2041560"/>
            <a:ext cx="2348281" cy="1800"/>
          </a:xfrm>
          <a:prstGeom prst="straightConnector1">
            <a:avLst/>
          </a:prstGeom>
          <a:noFill/>
          <a:ln>
            <a:noFill/>
            <a:prstDash val="solid"/>
          </a:ln>
        </p:spPr>
      </p:cxnSp>
      <p:cxnSp>
        <p:nvCxnSpPr>
          <p:cNvPr id="3" name="Connecteur : en angle 2">
            <a:extLst>
              <a:ext uri="{FF2B5EF4-FFF2-40B4-BE49-F238E27FC236}">
                <a16:creationId xmlns:a16="http://schemas.microsoft.com/office/drawing/2014/main" id="{1FF657CB-301E-44A9-B64F-EE3A402BBFFB}"/>
              </a:ext>
            </a:extLst>
          </p:cNvPr>
          <p:cNvCxnSpPr/>
          <p:nvPr/>
        </p:nvCxnSpPr>
        <p:spPr>
          <a:xfrm flipH="1">
            <a:off x="3772800" y="800280"/>
            <a:ext cx="3189600" cy="1908359"/>
          </a:xfrm>
          <a:prstGeom prst="bentConnector3">
            <a:avLst/>
          </a:prstGeom>
          <a:noFill/>
          <a:ln>
            <a:noFill/>
            <a:prstDash val="solid"/>
          </a:ln>
        </p:spPr>
      </p:cxnSp>
      <p:sp>
        <p:nvSpPr>
          <p:cNvPr id="4" name="Forme libre : forme 3">
            <a:extLst>
              <a:ext uri="{FF2B5EF4-FFF2-40B4-BE49-F238E27FC236}">
                <a16:creationId xmlns:a16="http://schemas.microsoft.com/office/drawing/2014/main" id="{3581930E-403A-4674-BF24-FD7895881C74}"/>
              </a:ext>
            </a:extLst>
          </p:cNvPr>
          <p:cNvSpPr/>
          <p:nvPr/>
        </p:nvSpPr>
        <p:spPr>
          <a:xfrm>
            <a:off x="1003175" y="136440"/>
            <a:ext cx="6409678" cy="507959"/>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noFill/>
          <a:ln>
            <a:noFill/>
            <a:prstDash val="solid"/>
          </a:ln>
        </p:spPr>
        <p:txBody>
          <a:bodyPr vert="horz" wrap="squar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 pos="10328040" algn="l"/>
                <a:tab pos="10779119" algn="l"/>
                <a:tab pos="10780560" algn="l"/>
                <a:tab pos="10782000" algn="l"/>
              </a:tabLst>
            </a:pPr>
            <a:r>
              <a:rPr lang="fr-FR" sz="2800" b="1" i="0" u="none" strike="noStrike" baseline="0" dirty="0">
                <a:ln>
                  <a:noFill/>
                </a:ln>
                <a:solidFill>
                  <a:srgbClr val="00733C"/>
                </a:solidFill>
                <a:latin typeface="Arial" pitchFamily="18"/>
                <a:ea typeface="Arial" pitchFamily="2"/>
                <a:cs typeface="Arial" pitchFamily="2"/>
              </a:rPr>
              <a:t>	 RÉPONSE DES FOURNISSEURS</a:t>
            </a:r>
          </a:p>
        </p:txBody>
      </p:sp>
      <p:cxnSp>
        <p:nvCxnSpPr>
          <p:cNvPr id="5" name="Connecteur droit avec flèche 4">
            <a:extLst>
              <a:ext uri="{FF2B5EF4-FFF2-40B4-BE49-F238E27FC236}">
                <a16:creationId xmlns:a16="http://schemas.microsoft.com/office/drawing/2014/main" id="{8EA63EA1-5F5A-488F-AC87-904D297EEA41}"/>
              </a:ext>
            </a:extLst>
          </p:cNvPr>
          <p:cNvCxnSpPr/>
          <p:nvPr/>
        </p:nvCxnSpPr>
        <p:spPr>
          <a:xfrm>
            <a:off x="1379519" y="2155320"/>
            <a:ext cx="2348281" cy="3600"/>
          </a:xfrm>
          <a:prstGeom prst="straightConnector1">
            <a:avLst/>
          </a:prstGeom>
          <a:noFill/>
          <a:ln>
            <a:noFill/>
            <a:prstDash val="solid"/>
          </a:ln>
        </p:spPr>
      </p:cxnSp>
      <p:cxnSp>
        <p:nvCxnSpPr>
          <p:cNvPr id="6" name="Connecteur : en angle 5">
            <a:extLst>
              <a:ext uri="{FF2B5EF4-FFF2-40B4-BE49-F238E27FC236}">
                <a16:creationId xmlns:a16="http://schemas.microsoft.com/office/drawing/2014/main" id="{8CB26650-1D6D-454B-BDFD-C097362C0235}"/>
              </a:ext>
            </a:extLst>
          </p:cNvPr>
          <p:cNvCxnSpPr/>
          <p:nvPr/>
        </p:nvCxnSpPr>
        <p:spPr>
          <a:xfrm flipH="1">
            <a:off x="3288600" y="914400"/>
            <a:ext cx="3189599" cy="1908360"/>
          </a:xfrm>
          <a:prstGeom prst="bentConnector3">
            <a:avLst/>
          </a:prstGeom>
          <a:noFill/>
          <a:ln>
            <a:noFill/>
            <a:prstDash val="solid"/>
          </a:ln>
        </p:spPr>
      </p:cxnSp>
      <p:sp>
        <p:nvSpPr>
          <p:cNvPr id="7" name="Forme libre : forme 6">
            <a:extLst>
              <a:ext uri="{FF2B5EF4-FFF2-40B4-BE49-F238E27FC236}">
                <a16:creationId xmlns:a16="http://schemas.microsoft.com/office/drawing/2014/main" id="{8217A448-CC78-4793-9DEB-47D010A1B54C}"/>
              </a:ext>
            </a:extLst>
          </p:cNvPr>
          <p:cNvSpPr/>
          <p:nvPr/>
        </p:nvSpPr>
        <p:spPr>
          <a:xfrm>
            <a:off x="1379519" y="6196159"/>
            <a:ext cx="5861160" cy="52540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733C"/>
          </a:solidFill>
          <a:ln>
            <a:noFill/>
            <a:prstDash val="solid"/>
          </a:ln>
        </p:spPr>
        <p:txBody>
          <a:bodyPr vert="horz" wrap="square" lIns="90000" tIns="46800" rIns="90000" bIns="46800" anchor="t" anchorCtr="0" compatLnSpc="1">
            <a:spAutoFit/>
          </a:bodyPr>
          <a:lstStyle/>
          <a:p>
            <a:pPr marL="0" marR="0" lvl="0" indent="0" algn="ct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Vous recevez des mails pour vous informer des différentes propositions fournisseurs et de la fin du délai de </a:t>
            </a:r>
            <a:r>
              <a:rPr lang="fr-FR" sz="1400" b="1" dirty="0">
                <a:solidFill>
                  <a:srgbClr val="FFFFFF"/>
                </a:solidFill>
                <a:latin typeface="Arial" pitchFamily="18"/>
                <a:ea typeface="Arial" pitchFamily="2"/>
                <a:cs typeface="Arial" pitchFamily="2"/>
              </a:rPr>
              <a:t>consultation</a:t>
            </a:r>
            <a:endParaRPr lang="fr-FR" sz="1400" b="1" i="0" u="none" strike="noStrike" baseline="0" dirty="0">
              <a:ln>
                <a:noFill/>
              </a:ln>
              <a:solidFill>
                <a:srgbClr val="FFFFFF"/>
              </a:solidFill>
              <a:latin typeface="Arial" pitchFamily="18"/>
              <a:ea typeface="Arial" pitchFamily="2"/>
              <a:cs typeface="Arial" pitchFamily="2"/>
            </a:endParaRPr>
          </a:p>
        </p:txBody>
      </p:sp>
      <p:sp>
        <p:nvSpPr>
          <p:cNvPr id="8" name="Forme libre : forme 7">
            <a:extLst>
              <a:ext uri="{FF2B5EF4-FFF2-40B4-BE49-F238E27FC236}">
                <a16:creationId xmlns:a16="http://schemas.microsoft.com/office/drawing/2014/main" id="{04CE03B2-E24C-4CE9-9536-F5EC2CD100CD}"/>
              </a:ext>
            </a:extLst>
          </p:cNvPr>
          <p:cNvSpPr/>
          <p:nvPr/>
        </p:nvSpPr>
        <p:spPr>
          <a:xfrm>
            <a:off x="34920" y="6524640"/>
            <a:ext cx="9144000" cy="404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noAutofit/>
          </a:bodyPr>
          <a:lstStyle/>
          <a:p>
            <a:pPr marL="0" marR="0" lvl="0" indent="0" algn="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BC71775C-FB67-437E-BC18-A013479EF373}" type="slidenum">
              <a:rPr/>
              <a:t>51</a:t>
            </a:fld>
            <a:endParaRPr lang="fr-FR" sz="1800" b="1" i="0" u="none" strike="noStrike" baseline="0" dirty="0">
              <a:ln>
                <a:noFill/>
              </a:ln>
              <a:solidFill>
                <a:srgbClr val="948A54"/>
              </a:solidFill>
              <a:latin typeface="Arial" pitchFamily="18"/>
              <a:ea typeface="Arial" pitchFamily="2"/>
              <a:cs typeface="Arial" pitchFamily="2"/>
            </a:endParaRPr>
          </a:p>
        </p:txBody>
      </p:sp>
      <p:sp>
        <p:nvSpPr>
          <p:cNvPr id="9" name="Forme libre : forme 8">
            <a:extLst>
              <a:ext uri="{FF2B5EF4-FFF2-40B4-BE49-F238E27FC236}">
                <a16:creationId xmlns:a16="http://schemas.microsoft.com/office/drawing/2014/main" id="{78EE492D-3D0D-4BD2-95D8-0A4E0ED76F09}"/>
              </a:ext>
            </a:extLst>
          </p:cNvPr>
          <p:cNvSpPr/>
          <p:nvPr/>
        </p:nvSpPr>
        <p:spPr>
          <a:xfrm>
            <a:off x="539640" y="633240"/>
            <a:ext cx="8353440" cy="52540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005DA2"/>
                </a:solidFill>
                <a:latin typeface="Arial" pitchFamily="18"/>
                <a:ea typeface="ヒラギノ角ゴ Pro W3" pitchFamily="2"/>
                <a:cs typeface="ヒラギノ角ゴ Pro W3" pitchFamily="2"/>
              </a:rPr>
              <a:t>Pendant le délai de consultation, les fournisseurs (Producteurs, Artisans, Entreprises Locales…) font leurs propositions sur la plateforme (Quantité, Prix, Origine…). Vous en êtes notifié par mail.</a:t>
            </a:r>
          </a:p>
        </p:txBody>
      </p:sp>
      <p:sp>
        <p:nvSpPr>
          <p:cNvPr id="10" name="Forme libre : forme 9">
            <a:extLst>
              <a:ext uri="{FF2B5EF4-FFF2-40B4-BE49-F238E27FC236}">
                <a16:creationId xmlns:a16="http://schemas.microsoft.com/office/drawing/2014/main" id="{C742E31B-9DBA-4BFB-B833-7794D37825C4}"/>
              </a:ext>
            </a:extLst>
          </p:cNvPr>
          <p:cNvSpPr/>
          <p:nvPr/>
        </p:nvSpPr>
        <p:spPr>
          <a:xfrm>
            <a:off x="304920" y="243000"/>
            <a:ext cx="293400" cy="304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0000"/>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1" name="Forme libre : forme 10">
            <a:extLst>
              <a:ext uri="{FF2B5EF4-FFF2-40B4-BE49-F238E27FC236}">
                <a16:creationId xmlns:a16="http://schemas.microsoft.com/office/drawing/2014/main" id="{A39594AA-1CEE-4C31-A588-2084ABE728A2}"/>
              </a:ext>
            </a:extLst>
          </p:cNvPr>
          <p:cNvSpPr/>
          <p:nvPr/>
        </p:nvSpPr>
        <p:spPr>
          <a:xfrm>
            <a:off x="696960" y="243000"/>
            <a:ext cx="293760" cy="304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3C139"/>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pic>
        <p:nvPicPr>
          <p:cNvPr id="14" name="Image 13">
            <a:extLst>
              <a:ext uri="{FF2B5EF4-FFF2-40B4-BE49-F238E27FC236}">
                <a16:creationId xmlns:a16="http://schemas.microsoft.com/office/drawing/2014/main" id="{59D3D559-014B-F427-3383-271FA9FB9938}"/>
              </a:ext>
            </a:extLst>
          </p:cNvPr>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1379519" y="3612980"/>
            <a:ext cx="7462539" cy="2225944"/>
          </a:xfrm>
          <a:prstGeom prst="rect">
            <a:avLst/>
          </a:prstGeom>
        </p:spPr>
      </p:pic>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name="page40">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6CB2F57F-E4B9-71A2-3BEF-8586035394E8}"/>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02229" y="1629922"/>
            <a:ext cx="8807400" cy="4204835"/>
          </a:xfrm>
          <a:prstGeom prst="rect">
            <a:avLst/>
          </a:prstGeom>
        </p:spPr>
      </p:pic>
      <p:cxnSp>
        <p:nvCxnSpPr>
          <p:cNvPr id="3" name="Connecteur : en angle 2">
            <a:extLst>
              <a:ext uri="{FF2B5EF4-FFF2-40B4-BE49-F238E27FC236}">
                <a16:creationId xmlns:a16="http://schemas.microsoft.com/office/drawing/2014/main" id="{D84F952F-E259-48FD-B382-68695C7EC7F7}"/>
              </a:ext>
            </a:extLst>
          </p:cNvPr>
          <p:cNvCxnSpPr/>
          <p:nvPr/>
        </p:nvCxnSpPr>
        <p:spPr>
          <a:xfrm flipH="1">
            <a:off x="5847840" y="879119"/>
            <a:ext cx="3189960" cy="1910161"/>
          </a:xfrm>
          <a:prstGeom prst="bentConnector3">
            <a:avLst/>
          </a:prstGeom>
          <a:noFill/>
          <a:ln>
            <a:noFill/>
            <a:prstDash val="solid"/>
          </a:ln>
        </p:spPr>
      </p:cxnSp>
      <p:sp>
        <p:nvSpPr>
          <p:cNvPr id="5" name="Forme libre : forme 4">
            <a:extLst>
              <a:ext uri="{FF2B5EF4-FFF2-40B4-BE49-F238E27FC236}">
                <a16:creationId xmlns:a16="http://schemas.microsoft.com/office/drawing/2014/main" id="{9DC5C16F-1FBA-4D3A-B6EA-A8ED7BBA2B4F}"/>
              </a:ext>
            </a:extLst>
          </p:cNvPr>
          <p:cNvSpPr/>
          <p:nvPr/>
        </p:nvSpPr>
        <p:spPr>
          <a:xfrm>
            <a:off x="957320" y="260280"/>
            <a:ext cx="5704737" cy="52540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 pos="10328040" algn="l"/>
                <a:tab pos="10779119" algn="l"/>
                <a:tab pos="10780560" algn="l"/>
                <a:tab pos="10782000" algn="l"/>
              </a:tabLst>
            </a:pPr>
            <a:r>
              <a:rPr lang="fr-FR" sz="2800" b="1" i="0" u="none" strike="noStrike" baseline="0" dirty="0">
                <a:ln>
                  <a:noFill/>
                </a:ln>
                <a:solidFill>
                  <a:srgbClr val="00733C"/>
                </a:solidFill>
                <a:latin typeface="Arial" pitchFamily="18"/>
                <a:ea typeface="Arial" pitchFamily="2"/>
                <a:cs typeface="Arial" pitchFamily="2"/>
              </a:rPr>
              <a:t>	 ATTRIBUTION DU MARCHE</a:t>
            </a:r>
          </a:p>
        </p:txBody>
      </p:sp>
      <p:sp>
        <p:nvSpPr>
          <p:cNvPr id="6" name="Forme libre : forme 5">
            <a:extLst>
              <a:ext uri="{FF2B5EF4-FFF2-40B4-BE49-F238E27FC236}">
                <a16:creationId xmlns:a16="http://schemas.microsoft.com/office/drawing/2014/main" id="{9F768BE9-C2EE-4439-8B6F-B7078AF0CD67}"/>
              </a:ext>
            </a:extLst>
          </p:cNvPr>
          <p:cNvSpPr/>
          <p:nvPr/>
        </p:nvSpPr>
        <p:spPr>
          <a:xfrm>
            <a:off x="74520" y="2719440"/>
            <a:ext cx="1994040" cy="648512"/>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E3001E"/>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200" b="1" i="1" u="none" strike="noStrike" baseline="0" dirty="0">
                <a:ln>
                  <a:noFill/>
                </a:ln>
                <a:solidFill>
                  <a:srgbClr val="FFFFFF"/>
                </a:solidFill>
                <a:latin typeface="Arial" pitchFamily="18"/>
                <a:ea typeface="Arial" pitchFamily="2"/>
                <a:cs typeface="Arial" pitchFamily="2"/>
              </a:rPr>
              <a:t>Utiliser les différents filtres disponibles pour retrouver votre marché</a:t>
            </a:r>
          </a:p>
        </p:txBody>
      </p:sp>
      <p:cxnSp>
        <p:nvCxnSpPr>
          <p:cNvPr id="7" name="Connecteur droit avec flèche 6">
            <a:extLst>
              <a:ext uri="{FF2B5EF4-FFF2-40B4-BE49-F238E27FC236}">
                <a16:creationId xmlns:a16="http://schemas.microsoft.com/office/drawing/2014/main" id="{4B1B1F09-8628-4CE3-A2DA-53514A58F5D2}"/>
              </a:ext>
            </a:extLst>
          </p:cNvPr>
          <p:cNvCxnSpPr>
            <a:stCxn id="6" idx="1"/>
          </p:cNvCxnSpPr>
          <p:nvPr/>
        </p:nvCxnSpPr>
        <p:spPr>
          <a:xfrm flipV="1">
            <a:off x="2068560" y="2702880"/>
            <a:ext cx="530280" cy="340816"/>
          </a:xfrm>
          <a:prstGeom prst="straightConnector1">
            <a:avLst/>
          </a:prstGeom>
          <a:noFill/>
          <a:ln w="25560" cap="sq">
            <a:solidFill>
              <a:srgbClr val="FF0000"/>
            </a:solidFill>
            <a:prstDash val="solid"/>
            <a:miter/>
            <a:tailEnd type="arrow"/>
          </a:ln>
        </p:spPr>
      </p:cxnSp>
      <p:sp>
        <p:nvSpPr>
          <p:cNvPr id="8" name="Forme libre : forme 7">
            <a:extLst>
              <a:ext uri="{FF2B5EF4-FFF2-40B4-BE49-F238E27FC236}">
                <a16:creationId xmlns:a16="http://schemas.microsoft.com/office/drawing/2014/main" id="{29476B38-DC8B-48CB-8A70-CDA13C5787C3}"/>
              </a:ext>
            </a:extLst>
          </p:cNvPr>
          <p:cNvSpPr/>
          <p:nvPr/>
        </p:nvSpPr>
        <p:spPr>
          <a:xfrm>
            <a:off x="5386036" y="3547841"/>
            <a:ext cx="3443927" cy="833178"/>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733C"/>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200" b="1" dirty="0">
                <a:solidFill>
                  <a:srgbClr val="FFFFFF"/>
                </a:solidFill>
                <a:latin typeface="Arial" pitchFamily="18"/>
                <a:ea typeface="Arial" pitchFamily="2"/>
                <a:cs typeface="Arial" pitchFamily="2"/>
              </a:rPr>
              <a:t>2 réponses </a:t>
            </a:r>
          </a:p>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200" i="1" u="none" strike="noStrike" baseline="0" dirty="0">
                <a:ln>
                  <a:noFill/>
                </a:ln>
                <a:solidFill>
                  <a:srgbClr val="FFFFFF"/>
                </a:solidFill>
                <a:latin typeface="Arial" pitchFamily="18"/>
                <a:ea typeface="Arial" pitchFamily="2"/>
                <a:cs typeface="Arial" pitchFamily="2"/>
              </a:rPr>
              <a:t>NB : les consultations sans réponses à la fin du délai de consultation sont automatiquement fermées et déclarées sans suite</a:t>
            </a:r>
          </a:p>
        </p:txBody>
      </p:sp>
      <p:cxnSp>
        <p:nvCxnSpPr>
          <p:cNvPr id="9" name="Connecteur droit avec flèche 8">
            <a:extLst>
              <a:ext uri="{FF2B5EF4-FFF2-40B4-BE49-F238E27FC236}">
                <a16:creationId xmlns:a16="http://schemas.microsoft.com/office/drawing/2014/main" id="{1D81D3EC-285D-4747-B168-78A0EB4428ED}"/>
              </a:ext>
            </a:extLst>
          </p:cNvPr>
          <p:cNvCxnSpPr>
            <a:cxnSpLocks/>
            <a:stCxn id="8" idx="3"/>
          </p:cNvCxnSpPr>
          <p:nvPr/>
        </p:nvCxnSpPr>
        <p:spPr>
          <a:xfrm flipH="1">
            <a:off x="1942109" y="3964430"/>
            <a:ext cx="3443927" cy="518794"/>
          </a:xfrm>
          <a:prstGeom prst="straightConnector1">
            <a:avLst/>
          </a:prstGeom>
          <a:noFill/>
          <a:ln w="25560" cap="sq">
            <a:solidFill>
              <a:srgbClr val="009900"/>
            </a:solidFill>
            <a:prstDash val="solid"/>
            <a:miter/>
            <a:tailEnd type="arrow"/>
          </a:ln>
        </p:spPr>
      </p:cxnSp>
      <p:sp>
        <p:nvSpPr>
          <p:cNvPr id="10" name="Forme libre : forme 9">
            <a:extLst>
              <a:ext uri="{FF2B5EF4-FFF2-40B4-BE49-F238E27FC236}">
                <a16:creationId xmlns:a16="http://schemas.microsoft.com/office/drawing/2014/main" id="{A1B71BB2-FE60-4D4C-88E1-D32C641FE240}"/>
              </a:ext>
            </a:extLst>
          </p:cNvPr>
          <p:cNvSpPr/>
          <p:nvPr/>
        </p:nvSpPr>
        <p:spPr>
          <a:xfrm>
            <a:off x="25560" y="5497352"/>
            <a:ext cx="2103120" cy="463846"/>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64A0"/>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200" b="1" i="1" u="none" strike="noStrike" baseline="0" dirty="0">
                <a:ln>
                  <a:noFill/>
                </a:ln>
                <a:solidFill>
                  <a:srgbClr val="FFFFFF"/>
                </a:solidFill>
                <a:latin typeface="Arial" pitchFamily="18"/>
                <a:ea typeface="Arial" pitchFamily="2"/>
                <a:cs typeface="Arial" pitchFamily="2"/>
              </a:rPr>
              <a:t>Cliquer sur la consultation à valider</a:t>
            </a:r>
          </a:p>
        </p:txBody>
      </p:sp>
      <p:cxnSp>
        <p:nvCxnSpPr>
          <p:cNvPr id="11" name="Connecteur droit avec flèche 10">
            <a:extLst>
              <a:ext uri="{FF2B5EF4-FFF2-40B4-BE49-F238E27FC236}">
                <a16:creationId xmlns:a16="http://schemas.microsoft.com/office/drawing/2014/main" id="{4C05C9C1-EEF4-4899-BDA3-8EB87B79A611}"/>
              </a:ext>
            </a:extLst>
          </p:cNvPr>
          <p:cNvCxnSpPr>
            <a:cxnSpLocks/>
            <a:stCxn id="10" idx="1"/>
          </p:cNvCxnSpPr>
          <p:nvPr/>
        </p:nvCxnSpPr>
        <p:spPr>
          <a:xfrm flipV="1">
            <a:off x="2128680" y="4895273"/>
            <a:ext cx="1067102" cy="834002"/>
          </a:xfrm>
          <a:prstGeom prst="straightConnector1">
            <a:avLst/>
          </a:prstGeom>
          <a:noFill/>
          <a:ln w="25560" cap="sq">
            <a:solidFill>
              <a:srgbClr val="0064A0"/>
            </a:solidFill>
            <a:prstDash val="solid"/>
            <a:miter/>
            <a:tailEnd type="arrow"/>
          </a:ln>
        </p:spPr>
      </p:cxnSp>
      <p:cxnSp>
        <p:nvCxnSpPr>
          <p:cNvPr id="12" name="Connecteur droit avec flèche 11">
            <a:extLst>
              <a:ext uri="{FF2B5EF4-FFF2-40B4-BE49-F238E27FC236}">
                <a16:creationId xmlns:a16="http://schemas.microsoft.com/office/drawing/2014/main" id="{7E58E579-F028-41F4-8B82-B9899BF4C87B}"/>
              </a:ext>
            </a:extLst>
          </p:cNvPr>
          <p:cNvCxnSpPr/>
          <p:nvPr/>
        </p:nvCxnSpPr>
        <p:spPr>
          <a:xfrm flipV="1">
            <a:off x="2068560" y="2964959"/>
            <a:ext cx="4378319" cy="262441"/>
          </a:xfrm>
          <a:prstGeom prst="straightConnector1">
            <a:avLst/>
          </a:prstGeom>
          <a:noFill/>
          <a:ln w="25560" cap="sq">
            <a:solidFill>
              <a:srgbClr val="FF0000"/>
            </a:solidFill>
            <a:prstDash val="solid"/>
            <a:miter/>
            <a:tailEnd type="arrow"/>
          </a:ln>
        </p:spPr>
      </p:cxnSp>
      <p:sp>
        <p:nvSpPr>
          <p:cNvPr id="13" name="Forme libre : forme 12">
            <a:extLst>
              <a:ext uri="{FF2B5EF4-FFF2-40B4-BE49-F238E27FC236}">
                <a16:creationId xmlns:a16="http://schemas.microsoft.com/office/drawing/2014/main" id="{21170478-256D-4D96-8F8F-31A0B0E1ADBA}"/>
              </a:ext>
            </a:extLst>
          </p:cNvPr>
          <p:cNvSpPr/>
          <p:nvPr/>
        </p:nvSpPr>
        <p:spPr>
          <a:xfrm>
            <a:off x="44280" y="6281639"/>
            <a:ext cx="9144000" cy="405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noAutofit/>
          </a:bodyPr>
          <a:lstStyle/>
          <a:p>
            <a:pPr marL="0" marR="0" lvl="0" indent="0" algn="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1A7C1918-0BB4-4B24-8957-ED39ABE96959}" type="slidenum">
              <a:rPr/>
              <a:t>52</a:t>
            </a:fld>
            <a:endParaRPr lang="fr-FR" sz="1800" b="1" i="0" u="none" strike="noStrike" baseline="0" dirty="0">
              <a:ln>
                <a:noFill/>
              </a:ln>
              <a:solidFill>
                <a:srgbClr val="948A54"/>
              </a:solidFill>
              <a:latin typeface="Arial" pitchFamily="18"/>
              <a:ea typeface="Arial" pitchFamily="2"/>
              <a:cs typeface="Arial" pitchFamily="2"/>
            </a:endParaRPr>
          </a:p>
        </p:txBody>
      </p:sp>
      <p:sp>
        <p:nvSpPr>
          <p:cNvPr id="14" name="Forme libre : forme 13">
            <a:extLst>
              <a:ext uri="{FF2B5EF4-FFF2-40B4-BE49-F238E27FC236}">
                <a16:creationId xmlns:a16="http://schemas.microsoft.com/office/drawing/2014/main" id="{721E5A25-85AE-45EB-B96F-B164EFC832B4}"/>
              </a:ext>
            </a:extLst>
          </p:cNvPr>
          <p:cNvSpPr/>
          <p:nvPr/>
        </p:nvSpPr>
        <p:spPr>
          <a:xfrm>
            <a:off x="262080" y="784080"/>
            <a:ext cx="8351640" cy="52540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005DA2"/>
                </a:solidFill>
                <a:latin typeface="Arial" pitchFamily="18"/>
                <a:ea typeface="ヒラギノ角ゴ Pro W3" pitchFamily="2"/>
                <a:cs typeface="ヒラギノ角ゴ Pro W3" pitchFamily="2"/>
              </a:rPr>
              <a:t>Lorsque le délai de consultation est terminé, le statut de la consultation passe « à valider » et vous pouvez attribuer votre marché/</a:t>
            </a:r>
            <a:r>
              <a:rPr lang="fr-FR" sz="1400" b="1" dirty="0">
                <a:solidFill>
                  <a:srgbClr val="005DA2"/>
                </a:solidFill>
                <a:latin typeface="Arial" pitchFamily="18"/>
                <a:ea typeface="ヒラギノ角ゴ Pro W3" pitchFamily="2"/>
                <a:cs typeface="ヒラギノ角ゴ Pro W3" pitchFamily="2"/>
              </a:rPr>
              <a:t>passer</a:t>
            </a:r>
            <a:r>
              <a:rPr lang="fr-FR" sz="1400" b="1" i="0" u="none" strike="noStrike" baseline="0" dirty="0">
                <a:ln>
                  <a:noFill/>
                </a:ln>
                <a:solidFill>
                  <a:srgbClr val="005DA2"/>
                </a:solidFill>
                <a:latin typeface="Arial" pitchFamily="18"/>
                <a:ea typeface="ヒラギノ角ゴ Pro W3" pitchFamily="2"/>
                <a:cs typeface="ヒラギノ角ゴ Pro W3" pitchFamily="2"/>
              </a:rPr>
              <a:t> votre commande.</a:t>
            </a:r>
          </a:p>
        </p:txBody>
      </p:sp>
      <p:sp>
        <p:nvSpPr>
          <p:cNvPr id="15" name="Forme libre : forme 14">
            <a:extLst>
              <a:ext uri="{FF2B5EF4-FFF2-40B4-BE49-F238E27FC236}">
                <a16:creationId xmlns:a16="http://schemas.microsoft.com/office/drawing/2014/main" id="{75136B67-5D68-432A-8DAA-F668DD5BD2C2}"/>
              </a:ext>
            </a:extLst>
          </p:cNvPr>
          <p:cNvSpPr/>
          <p:nvPr/>
        </p:nvSpPr>
        <p:spPr>
          <a:xfrm>
            <a:off x="237960" y="369719"/>
            <a:ext cx="293760" cy="3049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0000"/>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6" name="Forme libre : forme 15">
            <a:extLst>
              <a:ext uri="{FF2B5EF4-FFF2-40B4-BE49-F238E27FC236}">
                <a16:creationId xmlns:a16="http://schemas.microsoft.com/office/drawing/2014/main" id="{D0491CC3-FE4C-4D5D-BC18-79FD3DCBD99C}"/>
              </a:ext>
            </a:extLst>
          </p:cNvPr>
          <p:cNvSpPr/>
          <p:nvPr/>
        </p:nvSpPr>
        <p:spPr>
          <a:xfrm>
            <a:off x="630360" y="369719"/>
            <a:ext cx="293400" cy="3049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3C139"/>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name="page41">
    <p:spTree>
      <p:nvGrpSpPr>
        <p:cNvPr id="1" name=""/>
        <p:cNvGrpSpPr/>
        <p:nvPr/>
      </p:nvGrpSpPr>
      <p:grpSpPr>
        <a:xfrm>
          <a:off x="0" y="0"/>
          <a:ext cx="0" cy="0"/>
          <a:chOff x="0" y="0"/>
          <a:chExt cx="0" cy="0"/>
        </a:xfrm>
      </p:grpSpPr>
      <p:pic>
        <p:nvPicPr>
          <p:cNvPr id="38" name="Image 37">
            <a:extLst>
              <a:ext uri="{FF2B5EF4-FFF2-40B4-BE49-F238E27FC236}">
                <a16:creationId xmlns:a16="http://schemas.microsoft.com/office/drawing/2014/main" id="{EC9A06BC-808F-994D-DC34-8D19F2F3671A}"/>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2014116" y="1882742"/>
            <a:ext cx="7220753" cy="4492315"/>
          </a:xfrm>
          <a:prstGeom prst="rect">
            <a:avLst/>
          </a:prstGeom>
        </p:spPr>
      </p:pic>
      <p:cxnSp>
        <p:nvCxnSpPr>
          <p:cNvPr id="3" name="Connecteur : en angle 2">
            <a:extLst>
              <a:ext uri="{FF2B5EF4-FFF2-40B4-BE49-F238E27FC236}">
                <a16:creationId xmlns:a16="http://schemas.microsoft.com/office/drawing/2014/main" id="{4DE1EB16-F55A-4C63-B60D-BD57ED0F7070}"/>
              </a:ext>
            </a:extLst>
          </p:cNvPr>
          <p:cNvCxnSpPr/>
          <p:nvPr/>
        </p:nvCxnSpPr>
        <p:spPr>
          <a:xfrm flipH="1">
            <a:off x="5838120" y="1122120"/>
            <a:ext cx="3189600" cy="1910160"/>
          </a:xfrm>
          <a:prstGeom prst="bentConnector3">
            <a:avLst/>
          </a:prstGeom>
          <a:noFill/>
          <a:ln>
            <a:noFill/>
            <a:prstDash val="solid"/>
          </a:ln>
        </p:spPr>
      </p:cxnSp>
      <p:sp>
        <p:nvSpPr>
          <p:cNvPr id="4" name="Forme libre : forme 3">
            <a:extLst>
              <a:ext uri="{FF2B5EF4-FFF2-40B4-BE49-F238E27FC236}">
                <a16:creationId xmlns:a16="http://schemas.microsoft.com/office/drawing/2014/main" id="{54B98B85-2D21-40AC-AB94-700E083F6A66}"/>
              </a:ext>
            </a:extLst>
          </p:cNvPr>
          <p:cNvSpPr/>
          <p:nvPr/>
        </p:nvSpPr>
        <p:spPr>
          <a:xfrm>
            <a:off x="787460" y="503280"/>
            <a:ext cx="8150400" cy="494624"/>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 pos="10328040" algn="l"/>
                <a:tab pos="10779119" algn="l"/>
                <a:tab pos="10780560" algn="l"/>
                <a:tab pos="10782000" algn="l"/>
              </a:tabLst>
            </a:pPr>
            <a:r>
              <a:rPr lang="fr-FR" sz="2600" b="1" i="0" u="none" strike="noStrike" baseline="0" dirty="0">
                <a:ln>
                  <a:noFill/>
                </a:ln>
                <a:solidFill>
                  <a:srgbClr val="00733C"/>
                </a:solidFill>
                <a:latin typeface="Arial" pitchFamily="18"/>
                <a:ea typeface="Arial" pitchFamily="2"/>
                <a:cs typeface="Arial" pitchFamily="2"/>
              </a:rPr>
              <a:t>	ATTRIBUTION - SELECTION DES FOURNISSEURS</a:t>
            </a:r>
          </a:p>
        </p:txBody>
      </p:sp>
      <p:sp>
        <p:nvSpPr>
          <p:cNvPr id="5" name="Forme libre : forme 4">
            <a:extLst>
              <a:ext uri="{FF2B5EF4-FFF2-40B4-BE49-F238E27FC236}">
                <a16:creationId xmlns:a16="http://schemas.microsoft.com/office/drawing/2014/main" id="{1067C86F-6F66-471F-9011-6E27DF9E4482}"/>
              </a:ext>
            </a:extLst>
          </p:cNvPr>
          <p:cNvSpPr/>
          <p:nvPr/>
        </p:nvSpPr>
        <p:spPr>
          <a:xfrm>
            <a:off x="-3240" y="2548080"/>
            <a:ext cx="1622519" cy="463846"/>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E3001E"/>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200" b="1" u="none" strike="noStrike" baseline="0" dirty="0">
                <a:ln>
                  <a:noFill/>
                </a:ln>
                <a:solidFill>
                  <a:srgbClr val="FFFFFF"/>
                </a:solidFill>
                <a:latin typeface="Arial" pitchFamily="18"/>
                <a:ea typeface="Arial" pitchFamily="2"/>
                <a:cs typeface="Arial" pitchFamily="2"/>
              </a:rPr>
              <a:t> Résumé de la consultation</a:t>
            </a:r>
          </a:p>
        </p:txBody>
      </p:sp>
      <p:sp>
        <p:nvSpPr>
          <p:cNvPr id="6" name="Forme libre : forme 5">
            <a:extLst>
              <a:ext uri="{FF2B5EF4-FFF2-40B4-BE49-F238E27FC236}">
                <a16:creationId xmlns:a16="http://schemas.microsoft.com/office/drawing/2014/main" id="{9E098B67-7983-4475-A8B6-336FEAD9034E}"/>
              </a:ext>
            </a:extLst>
          </p:cNvPr>
          <p:cNvSpPr/>
          <p:nvPr/>
        </p:nvSpPr>
        <p:spPr>
          <a:xfrm>
            <a:off x="21876" y="3885132"/>
            <a:ext cx="1992240" cy="52540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733C"/>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Détails des offres des fournisseurs</a:t>
            </a:r>
          </a:p>
        </p:txBody>
      </p:sp>
      <p:cxnSp>
        <p:nvCxnSpPr>
          <p:cNvPr id="7" name="Connecteur droit avec flèche 6">
            <a:extLst>
              <a:ext uri="{FF2B5EF4-FFF2-40B4-BE49-F238E27FC236}">
                <a16:creationId xmlns:a16="http://schemas.microsoft.com/office/drawing/2014/main" id="{EDB5A681-B78E-4D52-8EA7-DBACCFE5DE05}"/>
              </a:ext>
            </a:extLst>
          </p:cNvPr>
          <p:cNvCxnSpPr>
            <a:cxnSpLocks/>
          </p:cNvCxnSpPr>
          <p:nvPr/>
        </p:nvCxnSpPr>
        <p:spPr>
          <a:xfrm flipV="1">
            <a:off x="2030400" y="4101690"/>
            <a:ext cx="3059769" cy="70160"/>
          </a:xfrm>
          <a:prstGeom prst="straightConnector1">
            <a:avLst/>
          </a:prstGeom>
          <a:noFill/>
          <a:ln w="25560" cap="sq">
            <a:solidFill>
              <a:srgbClr val="009900"/>
            </a:solidFill>
            <a:prstDash val="solid"/>
            <a:miter/>
            <a:tailEnd type="arrow"/>
          </a:ln>
        </p:spPr>
      </p:cxnSp>
      <p:cxnSp>
        <p:nvCxnSpPr>
          <p:cNvPr id="10" name="Connecteur droit avec flèche 9">
            <a:extLst>
              <a:ext uri="{FF2B5EF4-FFF2-40B4-BE49-F238E27FC236}">
                <a16:creationId xmlns:a16="http://schemas.microsoft.com/office/drawing/2014/main" id="{DD51588F-4A7C-483E-8E48-1103374AF292}"/>
              </a:ext>
            </a:extLst>
          </p:cNvPr>
          <p:cNvCxnSpPr>
            <a:cxnSpLocks/>
            <a:stCxn id="5" idx="1"/>
          </p:cNvCxnSpPr>
          <p:nvPr/>
        </p:nvCxnSpPr>
        <p:spPr>
          <a:xfrm flipV="1">
            <a:off x="1619279" y="2777580"/>
            <a:ext cx="255703" cy="2423"/>
          </a:xfrm>
          <a:prstGeom prst="straightConnector1">
            <a:avLst/>
          </a:prstGeom>
          <a:noFill/>
          <a:ln w="25560" cap="sq">
            <a:solidFill>
              <a:srgbClr val="FF0000"/>
            </a:solidFill>
            <a:prstDash val="solid"/>
            <a:miter/>
            <a:tailEnd type="arrow"/>
          </a:ln>
        </p:spPr>
      </p:cxnSp>
      <p:sp>
        <p:nvSpPr>
          <p:cNvPr id="11" name="Forme libre : forme 10">
            <a:extLst>
              <a:ext uri="{FF2B5EF4-FFF2-40B4-BE49-F238E27FC236}">
                <a16:creationId xmlns:a16="http://schemas.microsoft.com/office/drawing/2014/main" id="{C2F92C93-EFB6-4103-A9A2-D83AAD7B9DF4}"/>
              </a:ext>
            </a:extLst>
          </p:cNvPr>
          <p:cNvSpPr/>
          <p:nvPr/>
        </p:nvSpPr>
        <p:spPr>
          <a:xfrm>
            <a:off x="1785212" y="1781836"/>
            <a:ext cx="236520" cy="1244520"/>
          </a:xfrm>
          <a:custGeom>
            <a:avLst>
              <a:gd name="f0" fmla="val 341"/>
            </a:avLst>
            <a:gdLst>
              <a:gd name="f1" fmla="val 10800000"/>
              <a:gd name="f2" fmla="val 5400000"/>
              <a:gd name="f3" fmla="val 180"/>
              <a:gd name="f4" fmla="val w"/>
              <a:gd name="f5" fmla="val h"/>
              <a:gd name="f6" fmla="val 0"/>
              <a:gd name="f7" fmla="val 21600"/>
              <a:gd name="f8" fmla="val -2147483647"/>
              <a:gd name="f9" fmla="val 2147483647"/>
              <a:gd name="f10" fmla="val 10800"/>
              <a:gd name="f11" fmla="+- 0 0 0"/>
              <a:gd name="f12" fmla="*/ f4 1 21600"/>
              <a:gd name="f13" fmla="*/ f5 1 21600"/>
              <a:gd name="f14" fmla="pin 0 f0 10800"/>
              <a:gd name="f15" fmla="*/ f11 f1 1"/>
              <a:gd name="f16" fmla="*/ f14 1 2"/>
              <a:gd name="f17" fmla="+- f6 f14 0"/>
              <a:gd name="f18" fmla="+- f7 0 f14"/>
              <a:gd name="f19" fmla="*/ f6 f12 1"/>
              <a:gd name="f20" fmla="*/ f14 f13 1"/>
              <a:gd name="f21" fmla="*/ 6350 f12 1"/>
              <a:gd name="f22" fmla="*/ 21600 f12 1"/>
              <a:gd name="f23" fmla="*/ 0 f13 1"/>
              <a:gd name="f24" fmla="*/ f15 1 f3"/>
              <a:gd name="f25" fmla="*/ 0 f12 1"/>
              <a:gd name="f26" fmla="*/ 10800 f13 1"/>
              <a:gd name="f27" fmla="*/ 21600 f13 1"/>
              <a:gd name="f28" fmla="+- f6 f16 0"/>
              <a:gd name="f29" fmla="+- f7 0 f16"/>
              <a:gd name="f30" fmla="+- f24 0 f2"/>
              <a:gd name="f31" fmla="*/ f29 f13 1"/>
              <a:gd name="f32" fmla="*/ f28 f13 1"/>
            </a:gdLst>
            <a:ahLst>
              <a:ahXY gdRefY="f0" minY="f6" maxY="f10">
                <a:pos x="f19" y="f20"/>
              </a:ahXY>
            </a:ahLst>
            <a:cxnLst>
              <a:cxn ang="3cd4">
                <a:pos x="hc" y="t"/>
              </a:cxn>
              <a:cxn ang="0">
                <a:pos x="r" y="vc"/>
              </a:cxn>
              <a:cxn ang="cd4">
                <a:pos x="hc" y="b"/>
              </a:cxn>
              <a:cxn ang="cd2">
                <a:pos x="l" y="vc"/>
              </a:cxn>
              <a:cxn ang="f30">
                <a:pos x="f22" y="f23"/>
              </a:cxn>
              <a:cxn ang="f30">
                <a:pos x="f25" y="f26"/>
              </a:cxn>
              <a:cxn ang="f30">
                <a:pos x="f22" y="f27"/>
              </a:cxn>
            </a:cxnLst>
            <a:rect l="f21" t="f32" r="f22" b="f31"/>
            <a:pathLst>
              <a:path w="21600" h="21600">
                <a:moveTo>
                  <a:pt x="f7" y="f6"/>
                </a:moveTo>
                <a:cubicBezTo>
                  <a:pt x="f10" y="f6"/>
                  <a:pt x="f6" y="f28"/>
                  <a:pt x="f6" y="f17"/>
                </a:cubicBezTo>
                <a:lnTo>
                  <a:pt x="f6" y="f18"/>
                </a:lnTo>
                <a:cubicBezTo>
                  <a:pt x="f6" y="f29"/>
                  <a:pt x="f10" y="f7"/>
                  <a:pt x="f7" y="f7"/>
                </a:cubicBezTo>
              </a:path>
            </a:pathLst>
          </a:custGeom>
          <a:noFill/>
          <a:ln w="28440" cap="sq">
            <a:solidFill>
              <a:srgbClr val="FF0000"/>
            </a:solidFill>
            <a:prstDash val="solid"/>
            <a:miter/>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2" name="Forme libre : forme 11">
            <a:extLst>
              <a:ext uri="{FF2B5EF4-FFF2-40B4-BE49-F238E27FC236}">
                <a16:creationId xmlns:a16="http://schemas.microsoft.com/office/drawing/2014/main" id="{856097E5-5EF2-4B17-AFFD-3D0F45745944}"/>
              </a:ext>
            </a:extLst>
          </p:cNvPr>
          <p:cNvSpPr/>
          <p:nvPr/>
        </p:nvSpPr>
        <p:spPr>
          <a:xfrm>
            <a:off x="2187541" y="3043035"/>
            <a:ext cx="6516720" cy="419040"/>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noFill/>
          <a:ln w="28440" cap="sq">
            <a:solidFill>
              <a:srgbClr val="009900"/>
            </a:solidFill>
            <a:prstDash val="solid"/>
            <a:miter/>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3" name="Forme libre : forme 12">
            <a:extLst>
              <a:ext uri="{FF2B5EF4-FFF2-40B4-BE49-F238E27FC236}">
                <a16:creationId xmlns:a16="http://schemas.microsoft.com/office/drawing/2014/main" id="{8572EACB-85FD-4E31-8B9B-A3C20D8D8F5C}"/>
              </a:ext>
            </a:extLst>
          </p:cNvPr>
          <p:cNvSpPr/>
          <p:nvPr/>
        </p:nvSpPr>
        <p:spPr>
          <a:xfrm>
            <a:off x="2846341" y="3377836"/>
            <a:ext cx="5184720" cy="3373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600" b="1" i="1" u="none" strike="noStrike" baseline="0" dirty="0">
                <a:ln>
                  <a:noFill/>
                </a:ln>
                <a:solidFill>
                  <a:srgbClr val="009900"/>
                </a:solidFill>
                <a:latin typeface="Arial" pitchFamily="18"/>
                <a:ea typeface="Arial" pitchFamily="2"/>
                <a:cs typeface="Arial" pitchFamily="2"/>
              </a:rPr>
              <a:t>Etat d’avancement de la commande</a:t>
            </a:r>
          </a:p>
        </p:txBody>
      </p:sp>
      <p:sp>
        <p:nvSpPr>
          <p:cNvPr id="14" name="Forme libre : forme 13">
            <a:extLst>
              <a:ext uri="{FF2B5EF4-FFF2-40B4-BE49-F238E27FC236}">
                <a16:creationId xmlns:a16="http://schemas.microsoft.com/office/drawing/2014/main" id="{4625BB76-40E0-4993-A008-B28BBFC9FF8A}"/>
              </a:ext>
            </a:extLst>
          </p:cNvPr>
          <p:cNvSpPr/>
          <p:nvPr/>
        </p:nvSpPr>
        <p:spPr>
          <a:xfrm>
            <a:off x="2717821" y="3503116"/>
            <a:ext cx="144360" cy="117720"/>
          </a:xfrm>
          <a:custGeom>
            <a:avLst>
              <a:gd name="f0" fmla="val 12818"/>
            </a:avLst>
            <a:gdLst>
              <a:gd name="f1" fmla="val w"/>
              <a:gd name="f2" fmla="val h"/>
              <a:gd name="f3" fmla="val 0"/>
              <a:gd name="f4" fmla="val 21600"/>
              <a:gd name="f5" fmla="val -2147483647"/>
              <a:gd name="f6" fmla="val 2147483647"/>
              <a:gd name="f7" fmla="val 10800"/>
              <a:gd name="f8" fmla="*/ f1 1 21600"/>
              <a:gd name="f9" fmla="*/ f2 1 21600"/>
              <a:gd name="f10" fmla="pin 0 f0 21600"/>
              <a:gd name="f11" fmla="val f10"/>
              <a:gd name="f12" fmla="*/ f10 f8 1"/>
              <a:gd name="f13" fmla="*/ f3 f9 1"/>
              <a:gd name="f14" fmla="*/ 0 f8 1"/>
              <a:gd name="f15" fmla="*/ 21600 f8 1"/>
              <a:gd name="f16" fmla="*/ 21600 f9 1"/>
              <a:gd name="f17" fmla="*/ 0 f9 1"/>
              <a:gd name="f18" fmla="+- 21600 0 f11"/>
            </a:gdLst>
            <a:ahLst>
              <a:ahXY gdRefX="f0" minX="f3" maxX="f4">
                <a:pos x="f12" y="f13"/>
              </a:ahXY>
            </a:ahLst>
            <a:cxnLst>
              <a:cxn ang="3cd4">
                <a:pos x="hc" y="t"/>
              </a:cxn>
              <a:cxn ang="0">
                <a:pos x="r" y="vc"/>
              </a:cxn>
              <a:cxn ang="cd4">
                <a:pos x="hc" y="b"/>
              </a:cxn>
              <a:cxn ang="cd2">
                <a:pos x="l" y="vc"/>
              </a:cxn>
            </a:cxnLst>
            <a:rect l="f14" t="f17" r="f15" b="f16"/>
            <a:pathLst>
              <a:path w="21600" h="21600">
                <a:moveTo>
                  <a:pt x="f3" y="f3"/>
                </a:moveTo>
                <a:lnTo>
                  <a:pt x="f11" y="f3"/>
                </a:lnTo>
                <a:lnTo>
                  <a:pt x="f4" y="f7"/>
                </a:lnTo>
                <a:lnTo>
                  <a:pt x="f11" y="f4"/>
                </a:lnTo>
                <a:lnTo>
                  <a:pt x="f3" y="f4"/>
                </a:lnTo>
                <a:lnTo>
                  <a:pt x="f18" y="f7"/>
                </a:lnTo>
                <a:close/>
              </a:path>
            </a:pathLst>
          </a:custGeom>
          <a:solidFill>
            <a:srgbClr val="009900"/>
          </a:solidFill>
          <a:ln w="9360" cap="sq">
            <a:solidFill>
              <a:srgbClr val="009900"/>
            </a:solidFill>
            <a:prstDash val="solid"/>
            <a:roun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5" name="Forme libre : forme 14">
            <a:extLst>
              <a:ext uri="{FF2B5EF4-FFF2-40B4-BE49-F238E27FC236}">
                <a16:creationId xmlns:a16="http://schemas.microsoft.com/office/drawing/2014/main" id="{2BE0AE52-D2A9-47BE-892F-94BDE850B743}"/>
              </a:ext>
            </a:extLst>
          </p:cNvPr>
          <p:cNvSpPr/>
          <p:nvPr/>
        </p:nvSpPr>
        <p:spPr>
          <a:xfrm>
            <a:off x="6485390" y="3513000"/>
            <a:ext cx="144360" cy="118800"/>
          </a:xfrm>
          <a:custGeom>
            <a:avLst>
              <a:gd name="f0" fmla="val 12699"/>
            </a:avLst>
            <a:gdLst>
              <a:gd name="f1" fmla="val w"/>
              <a:gd name="f2" fmla="val h"/>
              <a:gd name="f3" fmla="val 0"/>
              <a:gd name="f4" fmla="val 21600"/>
              <a:gd name="f5" fmla="val -2147483647"/>
              <a:gd name="f6" fmla="val 2147483647"/>
              <a:gd name="f7" fmla="val 10800"/>
              <a:gd name="f8" fmla="*/ f1 1 21600"/>
              <a:gd name="f9" fmla="*/ f2 1 21600"/>
              <a:gd name="f10" fmla="pin 0 f0 21600"/>
              <a:gd name="f11" fmla="val f10"/>
              <a:gd name="f12" fmla="*/ f10 f8 1"/>
              <a:gd name="f13" fmla="*/ f3 f9 1"/>
              <a:gd name="f14" fmla="*/ 0 f8 1"/>
              <a:gd name="f15" fmla="*/ 21600 f8 1"/>
              <a:gd name="f16" fmla="*/ 21600 f9 1"/>
              <a:gd name="f17" fmla="*/ 0 f9 1"/>
              <a:gd name="f18" fmla="+- 21600 0 f11"/>
            </a:gdLst>
            <a:ahLst>
              <a:ahXY gdRefX="f0" minX="f3" maxX="f4">
                <a:pos x="f12" y="f13"/>
              </a:ahXY>
            </a:ahLst>
            <a:cxnLst>
              <a:cxn ang="3cd4">
                <a:pos x="hc" y="t"/>
              </a:cxn>
              <a:cxn ang="0">
                <a:pos x="r" y="vc"/>
              </a:cxn>
              <a:cxn ang="cd4">
                <a:pos x="hc" y="b"/>
              </a:cxn>
              <a:cxn ang="cd2">
                <a:pos x="l" y="vc"/>
              </a:cxn>
            </a:cxnLst>
            <a:rect l="f14" t="f17" r="f15" b="f16"/>
            <a:pathLst>
              <a:path w="21600" h="21600">
                <a:moveTo>
                  <a:pt x="f3" y="f3"/>
                </a:moveTo>
                <a:lnTo>
                  <a:pt x="f11" y="f3"/>
                </a:lnTo>
                <a:lnTo>
                  <a:pt x="f4" y="f7"/>
                </a:lnTo>
                <a:lnTo>
                  <a:pt x="f11" y="f4"/>
                </a:lnTo>
                <a:lnTo>
                  <a:pt x="f3" y="f4"/>
                </a:lnTo>
                <a:lnTo>
                  <a:pt x="f18" y="f7"/>
                </a:lnTo>
                <a:close/>
              </a:path>
            </a:pathLst>
          </a:custGeom>
          <a:solidFill>
            <a:srgbClr val="009900"/>
          </a:solidFill>
          <a:ln w="9360" cap="sq">
            <a:solidFill>
              <a:srgbClr val="009900"/>
            </a:solidFill>
            <a:prstDash val="solid"/>
            <a:roun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6" name="Forme libre : forme 15">
            <a:extLst>
              <a:ext uri="{FF2B5EF4-FFF2-40B4-BE49-F238E27FC236}">
                <a16:creationId xmlns:a16="http://schemas.microsoft.com/office/drawing/2014/main" id="{332D646A-73AF-4C35-AD0B-25447C388625}"/>
              </a:ext>
            </a:extLst>
          </p:cNvPr>
          <p:cNvSpPr/>
          <p:nvPr/>
        </p:nvSpPr>
        <p:spPr>
          <a:xfrm>
            <a:off x="6702830" y="3509760"/>
            <a:ext cx="142920" cy="119160"/>
          </a:xfrm>
          <a:custGeom>
            <a:avLst>
              <a:gd name="f0" fmla="val 12600"/>
            </a:avLst>
            <a:gdLst>
              <a:gd name="f1" fmla="val w"/>
              <a:gd name="f2" fmla="val h"/>
              <a:gd name="f3" fmla="val 0"/>
              <a:gd name="f4" fmla="val 21600"/>
              <a:gd name="f5" fmla="val -2147483647"/>
              <a:gd name="f6" fmla="val 2147483647"/>
              <a:gd name="f7" fmla="val 10800"/>
              <a:gd name="f8" fmla="*/ f1 1 21600"/>
              <a:gd name="f9" fmla="*/ f2 1 21600"/>
              <a:gd name="f10" fmla="pin 0 f0 21600"/>
              <a:gd name="f11" fmla="val f10"/>
              <a:gd name="f12" fmla="*/ f10 f8 1"/>
              <a:gd name="f13" fmla="*/ f3 f9 1"/>
              <a:gd name="f14" fmla="*/ 0 f8 1"/>
              <a:gd name="f15" fmla="*/ 21600 f8 1"/>
              <a:gd name="f16" fmla="*/ 21600 f9 1"/>
              <a:gd name="f17" fmla="*/ 0 f9 1"/>
              <a:gd name="f18" fmla="+- 21600 0 f11"/>
            </a:gdLst>
            <a:ahLst>
              <a:ahXY gdRefX="f0" minX="f3" maxX="f4">
                <a:pos x="f12" y="f13"/>
              </a:ahXY>
            </a:ahLst>
            <a:cxnLst>
              <a:cxn ang="3cd4">
                <a:pos x="hc" y="t"/>
              </a:cxn>
              <a:cxn ang="0">
                <a:pos x="r" y="vc"/>
              </a:cxn>
              <a:cxn ang="cd4">
                <a:pos x="hc" y="b"/>
              </a:cxn>
              <a:cxn ang="cd2">
                <a:pos x="l" y="vc"/>
              </a:cxn>
            </a:cxnLst>
            <a:rect l="f14" t="f17" r="f15" b="f16"/>
            <a:pathLst>
              <a:path w="21600" h="21600">
                <a:moveTo>
                  <a:pt x="f3" y="f3"/>
                </a:moveTo>
                <a:lnTo>
                  <a:pt x="f11" y="f3"/>
                </a:lnTo>
                <a:lnTo>
                  <a:pt x="f4" y="f7"/>
                </a:lnTo>
                <a:lnTo>
                  <a:pt x="f11" y="f4"/>
                </a:lnTo>
                <a:lnTo>
                  <a:pt x="f3" y="f4"/>
                </a:lnTo>
                <a:lnTo>
                  <a:pt x="f18" y="f7"/>
                </a:lnTo>
                <a:close/>
              </a:path>
            </a:pathLst>
          </a:custGeom>
          <a:solidFill>
            <a:srgbClr val="009900"/>
          </a:solidFill>
          <a:ln w="9360" cap="sq">
            <a:solidFill>
              <a:srgbClr val="009900"/>
            </a:solidFill>
            <a:prstDash val="solid"/>
            <a:roun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7" name="Forme libre : forme 16">
            <a:extLst>
              <a:ext uri="{FF2B5EF4-FFF2-40B4-BE49-F238E27FC236}">
                <a16:creationId xmlns:a16="http://schemas.microsoft.com/office/drawing/2014/main" id="{BACB74EC-959A-4A8C-90A4-4BE503E22EFC}"/>
              </a:ext>
            </a:extLst>
          </p:cNvPr>
          <p:cNvSpPr/>
          <p:nvPr/>
        </p:nvSpPr>
        <p:spPr>
          <a:xfrm>
            <a:off x="6901190" y="3514440"/>
            <a:ext cx="142920" cy="119160"/>
          </a:xfrm>
          <a:custGeom>
            <a:avLst>
              <a:gd name="f0" fmla="val 12600"/>
            </a:avLst>
            <a:gdLst>
              <a:gd name="f1" fmla="val w"/>
              <a:gd name="f2" fmla="val h"/>
              <a:gd name="f3" fmla="val 0"/>
              <a:gd name="f4" fmla="val 21600"/>
              <a:gd name="f5" fmla="val -2147483647"/>
              <a:gd name="f6" fmla="val 2147483647"/>
              <a:gd name="f7" fmla="val 10800"/>
              <a:gd name="f8" fmla="*/ f1 1 21600"/>
              <a:gd name="f9" fmla="*/ f2 1 21600"/>
              <a:gd name="f10" fmla="pin 0 f0 21600"/>
              <a:gd name="f11" fmla="val f10"/>
              <a:gd name="f12" fmla="*/ f10 f8 1"/>
              <a:gd name="f13" fmla="*/ f3 f9 1"/>
              <a:gd name="f14" fmla="*/ 0 f8 1"/>
              <a:gd name="f15" fmla="*/ 21600 f8 1"/>
              <a:gd name="f16" fmla="*/ 21600 f9 1"/>
              <a:gd name="f17" fmla="*/ 0 f9 1"/>
              <a:gd name="f18" fmla="+- 21600 0 f11"/>
            </a:gdLst>
            <a:ahLst>
              <a:ahXY gdRefX="f0" minX="f3" maxX="f4">
                <a:pos x="f12" y="f13"/>
              </a:ahXY>
            </a:ahLst>
            <a:cxnLst>
              <a:cxn ang="3cd4">
                <a:pos x="hc" y="t"/>
              </a:cxn>
              <a:cxn ang="0">
                <a:pos x="r" y="vc"/>
              </a:cxn>
              <a:cxn ang="cd4">
                <a:pos x="hc" y="b"/>
              </a:cxn>
              <a:cxn ang="cd2">
                <a:pos x="l" y="vc"/>
              </a:cxn>
            </a:cxnLst>
            <a:rect l="f14" t="f17" r="f15" b="f16"/>
            <a:pathLst>
              <a:path w="21600" h="21600">
                <a:moveTo>
                  <a:pt x="f3" y="f3"/>
                </a:moveTo>
                <a:lnTo>
                  <a:pt x="f11" y="f3"/>
                </a:lnTo>
                <a:lnTo>
                  <a:pt x="f4" y="f7"/>
                </a:lnTo>
                <a:lnTo>
                  <a:pt x="f11" y="f4"/>
                </a:lnTo>
                <a:lnTo>
                  <a:pt x="f3" y="f4"/>
                </a:lnTo>
                <a:lnTo>
                  <a:pt x="f18" y="f7"/>
                </a:lnTo>
                <a:close/>
              </a:path>
            </a:pathLst>
          </a:custGeom>
          <a:solidFill>
            <a:srgbClr val="009900"/>
          </a:solidFill>
          <a:ln w="9360" cap="sq">
            <a:solidFill>
              <a:srgbClr val="009900"/>
            </a:solidFill>
            <a:prstDash val="solid"/>
            <a:roun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cxnSp>
        <p:nvCxnSpPr>
          <p:cNvPr id="18" name="Connecteur droit avec flèche 17">
            <a:extLst>
              <a:ext uri="{FF2B5EF4-FFF2-40B4-BE49-F238E27FC236}">
                <a16:creationId xmlns:a16="http://schemas.microsoft.com/office/drawing/2014/main" id="{3F9EE446-81DE-42D2-9379-E97ECE7499E3}"/>
              </a:ext>
            </a:extLst>
          </p:cNvPr>
          <p:cNvCxnSpPr>
            <a:cxnSpLocks/>
          </p:cNvCxnSpPr>
          <p:nvPr/>
        </p:nvCxnSpPr>
        <p:spPr>
          <a:xfrm>
            <a:off x="4176575" y="4136770"/>
            <a:ext cx="830006" cy="59240"/>
          </a:xfrm>
          <a:prstGeom prst="straightConnector1">
            <a:avLst/>
          </a:prstGeom>
          <a:noFill/>
          <a:ln w="25560" cap="sq">
            <a:solidFill>
              <a:srgbClr val="009900"/>
            </a:solidFill>
            <a:prstDash val="solid"/>
            <a:miter/>
            <a:tailEnd type="arrow"/>
          </a:ln>
        </p:spPr>
      </p:cxnSp>
      <p:cxnSp>
        <p:nvCxnSpPr>
          <p:cNvPr id="19" name="Connecteur droit avec flèche 18">
            <a:extLst>
              <a:ext uri="{FF2B5EF4-FFF2-40B4-BE49-F238E27FC236}">
                <a16:creationId xmlns:a16="http://schemas.microsoft.com/office/drawing/2014/main" id="{4A2D3550-78D9-40C8-B1BD-D3589A4FA6E5}"/>
              </a:ext>
            </a:extLst>
          </p:cNvPr>
          <p:cNvCxnSpPr>
            <a:cxnSpLocks/>
          </p:cNvCxnSpPr>
          <p:nvPr/>
        </p:nvCxnSpPr>
        <p:spPr>
          <a:xfrm>
            <a:off x="4041105" y="4128900"/>
            <a:ext cx="965476" cy="245602"/>
          </a:xfrm>
          <a:prstGeom prst="straightConnector1">
            <a:avLst/>
          </a:prstGeom>
          <a:noFill/>
          <a:ln w="25560" cap="sq">
            <a:solidFill>
              <a:srgbClr val="009900"/>
            </a:solidFill>
            <a:prstDash val="solid"/>
            <a:miter/>
            <a:tailEnd type="arrow"/>
          </a:ln>
        </p:spPr>
      </p:cxnSp>
      <p:sp>
        <p:nvSpPr>
          <p:cNvPr id="20" name="Forme libre : forme 19">
            <a:extLst>
              <a:ext uri="{FF2B5EF4-FFF2-40B4-BE49-F238E27FC236}">
                <a16:creationId xmlns:a16="http://schemas.microsoft.com/office/drawing/2014/main" id="{154554FB-CD48-4B02-B850-4D1583250CCC}"/>
              </a:ext>
            </a:extLst>
          </p:cNvPr>
          <p:cNvSpPr/>
          <p:nvPr/>
        </p:nvSpPr>
        <p:spPr>
          <a:xfrm>
            <a:off x="34920" y="6524640"/>
            <a:ext cx="9144000" cy="404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noAutofit/>
          </a:bodyPr>
          <a:lstStyle/>
          <a:p>
            <a:pPr marL="0" marR="0" lvl="0" indent="0" algn="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18855DE4-2A0E-44E4-A310-51E6130CBD96}" type="slidenum">
              <a:rPr/>
              <a:t>53</a:t>
            </a:fld>
            <a:endParaRPr lang="fr-FR" sz="1800" b="1" i="0" u="none" strike="noStrike" baseline="0" dirty="0">
              <a:ln>
                <a:noFill/>
              </a:ln>
              <a:solidFill>
                <a:srgbClr val="948A54"/>
              </a:solidFill>
              <a:latin typeface="Arial" pitchFamily="18"/>
              <a:ea typeface="Arial" pitchFamily="2"/>
              <a:cs typeface="Arial" pitchFamily="2"/>
            </a:endParaRPr>
          </a:p>
        </p:txBody>
      </p:sp>
      <p:sp>
        <p:nvSpPr>
          <p:cNvPr id="21" name="Forme libre : forme 20">
            <a:extLst>
              <a:ext uri="{FF2B5EF4-FFF2-40B4-BE49-F238E27FC236}">
                <a16:creationId xmlns:a16="http://schemas.microsoft.com/office/drawing/2014/main" id="{85D192B0-4F70-4847-A1B0-824778C4A0BE}"/>
              </a:ext>
            </a:extLst>
          </p:cNvPr>
          <p:cNvSpPr/>
          <p:nvPr/>
        </p:nvSpPr>
        <p:spPr>
          <a:xfrm>
            <a:off x="92160" y="612720"/>
            <a:ext cx="293760" cy="3049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0000"/>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22" name="Forme libre : forme 21">
            <a:extLst>
              <a:ext uri="{FF2B5EF4-FFF2-40B4-BE49-F238E27FC236}">
                <a16:creationId xmlns:a16="http://schemas.microsoft.com/office/drawing/2014/main" id="{9F66A42D-4995-49DA-9B9C-6A064E8D1D87}"/>
              </a:ext>
            </a:extLst>
          </p:cNvPr>
          <p:cNvSpPr/>
          <p:nvPr/>
        </p:nvSpPr>
        <p:spPr>
          <a:xfrm>
            <a:off x="484200" y="612720"/>
            <a:ext cx="293760" cy="3049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3C139"/>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31" name="Forme libre : forme 30">
            <a:extLst>
              <a:ext uri="{FF2B5EF4-FFF2-40B4-BE49-F238E27FC236}">
                <a16:creationId xmlns:a16="http://schemas.microsoft.com/office/drawing/2014/main" id="{33C6C484-0062-4033-A648-ADC8FD9F3E7E}"/>
              </a:ext>
            </a:extLst>
          </p:cNvPr>
          <p:cNvSpPr/>
          <p:nvPr/>
        </p:nvSpPr>
        <p:spPr>
          <a:xfrm>
            <a:off x="15991" y="4602573"/>
            <a:ext cx="1998126" cy="1171732"/>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E3001E"/>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u="none" strike="noStrike" baseline="0" dirty="0">
                <a:ln>
                  <a:noFill/>
                </a:ln>
                <a:solidFill>
                  <a:srgbClr val="FFFFFF"/>
                </a:solidFill>
                <a:latin typeface="Arial" pitchFamily="18"/>
                <a:ea typeface="Arial" pitchFamily="2"/>
                <a:cs typeface="Arial" pitchFamily="2"/>
              </a:rPr>
              <a:t>Visualiser les documents (certificats, </a:t>
            </a:r>
            <a:r>
              <a:rPr lang="fr-FR" sz="1400" b="1" u="none" strike="noStrike" baseline="0" dirty="0" err="1">
                <a:ln>
                  <a:noFill/>
                </a:ln>
                <a:solidFill>
                  <a:srgbClr val="FFFFFF"/>
                </a:solidFill>
                <a:latin typeface="Arial" pitchFamily="18"/>
                <a:ea typeface="Arial" pitchFamily="2"/>
                <a:cs typeface="Arial" pitchFamily="2"/>
              </a:rPr>
              <a:t>agrément,etc</a:t>
            </a:r>
            <a:r>
              <a:rPr lang="fr-FR" sz="1400" b="1" u="none" strike="noStrike" baseline="0" dirty="0">
                <a:ln>
                  <a:noFill/>
                </a:ln>
                <a:solidFill>
                  <a:srgbClr val="FFFFFF"/>
                </a:solidFill>
                <a:latin typeface="Arial" pitchFamily="18"/>
                <a:ea typeface="Arial" pitchFamily="2"/>
                <a:cs typeface="Arial" pitchFamily="2"/>
              </a:rPr>
              <a:t>…) du fournisseur </a:t>
            </a:r>
          </a:p>
        </p:txBody>
      </p:sp>
      <p:cxnSp>
        <p:nvCxnSpPr>
          <p:cNvPr id="32" name="Connecteur droit avec flèche 31">
            <a:extLst>
              <a:ext uri="{FF2B5EF4-FFF2-40B4-BE49-F238E27FC236}">
                <a16:creationId xmlns:a16="http://schemas.microsoft.com/office/drawing/2014/main" id="{228DF92C-794E-474B-AFFB-EBFA788A3DB8}"/>
              </a:ext>
            </a:extLst>
          </p:cNvPr>
          <p:cNvCxnSpPr>
            <a:cxnSpLocks/>
            <a:stCxn id="31" idx="1"/>
          </p:cNvCxnSpPr>
          <p:nvPr/>
        </p:nvCxnSpPr>
        <p:spPr>
          <a:xfrm>
            <a:off x="2014117" y="5188439"/>
            <a:ext cx="431778" cy="329252"/>
          </a:xfrm>
          <a:prstGeom prst="straightConnector1">
            <a:avLst/>
          </a:prstGeom>
          <a:noFill/>
          <a:ln w="25560" cap="sq">
            <a:solidFill>
              <a:srgbClr val="FF0000"/>
            </a:solidFill>
            <a:prstDash val="solid"/>
            <a:miter/>
            <a:tailEnd type="arrow"/>
          </a:ln>
        </p:spPr>
      </p:cxnSp>
      <p:sp>
        <p:nvSpPr>
          <p:cNvPr id="39" name="Forme libre : forme 38">
            <a:extLst>
              <a:ext uri="{FF2B5EF4-FFF2-40B4-BE49-F238E27FC236}">
                <a16:creationId xmlns:a16="http://schemas.microsoft.com/office/drawing/2014/main" id="{41F7F856-3154-4D87-BA01-9C7264AA7455}"/>
              </a:ext>
            </a:extLst>
          </p:cNvPr>
          <p:cNvSpPr/>
          <p:nvPr/>
        </p:nvSpPr>
        <p:spPr>
          <a:xfrm>
            <a:off x="-1" y="6326971"/>
            <a:ext cx="4405745" cy="463846"/>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64A0"/>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200" b="1" i="0" u="none" strike="noStrike" baseline="0" dirty="0">
                <a:ln>
                  <a:noFill/>
                </a:ln>
                <a:solidFill>
                  <a:srgbClr val="FFFFFF"/>
                </a:solidFill>
                <a:latin typeface="Arial" pitchFamily="18"/>
                <a:ea typeface="Arial" pitchFamily="2"/>
                <a:cs typeface="Arial" pitchFamily="2"/>
              </a:rPr>
              <a:t>Extraction du tableau des offres des fournisseurs pour vous aider dans l’analyse des offres</a:t>
            </a:r>
          </a:p>
        </p:txBody>
      </p:sp>
      <p:cxnSp>
        <p:nvCxnSpPr>
          <p:cNvPr id="40" name="Connecteur droit avec flèche 39">
            <a:extLst>
              <a:ext uri="{FF2B5EF4-FFF2-40B4-BE49-F238E27FC236}">
                <a16:creationId xmlns:a16="http://schemas.microsoft.com/office/drawing/2014/main" id="{2904D2C0-5B6E-4ECD-B735-A60751538A93}"/>
              </a:ext>
            </a:extLst>
          </p:cNvPr>
          <p:cNvCxnSpPr>
            <a:cxnSpLocks/>
            <a:stCxn id="39" idx="0"/>
          </p:cNvCxnSpPr>
          <p:nvPr/>
        </p:nvCxnSpPr>
        <p:spPr>
          <a:xfrm flipV="1">
            <a:off x="2202872" y="6206836"/>
            <a:ext cx="812010" cy="120135"/>
          </a:xfrm>
          <a:prstGeom prst="straightConnector1">
            <a:avLst/>
          </a:prstGeom>
          <a:noFill/>
          <a:ln w="25560" cap="sq">
            <a:solidFill>
              <a:srgbClr val="0064A0"/>
            </a:solidFill>
            <a:prstDash val="solid"/>
            <a:miter/>
            <a:tailEnd type="arrow"/>
          </a:ln>
        </p:spPr>
      </p:cxn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name="page42">
    <p:spTree>
      <p:nvGrpSpPr>
        <p:cNvPr id="1" name=""/>
        <p:cNvGrpSpPr/>
        <p:nvPr/>
      </p:nvGrpSpPr>
      <p:grpSpPr>
        <a:xfrm>
          <a:off x="0" y="0"/>
          <a:ext cx="0" cy="0"/>
          <a:chOff x="0" y="0"/>
          <a:chExt cx="0" cy="0"/>
        </a:xfrm>
      </p:grpSpPr>
      <p:pic>
        <p:nvPicPr>
          <p:cNvPr id="12" name="Image 11">
            <a:extLst>
              <a:ext uri="{FF2B5EF4-FFF2-40B4-BE49-F238E27FC236}">
                <a16:creationId xmlns:a16="http://schemas.microsoft.com/office/drawing/2014/main" id="{E806748E-E7DB-8AD7-366F-481429EA8EF2}"/>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202776" y="1378215"/>
            <a:ext cx="7710315" cy="4796891"/>
          </a:xfrm>
          <a:prstGeom prst="rect">
            <a:avLst/>
          </a:prstGeom>
        </p:spPr>
      </p:pic>
      <p:cxnSp>
        <p:nvCxnSpPr>
          <p:cNvPr id="3" name="Connecteur : en angle 2">
            <a:extLst>
              <a:ext uri="{FF2B5EF4-FFF2-40B4-BE49-F238E27FC236}">
                <a16:creationId xmlns:a16="http://schemas.microsoft.com/office/drawing/2014/main" id="{C08D26DA-74DF-4AB8-8294-5E53BC32500D}"/>
              </a:ext>
            </a:extLst>
          </p:cNvPr>
          <p:cNvCxnSpPr/>
          <p:nvPr/>
        </p:nvCxnSpPr>
        <p:spPr>
          <a:xfrm flipH="1">
            <a:off x="5838120" y="1122120"/>
            <a:ext cx="3189600" cy="1910160"/>
          </a:xfrm>
          <a:prstGeom prst="bentConnector3">
            <a:avLst/>
          </a:prstGeom>
          <a:noFill/>
          <a:ln>
            <a:noFill/>
            <a:prstDash val="solid"/>
          </a:ln>
        </p:spPr>
      </p:cxnSp>
      <p:sp>
        <p:nvSpPr>
          <p:cNvPr id="4" name="Forme libre : forme 3">
            <a:extLst>
              <a:ext uri="{FF2B5EF4-FFF2-40B4-BE49-F238E27FC236}">
                <a16:creationId xmlns:a16="http://schemas.microsoft.com/office/drawing/2014/main" id="{95A9F3C3-BD4C-4353-ABE9-B680D6B8A2B3}"/>
              </a:ext>
            </a:extLst>
          </p:cNvPr>
          <p:cNvSpPr/>
          <p:nvPr/>
        </p:nvSpPr>
        <p:spPr>
          <a:xfrm>
            <a:off x="-117360" y="503280"/>
            <a:ext cx="9144000" cy="52540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 pos="10328040" algn="l"/>
                <a:tab pos="10779119" algn="l"/>
                <a:tab pos="10780560" algn="l"/>
                <a:tab pos="10782000" algn="l"/>
              </a:tabLst>
            </a:pPr>
            <a:r>
              <a:rPr lang="fr-FR" sz="2800" b="1" i="0" u="none" strike="noStrike" baseline="0" dirty="0">
                <a:ln>
                  <a:noFill/>
                </a:ln>
                <a:solidFill>
                  <a:srgbClr val="00733C"/>
                </a:solidFill>
                <a:latin typeface="Arial" pitchFamily="18"/>
                <a:ea typeface="Arial" pitchFamily="2"/>
                <a:cs typeface="Arial" pitchFamily="2"/>
              </a:rPr>
              <a:t> 	 </a:t>
            </a:r>
            <a:r>
              <a:rPr lang="fr-FR" sz="2600" b="1" i="0" u="none" strike="noStrike" baseline="0" dirty="0">
                <a:ln>
                  <a:noFill/>
                </a:ln>
                <a:solidFill>
                  <a:srgbClr val="00733C"/>
                </a:solidFill>
                <a:latin typeface="Arial" pitchFamily="18"/>
                <a:ea typeface="Arial" pitchFamily="2"/>
                <a:cs typeface="Arial" pitchFamily="2"/>
              </a:rPr>
              <a:t>ATTRIBUTION - SELECTION DES FOURNISSEURS</a:t>
            </a:r>
          </a:p>
        </p:txBody>
      </p:sp>
      <p:sp>
        <p:nvSpPr>
          <p:cNvPr id="5" name="Forme libre : forme 4">
            <a:extLst>
              <a:ext uri="{FF2B5EF4-FFF2-40B4-BE49-F238E27FC236}">
                <a16:creationId xmlns:a16="http://schemas.microsoft.com/office/drawing/2014/main" id="{011062F8-541E-4CCE-BF95-1F427202CB9B}"/>
              </a:ext>
            </a:extLst>
          </p:cNvPr>
          <p:cNvSpPr/>
          <p:nvPr/>
        </p:nvSpPr>
        <p:spPr>
          <a:xfrm>
            <a:off x="5634183" y="6354720"/>
            <a:ext cx="1930400" cy="2791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E3001E"/>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200" b="1" i="1" u="none" strike="noStrike" baseline="0" dirty="0">
                <a:ln>
                  <a:noFill/>
                </a:ln>
                <a:solidFill>
                  <a:srgbClr val="FFFFFF"/>
                </a:solidFill>
                <a:latin typeface="Arial" pitchFamily="18"/>
                <a:ea typeface="Arial" pitchFamily="2"/>
                <a:cs typeface="Arial" pitchFamily="2"/>
              </a:rPr>
              <a:t> Valider votre sélection</a:t>
            </a:r>
          </a:p>
        </p:txBody>
      </p:sp>
      <p:cxnSp>
        <p:nvCxnSpPr>
          <p:cNvPr id="8" name="Connecteur droit avec flèche 7">
            <a:extLst>
              <a:ext uri="{FF2B5EF4-FFF2-40B4-BE49-F238E27FC236}">
                <a16:creationId xmlns:a16="http://schemas.microsoft.com/office/drawing/2014/main" id="{571C7DA7-03C5-47DC-9A9C-405F3AFE6FA3}"/>
              </a:ext>
            </a:extLst>
          </p:cNvPr>
          <p:cNvCxnSpPr>
            <a:cxnSpLocks/>
            <a:stCxn id="5" idx="0"/>
          </p:cNvCxnSpPr>
          <p:nvPr/>
        </p:nvCxnSpPr>
        <p:spPr>
          <a:xfrm flipV="1">
            <a:off x="6599383" y="5830336"/>
            <a:ext cx="965199" cy="524384"/>
          </a:xfrm>
          <a:prstGeom prst="straightConnector1">
            <a:avLst/>
          </a:prstGeom>
          <a:noFill/>
          <a:ln w="25560" cap="sq">
            <a:solidFill>
              <a:srgbClr val="FF0000"/>
            </a:solidFill>
            <a:prstDash val="solid"/>
            <a:miter/>
            <a:tailEnd type="arrow"/>
          </a:ln>
        </p:spPr>
      </p:cxnSp>
      <p:sp>
        <p:nvSpPr>
          <p:cNvPr id="9" name="Forme libre : forme 8">
            <a:extLst>
              <a:ext uri="{FF2B5EF4-FFF2-40B4-BE49-F238E27FC236}">
                <a16:creationId xmlns:a16="http://schemas.microsoft.com/office/drawing/2014/main" id="{A5B88D15-2AC2-4170-9C7C-33F0BBF05F1F}"/>
              </a:ext>
            </a:extLst>
          </p:cNvPr>
          <p:cNvSpPr/>
          <p:nvPr/>
        </p:nvSpPr>
        <p:spPr>
          <a:xfrm>
            <a:off x="34920" y="6524640"/>
            <a:ext cx="9144000" cy="404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noAutofit/>
          </a:bodyPr>
          <a:lstStyle/>
          <a:p>
            <a:pPr marL="0" marR="0" lvl="0" indent="0" algn="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CC221F27-454C-48ED-B8AE-A16A53ADAD07}" type="slidenum">
              <a:rPr/>
              <a:t>54</a:t>
            </a:fld>
            <a:endParaRPr lang="fr-FR" sz="1800" b="1" i="0" u="none" strike="noStrike" baseline="0" dirty="0">
              <a:ln>
                <a:noFill/>
              </a:ln>
              <a:solidFill>
                <a:srgbClr val="948A54"/>
              </a:solidFill>
              <a:latin typeface="Arial" pitchFamily="18"/>
              <a:ea typeface="Arial" pitchFamily="2"/>
              <a:cs typeface="Arial" pitchFamily="2"/>
            </a:endParaRPr>
          </a:p>
        </p:txBody>
      </p:sp>
      <p:sp>
        <p:nvSpPr>
          <p:cNvPr id="10" name="Forme libre : forme 9">
            <a:extLst>
              <a:ext uri="{FF2B5EF4-FFF2-40B4-BE49-F238E27FC236}">
                <a16:creationId xmlns:a16="http://schemas.microsoft.com/office/drawing/2014/main" id="{B458978D-3E6C-4939-B72E-277F0633DCD1}"/>
              </a:ext>
            </a:extLst>
          </p:cNvPr>
          <p:cNvSpPr/>
          <p:nvPr/>
        </p:nvSpPr>
        <p:spPr>
          <a:xfrm>
            <a:off x="92160" y="612720"/>
            <a:ext cx="293760" cy="3049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0000"/>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1" name="Forme libre : forme 10">
            <a:extLst>
              <a:ext uri="{FF2B5EF4-FFF2-40B4-BE49-F238E27FC236}">
                <a16:creationId xmlns:a16="http://schemas.microsoft.com/office/drawing/2014/main" id="{CA21E5AF-A8C7-46AA-B3A3-521236E6D5A6}"/>
              </a:ext>
            </a:extLst>
          </p:cNvPr>
          <p:cNvSpPr/>
          <p:nvPr/>
        </p:nvSpPr>
        <p:spPr>
          <a:xfrm>
            <a:off x="484200" y="612720"/>
            <a:ext cx="293760" cy="3049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3C139"/>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9" name="Forme libre : forme 18">
            <a:extLst>
              <a:ext uri="{FF2B5EF4-FFF2-40B4-BE49-F238E27FC236}">
                <a16:creationId xmlns:a16="http://schemas.microsoft.com/office/drawing/2014/main" id="{A360CBCB-38EF-4FAC-9346-759B3150A592}"/>
              </a:ext>
            </a:extLst>
          </p:cNvPr>
          <p:cNvSpPr/>
          <p:nvPr/>
        </p:nvSpPr>
        <p:spPr>
          <a:xfrm>
            <a:off x="2312100" y="2167073"/>
            <a:ext cx="4134881" cy="309958"/>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64A0"/>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Sélectionner le fournisseur retenu</a:t>
            </a:r>
          </a:p>
        </p:txBody>
      </p:sp>
      <p:cxnSp>
        <p:nvCxnSpPr>
          <p:cNvPr id="20" name="Connecteur droit avec flèche 19">
            <a:extLst>
              <a:ext uri="{FF2B5EF4-FFF2-40B4-BE49-F238E27FC236}">
                <a16:creationId xmlns:a16="http://schemas.microsoft.com/office/drawing/2014/main" id="{AB37E68E-42FE-417C-8F46-A0A82118C857}"/>
              </a:ext>
            </a:extLst>
          </p:cNvPr>
          <p:cNvCxnSpPr>
            <a:cxnSpLocks/>
          </p:cNvCxnSpPr>
          <p:nvPr/>
        </p:nvCxnSpPr>
        <p:spPr>
          <a:xfrm>
            <a:off x="4414982" y="2456873"/>
            <a:ext cx="3149600" cy="1368848"/>
          </a:xfrm>
          <a:prstGeom prst="straightConnector1">
            <a:avLst/>
          </a:prstGeom>
          <a:noFill/>
          <a:ln w="25560" cap="sq">
            <a:solidFill>
              <a:srgbClr val="0064A0"/>
            </a:solidFill>
            <a:prstDash val="solid"/>
            <a:miter/>
            <a:tailEnd type="arrow"/>
          </a:ln>
        </p:spPr>
      </p:cxn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name="page43">
    <p:spTree>
      <p:nvGrpSpPr>
        <p:cNvPr id="1" name=""/>
        <p:cNvGrpSpPr/>
        <p:nvPr/>
      </p:nvGrpSpPr>
      <p:grpSpPr>
        <a:xfrm>
          <a:off x="0" y="0"/>
          <a:ext cx="0" cy="0"/>
          <a:chOff x="0" y="0"/>
          <a:chExt cx="0" cy="0"/>
        </a:xfrm>
      </p:grpSpPr>
      <p:pic>
        <p:nvPicPr>
          <p:cNvPr id="14" name="Image 13">
            <a:extLst>
              <a:ext uri="{FF2B5EF4-FFF2-40B4-BE49-F238E27FC236}">
                <a16:creationId xmlns:a16="http://schemas.microsoft.com/office/drawing/2014/main" id="{8262F259-A1AA-8023-8A56-5DD7D9F55830}"/>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38199" y="1613408"/>
            <a:ext cx="8867601" cy="3721563"/>
          </a:xfrm>
          <a:prstGeom prst="rect">
            <a:avLst/>
          </a:prstGeom>
        </p:spPr>
      </p:pic>
      <p:cxnSp>
        <p:nvCxnSpPr>
          <p:cNvPr id="3" name="Connecteur : en angle 2">
            <a:extLst>
              <a:ext uri="{FF2B5EF4-FFF2-40B4-BE49-F238E27FC236}">
                <a16:creationId xmlns:a16="http://schemas.microsoft.com/office/drawing/2014/main" id="{405AAE0A-8D3C-4EA0-889A-5458F79E6FB3}"/>
              </a:ext>
            </a:extLst>
          </p:cNvPr>
          <p:cNvCxnSpPr/>
          <p:nvPr/>
        </p:nvCxnSpPr>
        <p:spPr>
          <a:xfrm flipH="1">
            <a:off x="5838120" y="1122120"/>
            <a:ext cx="3189600" cy="1910160"/>
          </a:xfrm>
          <a:prstGeom prst="bentConnector3">
            <a:avLst/>
          </a:prstGeom>
          <a:noFill/>
          <a:ln>
            <a:noFill/>
            <a:prstDash val="solid"/>
          </a:ln>
        </p:spPr>
      </p:cxnSp>
      <p:sp>
        <p:nvSpPr>
          <p:cNvPr id="4" name="Forme libre : forme 3">
            <a:extLst>
              <a:ext uri="{FF2B5EF4-FFF2-40B4-BE49-F238E27FC236}">
                <a16:creationId xmlns:a16="http://schemas.microsoft.com/office/drawing/2014/main" id="{A6DDE9E1-3556-4ACD-9587-CB50EE5A0E01}"/>
              </a:ext>
            </a:extLst>
          </p:cNvPr>
          <p:cNvSpPr/>
          <p:nvPr/>
        </p:nvSpPr>
        <p:spPr>
          <a:xfrm>
            <a:off x="921330" y="503280"/>
            <a:ext cx="8106390" cy="494624"/>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 pos="10328040" algn="l"/>
                <a:tab pos="10779119" algn="l"/>
                <a:tab pos="10780560" algn="l"/>
                <a:tab pos="10782000" algn="l"/>
              </a:tabLst>
            </a:pPr>
            <a:r>
              <a:rPr lang="fr-FR" sz="2600" b="1" i="0" u="none" strike="noStrike" baseline="0" dirty="0">
                <a:ln>
                  <a:noFill/>
                </a:ln>
                <a:solidFill>
                  <a:srgbClr val="00733C"/>
                </a:solidFill>
                <a:latin typeface="Arial" pitchFamily="18"/>
                <a:ea typeface="Arial" pitchFamily="2"/>
                <a:cs typeface="Arial" pitchFamily="2"/>
              </a:rPr>
              <a:t>ATTRIBUTION - SELECTION DES FOURNISSEURS</a:t>
            </a:r>
          </a:p>
        </p:txBody>
      </p:sp>
      <p:sp>
        <p:nvSpPr>
          <p:cNvPr id="5" name="Forme libre : forme 4">
            <a:extLst>
              <a:ext uri="{FF2B5EF4-FFF2-40B4-BE49-F238E27FC236}">
                <a16:creationId xmlns:a16="http://schemas.microsoft.com/office/drawing/2014/main" id="{0FA8B23D-66E2-4E1D-9A53-BE0F1157038B}"/>
              </a:ext>
            </a:extLst>
          </p:cNvPr>
          <p:cNvSpPr/>
          <p:nvPr/>
        </p:nvSpPr>
        <p:spPr>
          <a:xfrm>
            <a:off x="448412" y="5616888"/>
            <a:ext cx="1755719" cy="463846"/>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E3001E"/>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200" b="1" i="1" u="none" strike="noStrike" baseline="0" dirty="0">
                <a:ln>
                  <a:noFill/>
                </a:ln>
                <a:solidFill>
                  <a:srgbClr val="FFFFFF"/>
                </a:solidFill>
                <a:latin typeface="Arial" pitchFamily="18"/>
                <a:ea typeface="Arial" pitchFamily="2"/>
                <a:cs typeface="Arial" pitchFamily="2"/>
              </a:rPr>
              <a:t>Vérifiez </a:t>
            </a:r>
            <a:r>
              <a:rPr lang="fr-FR" sz="1200" b="1" i="1" dirty="0">
                <a:solidFill>
                  <a:srgbClr val="FFFFFF"/>
                </a:solidFill>
                <a:latin typeface="Arial" pitchFamily="18"/>
                <a:ea typeface="Arial" pitchFamily="2"/>
                <a:cs typeface="Arial" pitchFamily="2"/>
              </a:rPr>
              <a:t>le détail </a:t>
            </a:r>
            <a:r>
              <a:rPr lang="fr-FR" sz="1200" b="1" i="1" u="none" strike="noStrike" baseline="0" dirty="0">
                <a:ln>
                  <a:noFill/>
                </a:ln>
                <a:solidFill>
                  <a:srgbClr val="FFFFFF"/>
                </a:solidFill>
                <a:latin typeface="Arial" pitchFamily="18"/>
                <a:ea typeface="Arial" pitchFamily="2"/>
                <a:cs typeface="Arial" pitchFamily="2"/>
              </a:rPr>
              <a:t>de la commande</a:t>
            </a:r>
          </a:p>
        </p:txBody>
      </p:sp>
      <p:cxnSp>
        <p:nvCxnSpPr>
          <p:cNvPr id="6" name="Connecteur droit avec flèche 5">
            <a:extLst>
              <a:ext uri="{FF2B5EF4-FFF2-40B4-BE49-F238E27FC236}">
                <a16:creationId xmlns:a16="http://schemas.microsoft.com/office/drawing/2014/main" id="{A5B9292A-9DBD-42AF-932B-A746EEFC3D0A}"/>
              </a:ext>
            </a:extLst>
          </p:cNvPr>
          <p:cNvCxnSpPr>
            <a:cxnSpLocks/>
            <a:stCxn id="5" idx="0"/>
          </p:cNvCxnSpPr>
          <p:nvPr/>
        </p:nvCxnSpPr>
        <p:spPr>
          <a:xfrm flipV="1">
            <a:off x="1326272" y="3030546"/>
            <a:ext cx="2460637" cy="2586342"/>
          </a:xfrm>
          <a:prstGeom prst="straightConnector1">
            <a:avLst/>
          </a:prstGeom>
          <a:noFill/>
          <a:ln w="25560" cap="sq">
            <a:solidFill>
              <a:srgbClr val="FF0000"/>
            </a:solidFill>
            <a:prstDash val="solid"/>
            <a:miter/>
            <a:tailEnd type="arrow"/>
          </a:ln>
        </p:spPr>
      </p:cxnSp>
      <p:sp>
        <p:nvSpPr>
          <p:cNvPr id="7" name="Forme libre : forme 6">
            <a:extLst>
              <a:ext uri="{FF2B5EF4-FFF2-40B4-BE49-F238E27FC236}">
                <a16:creationId xmlns:a16="http://schemas.microsoft.com/office/drawing/2014/main" id="{FC629018-426F-4F63-8C19-8D51C7DDAFEA}"/>
              </a:ext>
            </a:extLst>
          </p:cNvPr>
          <p:cNvSpPr/>
          <p:nvPr/>
        </p:nvSpPr>
        <p:spPr>
          <a:xfrm>
            <a:off x="3860800" y="2778187"/>
            <a:ext cx="2142835" cy="50471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28440" cap="sq">
            <a:solidFill>
              <a:srgbClr val="FF0000"/>
            </a:solidFill>
            <a:prstDash val="solid"/>
            <a:roun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8" name="Forme libre : forme 7">
            <a:extLst>
              <a:ext uri="{FF2B5EF4-FFF2-40B4-BE49-F238E27FC236}">
                <a16:creationId xmlns:a16="http://schemas.microsoft.com/office/drawing/2014/main" id="{E4E4F6B4-6E42-45C5-983C-186660186C9A}"/>
              </a:ext>
            </a:extLst>
          </p:cNvPr>
          <p:cNvSpPr/>
          <p:nvPr/>
        </p:nvSpPr>
        <p:spPr>
          <a:xfrm>
            <a:off x="297000" y="2470833"/>
            <a:ext cx="236520" cy="1382760"/>
          </a:xfrm>
          <a:custGeom>
            <a:avLst>
              <a:gd name="f0" fmla="val 307"/>
            </a:avLst>
            <a:gdLst>
              <a:gd name="f1" fmla="val 10800000"/>
              <a:gd name="f2" fmla="val 5400000"/>
              <a:gd name="f3" fmla="val 180"/>
              <a:gd name="f4" fmla="val w"/>
              <a:gd name="f5" fmla="val h"/>
              <a:gd name="f6" fmla="val 0"/>
              <a:gd name="f7" fmla="val 21600"/>
              <a:gd name="f8" fmla="val -2147483647"/>
              <a:gd name="f9" fmla="val 2147483647"/>
              <a:gd name="f10" fmla="val 10800"/>
              <a:gd name="f11" fmla="+- 0 0 0"/>
              <a:gd name="f12" fmla="*/ f4 1 21600"/>
              <a:gd name="f13" fmla="*/ f5 1 21600"/>
              <a:gd name="f14" fmla="pin 0 f0 10800"/>
              <a:gd name="f15" fmla="*/ f11 f1 1"/>
              <a:gd name="f16" fmla="*/ f14 1 2"/>
              <a:gd name="f17" fmla="+- f6 f14 0"/>
              <a:gd name="f18" fmla="+- f7 0 f14"/>
              <a:gd name="f19" fmla="*/ f6 f12 1"/>
              <a:gd name="f20" fmla="*/ f14 f13 1"/>
              <a:gd name="f21" fmla="*/ 6350 f12 1"/>
              <a:gd name="f22" fmla="*/ 21600 f12 1"/>
              <a:gd name="f23" fmla="*/ 0 f13 1"/>
              <a:gd name="f24" fmla="*/ f15 1 f3"/>
              <a:gd name="f25" fmla="*/ 0 f12 1"/>
              <a:gd name="f26" fmla="*/ 10800 f13 1"/>
              <a:gd name="f27" fmla="*/ 21600 f13 1"/>
              <a:gd name="f28" fmla="+- f6 f16 0"/>
              <a:gd name="f29" fmla="+- f7 0 f16"/>
              <a:gd name="f30" fmla="+- f24 0 f2"/>
              <a:gd name="f31" fmla="*/ f29 f13 1"/>
              <a:gd name="f32" fmla="*/ f28 f13 1"/>
            </a:gdLst>
            <a:ahLst>
              <a:ahXY gdRefY="f0" minY="f6" maxY="f10">
                <a:pos x="f19" y="f20"/>
              </a:ahXY>
            </a:ahLst>
            <a:cxnLst>
              <a:cxn ang="3cd4">
                <a:pos x="hc" y="t"/>
              </a:cxn>
              <a:cxn ang="0">
                <a:pos x="r" y="vc"/>
              </a:cxn>
              <a:cxn ang="cd4">
                <a:pos x="hc" y="b"/>
              </a:cxn>
              <a:cxn ang="cd2">
                <a:pos x="l" y="vc"/>
              </a:cxn>
              <a:cxn ang="f30">
                <a:pos x="f22" y="f23"/>
              </a:cxn>
              <a:cxn ang="f30">
                <a:pos x="f25" y="f26"/>
              </a:cxn>
              <a:cxn ang="f30">
                <a:pos x="f22" y="f27"/>
              </a:cxn>
            </a:cxnLst>
            <a:rect l="f21" t="f32" r="f22" b="f31"/>
            <a:pathLst>
              <a:path w="21600" h="21600">
                <a:moveTo>
                  <a:pt x="f7" y="f6"/>
                </a:moveTo>
                <a:cubicBezTo>
                  <a:pt x="f10" y="f6"/>
                  <a:pt x="f6" y="f28"/>
                  <a:pt x="f6" y="f17"/>
                </a:cubicBezTo>
                <a:lnTo>
                  <a:pt x="f6" y="f18"/>
                </a:lnTo>
                <a:cubicBezTo>
                  <a:pt x="f6" y="f29"/>
                  <a:pt x="f10" y="f7"/>
                  <a:pt x="f7" y="f7"/>
                </a:cubicBezTo>
              </a:path>
            </a:pathLst>
          </a:custGeom>
          <a:noFill/>
          <a:ln w="28440" cap="sq">
            <a:solidFill>
              <a:srgbClr val="FF0000"/>
            </a:solidFill>
            <a:prstDash val="solid"/>
            <a:miter/>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9" name="Forme libre : forme 8">
            <a:extLst>
              <a:ext uri="{FF2B5EF4-FFF2-40B4-BE49-F238E27FC236}">
                <a16:creationId xmlns:a16="http://schemas.microsoft.com/office/drawing/2014/main" id="{1DD33B88-C535-4FCA-8254-B9801653A89F}"/>
              </a:ext>
            </a:extLst>
          </p:cNvPr>
          <p:cNvSpPr/>
          <p:nvPr/>
        </p:nvSpPr>
        <p:spPr>
          <a:xfrm>
            <a:off x="5672535" y="5950475"/>
            <a:ext cx="1992240" cy="309958"/>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733C"/>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Valider </a:t>
            </a:r>
            <a:r>
              <a:rPr lang="fr-FR" sz="1400" b="1" dirty="0">
                <a:solidFill>
                  <a:srgbClr val="FFFFFF"/>
                </a:solidFill>
                <a:latin typeface="Arial" pitchFamily="18"/>
                <a:ea typeface="Arial" pitchFamily="2"/>
                <a:cs typeface="Arial" pitchFamily="2"/>
              </a:rPr>
              <a:t>la</a:t>
            </a:r>
            <a:r>
              <a:rPr lang="fr-FR" sz="1400" b="1" i="0" u="none" strike="noStrike" baseline="0" dirty="0">
                <a:ln>
                  <a:noFill/>
                </a:ln>
                <a:solidFill>
                  <a:srgbClr val="FFFFFF"/>
                </a:solidFill>
                <a:latin typeface="Arial" pitchFamily="18"/>
                <a:ea typeface="Arial" pitchFamily="2"/>
                <a:cs typeface="Arial" pitchFamily="2"/>
              </a:rPr>
              <a:t> commande</a:t>
            </a:r>
          </a:p>
        </p:txBody>
      </p:sp>
      <p:cxnSp>
        <p:nvCxnSpPr>
          <p:cNvPr id="10" name="Connecteur droit avec flèche 9">
            <a:extLst>
              <a:ext uri="{FF2B5EF4-FFF2-40B4-BE49-F238E27FC236}">
                <a16:creationId xmlns:a16="http://schemas.microsoft.com/office/drawing/2014/main" id="{C60CF916-A65C-4B46-A4FC-8EB06903894A}"/>
              </a:ext>
            </a:extLst>
          </p:cNvPr>
          <p:cNvCxnSpPr>
            <a:cxnSpLocks/>
          </p:cNvCxnSpPr>
          <p:nvPr/>
        </p:nvCxnSpPr>
        <p:spPr>
          <a:xfrm flipV="1">
            <a:off x="6668655" y="5172364"/>
            <a:ext cx="665018" cy="768780"/>
          </a:xfrm>
          <a:prstGeom prst="straightConnector1">
            <a:avLst/>
          </a:prstGeom>
          <a:noFill/>
          <a:ln w="25560" cap="sq">
            <a:solidFill>
              <a:srgbClr val="009900"/>
            </a:solidFill>
            <a:prstDash val="solid"/>
            <a:miter/>
            <a:tailEnd type="arrow"/>
          </a:ln>
        </p:spPr>
      </p:cxnSp>
      <p:sp>
        <p:nvSpPr>
          <p:cNvPr id="11" name="Forme libre : forme 10">
            <a:extLst>
              <a:ext uri="{FF2B5EF4-FFF2-40B4-BE49-F238E27FC236}">
                <a16:creationId xmlns:a16="http://schemas.microsoft.com/office/drawing/2014/main" id="{91467672-D75B-4269-8FCB-7EE44388B42B}"/>
              </a:ext>
            </a:extLst>
          </p:cNvPr>
          <p:cNvSpPr/>
          <p:nvPr/>
        </p:nvSpPr>
        <p:spPr>
          <a:xfrm>
            <a:off x="34920" y="6524640"/>
            <a:ext cx="9144000" cy="404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noAutofit/>
          </a:bodyPr>
          <a:lstStyle/>
          <a:p>
            <a:pPr marL="0" marR="0" lvl="0" indent="0" algn="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AA8ACE7C-799C-4C54-871E-0BF4D97C20FC}" type="slidenum">
              <a:rPr/>
              <a:t>55</a:t>
            </a:fld>
            <a:endParaRPr lang="fr-FR" sz="1800" b="1" i="0" u="none" strike="noStrike" baseline="0" dirty="0">
              <a:ln>
                <a:noFill/>
              </a:ln>
              <a:solidFill>
                <a:srgbClr val="948A54"/>
              </a:solidFill>
              <a:latin typeface="Arial" pitchFamily="18"/>
              <a:ea typeface="Arial" pitchFamily="2"/>
              <a:cs typeface="Arial" pitchFamily="2"/>
            </a:endParaRPr>
          </a:p>
        </p:txBody>
      </p:sp>
      <p:sp>
        <p:nvSpPr>
          <p:cNvPr id="12" name="Forme libre : forme 11">
            <a:extLst>
              <a:ext uri="{FF2B5EF4-FFF2-40B4-BE49-F238E27FC236}">
                <a16:creationId xmlns:a16="http://schemas.microsoft.com/office/drawing/2014/main" id="{8656FC69-A9F0-49E7-AD3D-C82F0E18E6F4}"/>
              </a:ext>
            </a:extLst>
          </p:cNvPr>
          <p:cNvSpPr/>
          <p:nvPr/>
        </p:nvSpPr>
        <p:spPr>
          <a:xfrm>
            <a:off x="239760" y="612720"/>
            <a:ext cx="293760" cy="3049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0000"/>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3" name="Forme libre : forme 12">
            <a:extLst>
              <a:ext uri="{FF2B5EF4-FFF2-40B4-BE49-F238E27FC236}">
                <a16:creationId xmlns:a16="http://schemas.microsoft.com/office/drawing/2014/main" id="{4B202D6F-C678-4249-A732-A06B62068DAC}"/>
              </a:ext>
            </a:extLst>
          </p:cNvPr>
          <p:cNvSpPr/>
          <p:nvPr/>
        </p:nvSpPr>
        <p:spPr>
          <a:xfrm>
            <a:off x="630360" y="612720"/>
            <a:ext cx="295200" cy="3049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3C139"/>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cxnSp>
        <p:nvCxnSpPr>
          <p:cNvPr id="19" name="Connecteur droit avec flèche 18">
            <a:extLst>
              <a:ext uri="{FF2B5EF4-FFF2-40B4-BE49-F238E27FC236}">
                <a16:creationId xmlns:a16="http://schemas.microsoft.com/office/drawing/2014/main" id="{96DB95AB-F734-4D3E-4FA4-90129D52BFC4}"/>
              </a:ext>
            </a:extLst>
          </p:cNvPr>
          <p:cNvCxnSpPr>
            <a:cxnSpLocks/>
            <a:stCxn id="5" idx="0"/>
          </p:cNvCxnSpPr>
          <p:nvPr/>
        </p:nvCxnSpPr>
        <p:spPr>
          <a:xfrm flipH="1" flipV="1">
            <a:off x="607411" y="4876800"/>
            <a:ext cx="718861" cy="740088"/>
          </a:xfrm>
          <a:prstGeom prst="straightConnector1">
            <a:avLst/>
          </a:prstGeom>
          <a:noFill/>
          <a:ln w="25560" cap="sq">
            <a:solidFill>
              <a:srgbClr val="FF0000"/>
            </a:solidFill>
            <a:prstDash val="solid"/>
            <a:miter/>
            <a:tailEnd type="arrow"/>
          </a:ln>
        </p:spPr>
      </p:cxn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name="page44">
    <p:spTree>
      <p:nvGrpSpPr>
        <p:cNvPr id="1" name=""/>
        <p:cNvGrpSpPr/>
        <p:nvPr/>
      </p:nvGrpSpPr>
      <p:grpSpPr>
        <a:xfrm>
          <a:off x="0" y="0"/>
          <a:ext cx="0" cy="0"/>
          <a:chOff x="0" y="0"/>
          <a:chExt cx="0" cy="0"/>
        </a:xfrm>
      </p:grpSpPr>
      <p:pic>
        <p:nvPicPr>
          <p:cNvPr id="16" name="Image 15">
            <a:extLst>
              <a:ext uri="{FF2B5EF4-FFF2-40B4-BE49-F238E27FC236}">
                <a16:creationId xmlns:a16="http://schemas.microsoft.com/office/drawing/2014/main" id="{CE28CCE5-C97F-B349-D3CC-0EC3606A6666}"/>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452520" y="1668585"/>
            <a:ext cx="8439120" cy="4752735"/>
          </a:xfrm>
          <a:prstGeom prst="rect">
            <a:avLst/>
          </a:prstGeom>
        </p:spPr>
      </p:pic>
      <p:pic>
        <p:nvPicPr>
          <p:cNvPr id="15" name="Image 14" descr="Une image contenant capture d’écran&#10;&#10;Description générée automatiquement">
            <a:extLst>
              <a:ext uri="{FF2B5EF4-FFF2-40B4-BE49-F238E27FC236}">
                <a16:creationId xmlns:a16="http://schemas.microsoft.com/office/drawing/2014/main" id="{61B39395-0ADF-43CB-8956-D973AE3A08F4}"/>
              </a:ext>
            </a:extLst>
          </p:cNvPr>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1584141" y="3759452"/>
            <a:ext cx="7020219" cy="640934"/>
          </a:xfrm>
          <a:prstGeom prst="rect">
            <a:avLst/>
          </a:prstGeom>
        </p:spPr>
      </p:pic>
      <p:sp>
        <p:nvSpPr>
          <p:cNvPr id="3" name="Forme libre : forme 2">
            <a:extLst>
              <a:ext uri="{FF2B5EF4-FFF2-40B4-BE49-F238E27FC236}">
                <a16:creationId xmlns:a16="http://schemas.microsoft.com/office/drawing/2014/main" id="{1F6C2AA4-591F-4FDF-B1E8-4F6682B7647D}"/>
              </a:ext>
            </a:extLst>
          </p:cNvPr>
          <p:cNvSpPr/>
          <p:nvPr/>
        </p:nvSpPr>
        <p:spPr>
          <a:xfrm>
            <a:off x="662473" y="503280"/>
            <a:ext cx="8621486" cy="52540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 pos="10328040" algn="l"/>
                <a:tab pos="10779119" algn="l"/>
                <a:tab pos="10780560" algn="l"/>
                <a:tab pos="10782000" algn="l"/>
              </a:tabLst>
            </a:pPr>
            <a:r>
              <a:rPr lang="fr-FR" sz="2800" b="1" i="0" u="none" strike="noStrike" baseline="0" dirty="0">
                <a:ln>
                  <a:noFill/>
                </a:ln>
                <a:solidFill>
                  <a:srgbClr val="00733C"/>
                </a:solidFill>
                <a:latin typeface="Arial" pitchFamily="18"/>
                <a:ea typeface="Arial" pitchFamily="2"/>
                <a:cs typeface="Arial" pitchFamily="2"/>
              </a:rPr>
              <a:t>	 </a:t>
            </a:r>
            <a:r>
              <a:rPr lang="fr-FR" sz="2600" b="1" i="0" u="none" strike="noStrike" baseline="0" dirty="0">
                <a:ln>
                  <a:noFill/>
                </a:ln>
                <a:solidFill>
                  <a:srgbClr val="00733C"/>
                </a:solidFill>
                <a:latin typeface="Arial" pitchFamily="18"/>
                <a:ea typeface="Arial" pitchFamily="2"/>
                <a:cs typeface="Arial" pitchFamily="2"/>
              </a:rPr>
              <a:t>ATTRIBUTION - NOTIFICATION DES FOURNISSEURS</a:t>
            </a:r>
          </a:p>
        </p:txBody>
      </p:sp>
      <p:sp>
        <p:nvSpPr>
          <p:cNvPr id="4" name="Forme libre : forme 3">
            <a:extLst>
              <a:ext uri="{FF2B5EF4-FFF2-40B4-BE49-F238E27FC236}">
                <a16:creationId xmlns:a16="http://schemas.microsoft.com/office/drawing/2014/main" id="{0507A333-DE8A-4F6A-885F-BCDD02ACF98E}"/>
              </a:ext>
            </a:extLst>
          </p:cNvPr>
          <p:cNvSpPr/>
          <p:nvPr/>
        </p:nvSpPr>
        <p:spPr>
          <a:xfrm>
            <a:off x="0" y="6421320"/>
            <a:ext cx="9144000" cy="43667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noAutofit/>
          </a:bodyPr>
          <a:lstStyle/>
          <a:p>
            <a:pPr marL="0" marR="0" lvl="0" indent="0" algn="ct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1800" b="1" i="0" u="none" strike="noStrike" baseline="0" dirty="0">
              <a:ln>
                <a:noFill/>
              </a:ln>
              <a:solidFill>
                <a:srgbClr val="FFFFFF"/>
              </a:solidFill>
              <a:latin typeface="Arial" pitchFamily="18"/>
              <a:ea typeface="Arial" pitchFamily="2"/>
              <a:cs typeface="Arial" pitchFamily="2"/>
            </a:endParaRPr>
          </a:p>
        </p:txBody>
      </p:sp>
      <p:sp>
        <p:nvSpPr>
          <p:cNvPr id="5" name="Forme libre : forme 4">
            <a:extLst>
              <a:ext uri="{FF2B5EF4-FFF2-40B4-BE49-F238E27FC236}">
                <a16:creationId xmlns:a16="http://schemas.microsoft.com/office/drawing/2014/main" id="{7E1053A3-E986-4BA4-A1D8-C9EC2477D558}"/>
              </a:ext>
            </a:extLst>
          </p:cNvPr>
          <p:cNvSpPr/>
          <p:nvPr/>
        </p:nvSpPr>
        <p:spPr>
          <a:xfrm>
            <a:off x="592715" y="2354564"/>
            <a:ext cx="2576200" cy="740845"/>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E3001E"/>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200" b="1" i="1" u="none" strike="noStrike" baseline="0" dirty="0">
                <a:ln>
                  <a:noFill/>
                </a:ln>
                <a:solidFill>
                  <a:srgbClr val="FFFFFF"/>
                </a:solidFill>
                <a:latin typeface="Arial" pitchFamily="18"/>
                <a:ea typeface="Arial" pitchFamily="2"/>
                <a:cs typeface="Arial" pitchFamily="2"/>
              </a:rPr>
              <a:t> </a:t>
            </a:r>
            <a:r>
              <a:rPr lang="fr-FR" sz="1400" b="1" i="1" dirty="0">
                <a:solidFill>
                  <a:srgbClr val="FFFFFF"/>
                </a:solidFill>
                <a:latin typeface="Arial" pitchFamily="18"/>
                <a:ea typeface="Arial" pitchFamily="2"/>
                <a:cs typeface="Arial" pitchFamily="2"/>
              </a:rPr>
              <a:t>Vous pouvez compléter l’</a:t>
            </a:r>
            <a:r>
              <a:rPr lang="fr-FR" sz="1400" b="1" i="1" dirty="0" err="1">
                <a:solidFill>
                  <a:srgbClr val="FFFFFF"/>
                </a:solidFill>
                <a:latin typeface="Arial" pitchFamily="18"/>
                <a:ea typeface="Arial" pitchFamily="2"/>
                <a:cs typeface="Arial" pitchFamily="2"/>
              </a:rPr>
              <a:t>atrtibution</a:t>
            </a:r>
            <a:r>
              <a:rPr lang="fr-FR" sz="1400" b="1" i="1" dirty="0">
                <a:solidFill>
                  <a:srgbClr val="FFFFFF"/>
                </a:solidFill>
                <a:latin typeface="Arial" pitchFamily="18"/>
                <a:ea typeface="Arial" pitchFamily="2"/>
                <a:cs typeface="Arial" pitchFamily="2"/>
              </a:rPr>
              <a:t> par un message personnel</a:t>
            </a:r>
            <a:endParaRPr lang="fr-FR" sz="1400" b="1" u="none" strike="noStrike" baseline="0" dirty="0">
              <a:ln>
                <a:noFill/>
              </a:ln>
              <a:solidFill>
                <a:srgbClr val="FFFFFF"/>
              </a:solidFill>
              <a:latin typeface="Arial" pitchFamily="18"/>
              <a:ea typeface="Arial" pitchFamily="2"/>
              <a:cs typeface="Arial" pitchFamily="2"/>
            </a:endParaRPr>
          </a:p>
        </p:txBody>
      </p:sp>
      <p:cxnSp>
        <p:nvCxnSpPr>
          <p:cNvPr id="6" name="Connecteur droit avec flèche 5">
            <a:extLst>
              <a:ext uri="{FF2B5EF4-FFF2-40B4-BE49-F238E27FC236}">
                <a16:creationId xmlns:a16="http://schemas.microsoft.com/office/drawing/2014/main" id="{55711F6F-E63D-47FF-B277-36FA871B1BB1}"/>
              </a:ext>
            </a:extLst>
          </p:cNvPr>
          <p:cNvCxnSpPr>
            <a:cxnSpLocks/>
          </p:cNvCxnSpPr>
          <p:nvPr/>
        </p:nvCxnSpPr>
        <p:spPr>
          <a:xfrm>
            <a:off x="2016600" y="3083675"/>
            <a:ext cx="902091" cy="757775"/>
          </a:xfrm>
          <a:prstGeom prst="straightConnector1">
            <a:avLst/>
          </a:prstGeom>
          <a:noFill/>
          <a:ln w="25560" cap="sq">
            <a:solidFill>
              <a:srgbClr val="FF0000"/>
            </a:solidFill>
            <a:prstDash val="solid"/>
            <a:miter/>
            <a:tailEnd type="arrow"/>
          </a:ln>
        </p:spPr>
      </p:cxnSp>
      <p:sp>
        <p:nvSpPr>
          <p:cNvPr id="7" name="Forme libre : forme 6">
            <a:extLst>
              <a:ext uri="{FF2B5EF4-FFF2-40B4-BE49-F238E27FC236}">
                <a16:creationId xmlns:a16="http://schemas.microsoft.com/office/drawing/2014/main" id="{2F674622-3B7D-48CD-9802-BB519D2C091F}"/>
              </a:ext>
            </a:extLst>
          </p:cNvPr>
          <p:cNvSpPr/>
          <p:nvPr/>
        </p:nvSpPr>
        <p:spPr>
          <a:xfrm>
            <a:off x="6983280" y="2682720"/>
            <a:ext cx="719280" cy="5032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28440" cap="sq">
            <a:solidFill>
              <a:srgbClr val="FF0000"/>
            </a:solidFill>
            <a:prstDash val="solid"/>
            <a:roun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8" name="Forme libre : forme 7">
            <a:extLst>
              <a:ext uri="{FF2B5EF4-FFF2-40B4-BE49-F238E27FC236}">
                <a16:creationId xmlns:a16="http://schemas.microsoft.com/office/drawing/2014/main" id="{B6BECAF5-B9D1-496E-B9BE-446074E95B93}"/>
              </a:ext>
            </a:extLst>
          </p:cNvPr>
          <p:cNvSpPr/>
          <p:nvPr/>
        </p:nvSpPr>
        <p:spPr>
          <a:xfrm>
            <a:off x="-20320" y="5803890"/>
            <a:ext cx="2631440" cy="52540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733C"/>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Vous pouvez compléter également le mail de refus</a:t>
            </a:r>
          </a:p>
        </p:txBody>
      </p:sp>
      <p:cxnSp>
        <p:nvCxnSpPr>
          <p:cNvPr id="9" name="Connecteur droit avec flèche 8">
            <a:extLst>
              <a:ext uri="{FF2B5EF4-FFF2-40B4-BE49-F238E27FC236}">
                <a16:creationId xmlns:a16="http://schemas.microsoft.com/office/drawing/2014/main" id="{D2787424-0353-41B1-B0FC-E6F22B86A290}"/>
              </a:ext>
            </a:extLst>
          </p:cNvPr>
          <p:cNvCxnSpPr>
            <a:cxnSpLocks/>
            <a:stCxn id="8" idx="0"/>
          </p:cNvCxnSpPr>
          <p:nvPr/>
        </p:nvCxnSpPr>
        <p:spPr>
          <a:xfrm flipV="1">
            <a:off x="1295400" y="5573923"/>
            <a:ext cx="394855" cy="229967"/>
          </a:xfrm>
          <a:prstGeom prst="straightConnector1">
            <a:avLst/>
          </a:prstGeom>
          <a:noFill/>
          <a:ln w="25560" cap="sq">
            <a:solidFill>
              <a:srgbClr val="009900"/>
            </a:solidFill>
            <a:prstDash val="solid"/>
            <a:miter/>
            <a:tailEnd type="arrow"/>
          </a:ln>
        </p:spPr>
      </p:cxnSp>
      <p:sp>
        <p:nvSpPr>
          <p:cNvPr id="10" name="Forme libre : forme 9">
            <a:extLst>
              <a:ext uri="{FF2B5EF4-FFF2-40B4-BE49-F238E27FC236}">
                <a16:creationId xmlns:a16="http://schemas.microsoft.com/office/drawing/2014/main" id="{D0E91AF5-E4E7-43DC-89D5-636D17EB597C}"/>
              </a:ext>
            </a:extLst>
          </p:cNvPr>
          <p:cNvSpPr/>
          <p:nvPr/>
        </p:nvSpPr>
        <p:spPr>
          <a:xfrm>
            <a:off x="34920" y="6524640"/>
            <a:ext cx="9144000" cy="404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noAutofit/>
          </a:bodyPr>
          <a:lstStyle/>
          <a:p>
            <a:pPr marL="0" marR="0" lvl="0" indent="0" algn="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1BC5E5E3-6C6D-497C-8B62-A183B80D7E1C}" type="slidenum">
              <a:rPr/>
              <a:t>56</a:t>
            </a:fld>
            <a:endParaRPr lang="fr-FR" sz="1800" b="1" i="0" u="none" strike="noStrike" baseline="0" dirty="0">
              <a:ln>
                <a:noFill/>
              </a:ln>
              <a:solidFill>
                <a:srgbClr val="948A54"/>
              </a:solidFill>
              <a:latin typeface="Arial" pitchFamily="18"/>
              <a:ea typeface="Arial" pitchFamily="2"/>
              <a:cs typeface="Arial" pitchFamily="2"/>
            </a:endParaRPr>
          </a:p>
        </p:txBody>
      </p:sp>
      <p:sp>
        <p:nvSpPr>
          <p:cNvPr id="11" name="Forme libre : forme 10">
            <a:extLst>
              <a:ext uri="{FF2B5EF4-FFF2-40B4-BE49-F238E27FC236}">
                <a16:creationId xmlns:a16="http://schemas.microsoft.com/office/drawing/2014/main" id="{B5C6BB23-B55C-4B8C-8D18-30EB128C6105}"/>
              </a:ext>
            </a:extLst>
          </p:cNvPr>
          <p:cNvSpPr/>
          <p:nvPr/>
        </p:nvSpPr>
        <p:spPr>
          <a:xfrm>
            <a:off x="157320" y="612720"/>
            <a:ext cx="295200" cy="3049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0000"/>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2" name="Forme libre : forme 11">
            <a:extLst>
              <a:ext uri="{FF2B5EF4-FFF2-40B4-BE49-F238E27FC236}">
                <a16:creationId xmlns:a16="http://schemas.microsoft.com/office/drawing/2014/main" id="{F87A0C35-0A98-4F67-882E-CFD67DFC3FE1}"/>
              </a:ext>
            </a:extLst>
          </p:cNvPr>
          <p:cNvSpPr/>
          <p:nvPr/>
        </p:nvSpPr>
        <p:spPr>
          <a:xfrm>
            <a:off x="549360" y="612720"/>
            <a:ext cx="293760" cy="3049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3C139"/>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3" name="Forme libre : forme 12">
            <a:extLst>
              <a:ext uri="{FF2B5EF4-FFF2-40B4-BE49-F238E27FC236}">
                <a16:creationId xmlns:a16="http://schemas.microsoft.com/office/drawing/2014/main" id="{E91B7F96-F70E-461B-903D-B75CAAE4FF9C}"/>
              </a:ext>
            </a:extLst>
          </p:cNvPr>
          <p:cNvSpPr/>
          <p:nvPr/>
        </p:nvSpPr>
        <p:spPr>
          <a:xfrm>
            <a:off x="252360" y="996599"/>
            <a:ext cx="8352000" cy="52540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005DA2"/>
                </a:solidFill>
                <a:latin typeface="Arial" pitchFamily="18"/>
                <a:ea typeface="ヒラギノ角ゴ Pro W3" pitchFamily="2"/>
                <a:cs typeface="ヒラギノ角ゴ Pro W3" pitchFamily="2"/>
              </a:rPr>
              <a:t>A cette étape, vous contractualisez le marché avec les fournisseurs retenus. Un bon de commande avec signature électronique est émis et les fournisseurs sont notifiés directement.</a:t>
            </a:r>
          </a:p>
        </p:txBody>
      </p:sp>
      <p:sp>
        <p:nvSpPr>
          <p:cNvPr id="22" name="Ellipse 21">
            <a:extLst>
              <a:ext uri="{FF2B5EF4-FFF2-40B4-BE49-F238E27FC236}">
                <a16:creationId xmlns:a16="http://schemas.microsoft.com/office/drawing/2014/main" id="{ADF32E6E-EF75-4A5F-876C-F8B7B93FB867}"/>
              </a:ext>
            </a:extLst>
          </p:cNvPr>
          <p:cNvSpPr/>
          <p:nvPr/>
        </p:nvSpPr>
        <p:spPr>
          <a:xfrm>
            <a:off x="5849890" y="2510296"/>
            <a:ext cx="2865485" cy="2126052"/>
          </a:xfrm>
          <a:prstGeom prst="ellipse">
            <a:avLst/>
          </a:prstGeom>
          <a:solidFill>
            <a:srgbClr val="20B4EE"/>
          </a:solidFill>
          <a:ln>
            <a:solidFill>
              <a:srgbClr val="20B4E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050" dirty="0">
                <a:latin typeface="Arial" panose="020B0604020202020204" pitchFamily="34" charset="0"/>
                <a:cs typeface="Arial" panose="020B0604020202020204" pitchFamily="34" charset="0"/>
              </a:rPr>
              <a:t>Si vous êtes un acheteur public, Agrilocal, en lien avec Chorus Pro,  vérifie si le numéro d’engagement financier est obligatoire pour votre établissement et vous invite à le renseigner dans le message d’attribution le cas échéant.</a:t>
            </a:r>
          </a:p>
        </p:txBody>
      </p:sp>
      <p:cxnSp>
        <p:nvCxnSpPr>
          <p:cNvPr id="25" name="Connecteur : en angle 24">
            <a:extLst>
              <a:ext uri="{FF2B5EF4-FFF2-40B4-BE49-F238E27FC236}">
                <a16:creationId xmlns:a16="http://schemas.microsoft.com/office/drawing/2014/main" id="{FDE016FD-B270-4912-86EC-F8429077FA6C}"/>
              </a:ext>
            </a:extLst>
          </p:cNvPr>
          <p:cNvCxnSpPr>
            <a:cxnSpLocks/>
            <a:stCxn id="22" idx="2"/>
          </p:cNvCxnSpPr>
          <p:nvPr/>
        </p:nvCxnSpPr>
        <p:spPr>
          <a:xfrm rot="10800000" flipV="1">
            <a:off x="4428360" y="3573321"/>
            <a:ext cx="1421530" cy="597097"/>
          </a:xfrm>
          <a:prstGeom prst="bentConnector3">
            <a:avLst/>
          </a:prstGeom>
          <a:ln w="19050">
            <a:solidFill>
              <a:srgbClr val="20B4EE"/>
            </a:solidFill>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name="page45">
    <p:spTree>
      <p:nvGrpSpPr>
        <p:cNvPr id="1" name=""/>
        <p:cNvGrpSpPr/>
        <p:nvPr/>
      </p:nvGrpSpPr>
      <p:grpSpPr>
        <a:xfrm>
          <a:off x="0" y="0"/>
          <a:ext cx="0" cy="0"/>
          <a:chOff x="0" y="0"/>
          <a:chExt cx="0" cy="0"/>
        </a:xfrm>
      </p:grpSpPr>
      <p:sp>
        <p:nvSpPr>
          <p:cNvPr id="2" name="Forme libre : forme 1">
            <a:extLst>
              <a:ext uri="{FF2B5EF4-FFF2-40B4-BE49-F238E27FC236}">
                <a16:creationId xmlns:a16="http://schemas.microsoft.com/office/drawing/2014/main" id="{5387F02F-BE32-4B6F-923E-DA3AB21606CB}"/>
              </a:ext>
            </a:extLst>
          </p:cNvPr>
          <p:cNvSpPr/>
          <p:nvPr/>
        </p:nvSpPr>
        <p:spPr>
          <a:xfrm>
            <a:off x="755780" y="503280"/>
            <a:ext cx="8602823" cy="52540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 pos="10328040" algn="l"/>
                <a:tab pos="10779119" algn="l"/>
                <a:tab pos="10780560" algn="l"/>
                <a:tab pos="10782000" algn="l"/>
              </a:tabLst>
            </a:pPr>
            <a:r>
              <a:rPr lang="fr-FR" sz="2800" b="1" i="0" u="none" strike="noStrike" baseline="0" dirty="0">
                <a:ln>
                  <a:noFill/>
                </a:ln>
                <a:solidFill>
                  <a:srgbClr val="00733C"/>
                </a:solidFill>
                <a:latin typeface="Arial" pitchFamily="18"/>
                <a:ea typeface="Arial" pitchFamily="2"/>
                <a:cs typeface="Arial" pitchFamily="2"/>
              </a:rPr>
              <a:t>	 </a:t>
            </a:r>
            <a:r>
              <a:rPr lang="fr-FR" sz="2600" b="1" i="0" u="none" strike="noStrike" baseline="0" dirty="0">
                <a:ln>
                  <a:noFill/>
                </a:ln>
                <a:solidFill>
                  <a:srgbClr val="00733C"/>
                </a:solidFill>
                <a:latin typeface="Arial" pitchFamily="18"/>
                <a:ea typeface="Arial" pitchFamily="2"/>
                <a:cs typeface="Arial" pitchFamily="2"/>
              </a:rPr>
              <a:t>ATTRIBUTION - NOTIFICATION DES FOURNISSEURS</a:t>
            </a:r>
          </a:p>
        </p:txBody>
      </p:sp>
      <p:sp>
        <p:nvSpPr>
          <p:cNvPr id="5" name="Forme libre : forme 4">
            <a:extLst>
              <a:ext uri="{FF2B5EF4-FFF2-40B4-BE49-F238E27FC236}">
                <a16:creationId xmlns:a16="http://schemas.microsoft.com/office/drawing/2014/main" id="{98470A36-C967-4E5B-9835-2118A08F937A}"/>
              </a:ext>
            </a:extLst>
          </p:cNvPr>
          <p:cNvSpPr/>
          <p:nvPr/>
        </p:nvSpPr>
        <p:spPr>
          <a:xfrm>
            <a:off x="34920" y="6524640"/>
            <a:ext cx="9144000" cy="404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noAutofit/>
          </a:bodyPr>
          <a:lstStyle/>
          <a:p>
            <a:pPr marL="0" marR="0" lvl="0" indent="0" algn="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2FDFEAEF-FFD1-4578-8B98-E29F200AE4C4}" type="slidenum">
              <a:rPr/>
              <a:t>57</a:t>
            </a:fld>
            <a:endParaRPr lang="fr-FR" sz="1800" b="1" i="0" u="none" strike="noStrike" baseline="0" dirty="0">
              <a:ln>
                <a:noFill/>
              </a:ln>
              <a:solidFill>
                <a:srgbClr val="948A54"/>
              </a:solidFill>
              <a:latin typeface="Arial" pitchFamily="18"/>
              <a:ea typeface="Arial" pitchFamily="2"/>
              <a:cs typeface="Arial" pitchFamily="2"/>
            </a:endParaRPr>
          </a:p>
        </p:txBody>
      </p:sp>
      <p:sp>
        <p:nvSpPr>
          <p:cNvPr id="6" name="Forme libre : forme 5">
            <a:extLst>
              <a:ext uri="{FF2B5EF4-FFF2-40B4-BE49-F238E27FC236}">
                <a16:creationId xmlns:a16="http://schemas.microsoft.com/office/drawing/2014/main" id="{55A6A372-BB07-4EAA-B61D-8ECE783E109A}"/>
              </a:ext>
            </a:extLst>
          </p:cNvPr>
          <p:cNvSpPr/>
          <p:nvPr/>
        </p:nvSpPr>
        <p:spPr>
          <a:xfrm>
            <a:off x="5193815" y="1028681"/>
            <a:ext cx="2841822" cy="309958"/>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005DA2"/>
                </a:solidFill>
                <a:latin typeface="Arial" pitchFamily="18"/>
                <a:ea typeface="ヒラギノ角ゴ Pro W3" pitchFamily="2"/>
                <a:cs typeface="ヒラギノ角ゴ Pro W3" pitchFamily="2"/>
              </a:rPr>
              <a:t>Rejet de la candidature</a:t>
            </a:r>
          </a:p>
        </p:txBody>
      </p:sp>
      <p:sp>
        <p:nvSpPr>
          <p:cNvPr id="9" name="Forme libre : forme 8">
            <a:extLst>
              <a:ext uri="{FF2B5EF4-FFF2-40B4-BE49-F238E27FC236}">
                <a16:creationId xmlns:a16="http://schemas.microsoft.com/office/drawing/2014/main" id="{5BD464BC-5C20-49DA-A746-DBB1B11B29C4}"/>
              </a:ext>
            </a:extLst>
          </p:cNvPr>
          <p:cNvSpPr/>
          <p:nvPr/>
        </p:nvSpPr>
        <p:spPr>
          <a:xfrm>
            <a:off x="185760" y="612720"/>
            <a:ext cx="295200" cy="3049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0000"/>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0" name="Forme libre : forme 9">
            <a:extLst>
              <a:ext uri="{FF2B5EF4-FFF2-40B4-BE49-F238E27FC236}">
                <a16:creationId xmlns:a16="http://schemas.microsoft.com/office/drawing/2014/main" id="{2D2331D2-19E8-4EA8-98B5-70F21ACD29FF}"/>
              </a:ext>
            </a:extLst>
          </p:cNvPr>
          <p:cNvSpPr/>
          <p:nvPr/>
        </p:nvSpPr>
        <p:spPr>
          <a:xfrm>
            <a:off x="577800" y="612720"/>
            <a:ext cx="293760" cy="3049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3C139"/>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1" name="Forme libre : forme 10">
            <a:extLst>
              <a:ext uri="{FF2B5EF4-FFF2-40B4-BE49-F238E27FC236}">
                <a16:creationId xmlns:a16="http://schemas.microsoft.com/office/drawing/2014/main" id="{6224076F-294C-6887-25E5-F44D198DA149}"/>
              </a:ext>
            </a:extLst>
          </p:cNvPr>
          <p:cNvSpPr/>
          <p:nvPr/>
        </p:nvSpPr>
        <p:spPr>
          <a:xfrm>
            <a:off x="333360" y="1028681"/>
            <a:ext cx="2449276" cy="309958"/>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005DA2"/>
                </a:solidFill>
                <a:latin typeface="Arial" pitchFamily="18"/>
                <a:ea typeface="ヒラギノ角ゴ Pro W3" pitchFamily="2"/>
                <a:cs typeface="ヒラギノ角ゴ Pro W3" pitchFamily="2"/>
              </a:rPr>
              <a:t>Attribution du marché</a:t>
            </a:r>
          </a:p>
        </p:txBody>
      </p:sp>
      <p:pic>
        <p:nvPicPr>
          <p:cNvPr id="14" name="Image 13">
            <a:extLst>
              <a:ext uri="{FF2B5EF4-FFF2-40B4-BE49-F238E27FC236}">
                <a16:creationId xmlns:a16="http://schemas.microsoft.com/office/drawing/2014/main" id="{45F00DAB-D094-32AF-15D4-4A49BC0E34DF}"/>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4572000" y="1535880"/>
            <a:ext cx="4599709" cy="4267201"/>
          </a:xfrm>
          <a:prstGeom prst="rect">
            <a:avLst/>
          </a:prstGeom>
        </p:spPr>
      </p:pic>
      <p:pic>
        <p:nvPicPr>
          <p:cNvPr id="16" name="Image 15">
            <a:extLst>
              <a:ext uri="{FF2B5EF4-FFF2-40B4-BE49-F238E27FC236}">
                <a16:creationId xmlns:a16="http://schemas.microsoft.com/office/drawing/2014/main" id="{AF1A7009-EC48-149B-E5C7-66253A19BDF3}"/>
              </a:ext>
            </a:extLst>
          </p:cNvPr>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34920" y="1509641"/>
            <a:ext cx="4248727" cy="4293440"/>
          </a:xfrm>
          <a:prstGeom prst="rect">
            <a:avLst/>
          </a:prstGeom>
        </p:spPr>
      </p:pic>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5714" name="Picture 1">
            <a:extLst>
              <a:ext uri="{FF2B5EF4-FFF2-40B4-BE49-F238E27FC236}">
                <a16:creationId xmlns:a16="http://schemas.microsoft.com/office/drawing/2014/main" id="{17C98691-3ED9-4174-A5E6-F9C8DF3FD44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288" y="-30480"/>
            <a:ext cx="9231313" cy="68580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cxnSp>
        <p:nvCxnSpPr>
          <p:cNvPr id="115715" name="AutoShape 3">
            <a:extLst>
              <a:ext uri="{FF2B5EF4-FFF2-40B4-BE49-F238E27FC236}">
                <a16:creationId xmlns:a16="http://schemas.microsoft.com/office/drawing/2014/main" id="{D20D7B9E-372E-411E-AC0D-9C4A97858286}"/>
              </a:ext>
            </a:extLst>
          </p:cNvPr>
          <p:cNvCxnSpPr>
            <a:cxnSpLocks noChangeShapeType="1"/>
          </p:cNvCxnSpPr>
          <p:nvPr/>
        </p:nvCxnSpPr>
        <p:spPr bwMode="auto">
          <a:xfrm flipH="1">
            <a:off x="2713038" y="1433513"/>
            <a:ext cx="3181350" cy="1908175"/>
          </a:xfrm>
          <a:prstGeom prst="bentConnector3">
            <a:avLst>
              <a:gd name="adj1" fmla="val 49991"/>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115716" name="Text Box 5">
            <a:extLst>
              <a:ext uri="{FF2B5EF4-FFF2-40B4-BE49-F238E27FC236}">
                <a16:creationId xmlns:a16="http://schemas.microsoft.com/office/drawing/2014/main" id="{AC53F395-3E8D-41F2-A194-4AF985F0F3B8}"/>
              </a:ext>
            </a:extLst>
          </p:cNvPr>
          <p:cNvSpPr txBox="1">
            <a:spLocks noChangeArrowheads="1"/>
          </p:cNvSpPr>
          <p:nvPr/>
        </p:nvSpPr>
        <p:spPr bwMode="auto">
          <a:xfrm>
            <a:off x="8604250" y="6524625"/>
            <a:ext cx="574675" cy="4048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9pPr>
          </a:lstStyle>
          <a:p>
            <a:pPr algn="r">
              <a:buSzPct val="100000"/>
            </a:pPr>
            <a:fld id="{A7BF6C5F-D225-4F89-9C37-C22E1BF3F73A}" type="slidenum">
              <a:rPr lang="fr-FR" altLang="fr-FR" sz="1800" b="1">
                <a:solidFill>
                  <a:srgbClr val="404040"/>
                </a:solidFill>
                <a:latin typeface="Arial" panose="020B0604020202020204" pitchFamily="34" charset="0"/>
                <a:cs typeface="Arial" panose="020B0604020202020204" pitchFamily="34" charset="0"/>
              </a:rPr>
              <a:pPr algn="r">
                <a:buSzPct val="100000"/>
              </a:pPr>
              <a:t>58</a:t>
            </a:fld>
            <a:endParaRPr lang="fr-FR" altLang="fr-FR" sz="1800" b="1">
              <a:solidFill>
                <a:srgbClr val="404040"/>
              </a:solidFill>
              <a:latin typeface="Arial" panose="020B0604020202020204" pitchFamily="34" charset="0"/>
              <a:cs typeface="Arial" panose="020B0604020202020204" pitchFamily="34" charset="0"/>
            </a:endParaRPr>
          </a:p>
        </p:txBody>
      </p:sp>
      <p:sp>
        <p:nvSpPr>
          <p:cNvPr id="115717" name="Rectangle 6">
            <a:extLst>
              <a:ext uri="{FF2B5EF4-FFF2-40B4-BE49-F238E27FC236}">
                <a16:creationId xmlns:a16="http://schemas.microsoft.com/office/drawing/2014/main" id="{C96A7657-BD4F-44A6-9073-18C50E352963}"/>
              </a:ext>
            </a:extLst>
          </p:cNvPr>
          <p:cNvSpPr>
            <a:spLocks noChangeArrowheads="1"/>
          </p:cNvSpPr>
          <p:nvPr/>
        </p:nvSpPr>
        <p:spPr bwMode="auto">
          <a:xfrm>
            <a:off x="179388" y="188913"/>
            <a:ext cx="293687" cy="304800"/>
          </a:xfrm>
          <a:prstGeom prst="rect">
            <a:avLst/>
          </a:prstGeom>
          <a:solidFill>
            <a:srgbClr val="FF0000"/>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fr-FR" altLang="fr-FR"/>
          </a:p>
        </p:txBody>
      </p:sp>
      <p:sp>
        <p:nvSpPr>
          <p:cNvPr id="115718" name="Rectangle 7">
            <a:extLst>
              <a:ext uri="{FF2B5EF4-FFF2-40B4-BE49-F238E27FC236}">
                <a16:creationId xmlns:a16="http://schemas.microsoft.com/office/drawing/2014/main" id="{AF51A579-1E37-4002-98C6-C4AB0AE2EAEB}"/>
              </a:ext>
            </a:extLst>
          </p:cNvPr>
          <p:cNvSpPr>
            <a:spLocks noChangeArrowheads="1"/>
          </p:cNvSpPr>
          <p:nvPr/>
        </p:nvSpPr>
        <p:spPr bwMode="auto">
          <a:xfrm>
            <a:off x="571500" y="188913"/>
            <a:ext cx="293688" cy="304800"/>
          </a:xfrm>
          <a:prstGeom prst="rect">
            <a:avLst/>
          </a:prstGeom>
          <a:solidFill>
            <a:srgbClr val="93C139"/>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fr-FR" altLang="fr-FR"/>
          </a:p>
        </p:txBody>
      </p:sp>
      <p:sp>
        <p:nvSpPr>
          <p:cNvPr id="15" name="Text Box 2">
            <a:extLst>
              <a:ext uri="{FF2B5EF4-FFF2-40B4-BE49-F238E27FC236}">
                <a16:creationId xmlns:a16="http://schemas.microsoft.com/office/drawing/2014/main" id="{538F2FDA-06B2-4041-9C97-92D28BE4CBA7}"/>
              </a:ext>
            </a:extLst>
          </p:cNvPr>
          <p:cNvSpPr txBox="1">
            <a:spLocks noChangeArrowheads="1"/>
          </p:cNvSpPr>
          <p:nvPr/>
        </p:nvSpPr>
        <p:spPr bwMode="auto">
          <a:xfrm>
            <a:off x="164160" y="1011704"/>
            <a:ext cx="8999538" cy="591149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9pPr>
          </a:lstStyle>
          <a:p>
            <a:pPr eaLnBrk="1" hangingPunct="1">
              <a:buSzPct val="100000"/>
              <a:defRPr/>
            </a:pPr>
            <a:r>
              <a:rPr lang="fr-FR" altLang="fr-FR" sz="1400" b="1" dirty="0">
                <a:highlight>
                  <a:srgbClr val="F78E03"/>
                </a:highlight>
                <a:latin typeface="Arial" panose="020B0604020202020204" pitchFamily="34" charset="0"/>
                <a:cs typeface="Arial" panose="020B0604020202020204" pitchFamily="34" charset="0"/>
              </a:rPr>
              <a:t>APRES LA COMMANDE  </a:t>
            </a:r>
            <a:r>
              <a:rPr lang="fr-FR" altLang="fr-FR" sz="1400" b="1" dirty="0">
                <a:solidFill>
                  <a:srgbClr val="002060"/>
                </a:solidFill>
                <a:highlight>
                  <a:srgbClr val="F78E03"/>
                </a:highlight>
                <a:latin typeface="Arial" panose="020B0604020202020204" pitchFamily="34" charset="0"/>
                <a:cs typeface="Arial" panose="020B0604020202020204" pitchFamily="34" charset="0"/>
              </a:rPr>
              <a:t> </a:t>
            </a:r>
          </a:p>
          <a:p>
            <a:pPr eaLnBrk="1" hangingPunct="1">
              <a:buSzPct val="100000"/>
              <a:defRPr/>
            </a:pPr>
            <a:endParaRPr lang="fr-FR" altLang="fr-FR" sz="1400" b="1" u="sng" dirty="0">
              <a:solidFill>
                <a:srgbClr val="002060"/>
              </a:solidFill>
              <a:latin typeface="Arial" panose="020B0604020202020204" pitchFamily="34" charset="0"/>
              <a:cs typeface="Arial" panose="020B0604020202020204" pitchFamily="34" charset="0"/>
            </a:endParaRPr>
          </a:p>
          <a:p>
            <a:pPr eaLnBrk="1" hangingPunct="1">
              <a:buSzPct val="100000"/>
              <a:defRPr/>
            </a:pPr>
            <a:r>
              <a:rPr lang="fr-FR" altLang="fr-FR" sz="1400" b="1" dirty="0">
                <a:solidFill>
                  <a:srgbClr val="0070C0"/>
                </a:solidFill>
                <a:latin typeface="Arial" panose="020B0604020202020204" pitchFamily="34" charset="0"/>
                <a:cs typeface="Arial" panose="020B0604020202020204" pitchFamily="34" charset="0"/>
              </a:rPr>
              <a:t>Votre marché est </a:t>
            </a:r>
            <a:r>
              <a:rPr lang="fr-FR" altLang="fr-FR" sz="1400" b="1" dirty="0">
                <a:solidFill>
                  <a:srgbClr val="FF0000"/>
                </a:solidFill>
                <a:latin typeface="Arial" panose="020B0604020202020204" pitchFamily="34" charset="0"/>
                <a:cs typeface="Arial" panose="020B0604020202020204" pitchFamily="34" charset="0"/>
              </a:rPr>
              <a:t>contractualisé et formalisé par le bon de commande</a:t>
            </a:r>
            <a:r>
              <a:rPr lang="fr-FR" altLang="fr-FR" sz="1400" b="1" dirty="0">
                <a:solidFill>
                  <a:srgbClr val="0070C0"/>
                </a:solidFill>
                <a:latin typeface="Arial" panose="020B0604020202020204" pitchFamily="34" charset="0"/>
                <a:cs typeface="Arial" panose="020B0604020202020204" pitchFamily="34" charset="0"/>
              </a:rPr>
              <a:t> accessible depuis votre tableau de bord. Toutefois, jusqu’à la veille de la date de livraison Agrilocal permet au fournisseur qui le souhaite d’ajuster (à la marge) la quantité qui sera réellement livrée.  </a:t>
            </a:r>
          </a:p>
          <a:p>
            <a:pPr eaLnBrk="1" hangingPunct="1">
              <a:buSzPct val="100000"/>
              <a:defRPr/>
            </a:pPr>
            <a:r>
              <a:rPr lang="fr-FR" altLang="fr-FR" sz="1400" b="1" dirty="0">
                <a:solidFill>
                  <a:srgbClr val="0070C0"/>
                </a:solidFill>
                <a:latin typeface="Arial" panose="020B0604020202020204" pitchFamily="34" charset="0"/>
                <a:cs typeface="Arial" panose="020B0604020202020204" pitchFamily="34" charset="0"/>
              </a:rPr>
              <a:t>Si le fournisseur fait cette demande, vous avez le choix d’accepter ou de refuser. </a:t>
            </a:r>
            <a:r>
              <a:rPr lang="fr-FR" altLang="fr-FR" sz="1400" b="1" dirty="0">
                <a:solidFill>
                  <a:srgbClr val="FF0000"/>
                </a:solidFill>
                <a:latin typeface="Arial" panose="020B0604020202020204" pitchFamily="34" charset="0"/>
                <a:cs typeface="Arial" panose="020B0604020202020204" pitchFamily="34" charset="0"/>
              </a:rPr>
              <a:t>La décision finale vous revient toujours</a:t>
            </a:r>
            <a:r>
              <a:rPr lang="fr-FR" altLang="fr-FR" sz="1400" b="1" dirty="0">
                <a:solidFill>
                  <a:srgbClr val="0070C0"/>
                </a:solidFill>
                <a:latin typeface="Arial" panose="020B0604020202020204" pitchFamily="34" charset="0"/>
                <a:cs typeface="Arial" panose="020B0604020202020204" pitchFamily="34" charset="0"/>
              </a:rPr>
              <a:t>.</a:t>
            </a:r>
          </a:p>
          <a:p>
            <a:pPr eaLnBrk="1" hangingPunct="1">
              <a:buSzPct val="100000"/>
              <a:defRPr/>
            </a:pPr>
            <a:endParaRPr lang="fr-FR" altLang="fr-FR" sz="1400" b="1" dirty="0">
              <a:latin typeface="Arial" panose="020B0604020202020204" pitchFamily="34" charset="0"/>
              <a:cs typeface="Arial" panose="020B0604020202020204" pitchFamily="34" charset="0"/>
            </a:endParaRPr>
          </a:p>
          <a:p>
            <a:pPr eaLnBrk="1" hangingPunct="1">
              <a:buSzPct val="100000"/>
              <a:defRPr/>
            </a:pPr>
            <a:r>
              <a:rPr lang="fr-FR" altLang="fr-FR" sz="1400" b="1" dirty="0">
                <a:solidFill>
                  <a:srgbClr val="002060"/>
                </a:solidFill>
                <a:latin typeface="Arial" panose="020B0604020202020204" pitchFamily="34" charset="0"/>
                <a:cs typeface="Arial" panose="020B0604020202020204" pitchFamily="34" charset="0"/>
              </a:rPr>
              <a:t>3 cas de figure pour la finalisation de la commande : </a:t>
            </a:r>
          </a:p>
          <a:p>
            <a:pPr eaLnBrk="1" hangingPunct="1">
              <a:buSzPct val="100000"/>
              <a:defRPr/>
            </a:pPr>
            <a:endParaRPr lang="fr-FR" altLang="fr-FR" sz="1400" b="1" dirty="0">
              <a:solidFill>
                <a:srgbClr val="0070C0"/>
              </a:solidFill>
              <a:latin typeface="Arial" panose="020B0604020202020204" pitchFamily="34" charset="0"/>
              <a:cs typeface="Arial" panose="020B0604020202020204" pitchFamily="34" charset="0"/>
            </a:endParaRPr>
          </a:p>
          <a:p>
            <a:pPr eaLnBrk="1" hangingPunct="1">
              <a:buSzPct val="100000"/>
              <a:defRPr/>
            </a:pPr>
            <a:r>
              <a:rPr lang="fr-FR" altLang="fr-FR" sz="1400" b="1" dirty="0">
                <a:solidFill>
                  <a:srgbClr val="002060"/>
                </a:solidFill>
                <a:latin typeface="Arial" panose="020B0604020202020204" pitchFamily="34" charset="0"/>
                <a:cs typeface="Arial" panose="020B0604020202020204" pitchFamily="34" charset="0"/>
              </a:rPr>
              <a:t>1 – Le fournisseur n’intervient pas :</a:t>
            </a:r>
            <a:r>
              <a:rPr lang="fr-FR" altLang="fr-FR" sz="1400" b="1" dirty="0">
                <a:solidFill>
                  <a:srgbClr val="0070C0"/>
                </a:solidFill>
                <a:latin typeface="Arial" panose="020B0604020202020204" pitchFamily="34" charset="0"/>
                <a:cs typeface="Arial" panose="020B0604020202020204" pitchFamily="34" charset="0"/>
              </a:rPr>
              <a:t> La facture et le bon de livraison seront édités le jour même de la livraison et disponibles dans votre tableau de bord (Consultations fermées).  </a:t>
            </a:r>
          </a:p>
          <a:p>
            <a:pPr eaLnBrk="1" hangingPunct="1">
              <a:buSzPct val="100000"/>
              <a:defRPr/>
            </a:pPr>
            <a:endParaRPr lang="fr-FR" altLang="fr-FR" sz="1400" b="1" dirty="0">
              <a:solidFill>
                <a:srgbClr val="0070C0"/>
              </a:solidFill>
              <a:latin typeface="Arial" panose="020B0604020202020204" pitchFamily="34" charset="0"/>
              <a:cs typeface="Arial" panose="020B0604020202020204" pitchFamily="34" charset="0"/>
            </a:endParaRPr>
          </a:p>
          <a:p>
            <a:pPr>
              <a:buSzPct val="100000"/>
              <a:defRPr/>
            </a:pPr>
            <a:r>
              <a:rPr lang="fr-FR" altLang="fr-FR" sz="1400" b="1" dirty="0">
                <a:solidFill>
                  <a:srgbClr val="002060"/>
                </a:solidFill>
                <a:latin typeface="Arial" panose="020B0604020202020204" pitchFamily="34" charset="0"/>
                <a:cs typeface="Arial" panose="020B0604020202020204" pitchFamily="34" charset="0"/>
              </a:rPr>
              <a:t>2 – Le fournisseur ne modifie pas la quantité contractualisée : </a:t>
            </a:r>
            <a:r>
              <a:rPr lang="fr-FR" altLang="fr-FR" sz="1400" b="1" dirty="0">
                <a:solidFill>
                  <a:srgbClr val="0070C0"/>
                </a:solidFill>
                <a:latin typeface="Arial" panose="020B0604020202020204" pitchFamily="34" charset="0"/>
                <a:cs typeface="Arial" panose="020B0604020202020204" pitchFamily="34" charset="0"/>
              </a:rPr>
              <a:t>la facture et le bon de livraison sont édités au moment où il valide la quantité définitive et sont disponibles dans votre tableau de bord (Consultations fermées). </a:t>
            </a:r>
          </a:p>
          <a:p>
            <a:pPr eaLnBrk="1" hangingPunct="1">
              <a:buSzPct val="100000"/>
              <a:defRPr/>
            </a:pPr>
            <a:endParaRPr lang="fr-FR" altLang="fr-FR" sz="1400" b="1" dirty="0">
              <a:solidFill>
                <a:srgbClr val="0070C0"/>
              </a:solidFill>
              <a:latin typeface="Arial" panose="020B0604020202020204" pitchFamily="34" charset="0"/>
              <a:cs typeface="Arial" panose="020B0604020202020204" pitchFamily="34" charset="0"/>
            </a:endParaRPr>
          </a:p>
          <a:p>
            <a:pPr eaLnBrk="1" hangingPunct="1">
              <a:buSzPct val="100000"/>
              <a:defRPr/>
            </a:pPr>
            <a:r>
              <a:rPr lang="fr-FR" altLang="fr-FR" sz="1400" b="1" dirty="0">
                <a:solidFill>
                  <a:srgbClr val="002060"/>
                </a:solidFill>
                <a:latin typeface="Arial" panose="020B0604020202020204" pitchFamily="34" charset="0"/>
                <a:cs typeface="Arial" panose="020B0604020202020204" pitchFamily="34" charset="0"/>
              </a:rPr>
              <a:t>3 – Le fournisseur modifie la quantité contractualisée :</a:t>
            </a:r>
            <a:r>
              <a:rPr lang="fr-FR" altLang="fr-FR" sz="1400" b="1" dirty="0">
                <a:solidFill>
                  <a:srgbClr val="0070C0"/>
                </a:solidFill>
                <a:latin typeface="Arial" panose="020B0604020202020204" pitchFamily="34" charset="0"/>
                <a:cs typeface="Arial" panose="020B0604020202020204" pitchFamily="34" charset="0"/>
              </a:rPr>
              <a:t> vous êtes notifié par mail et avez 3 possibilités :</a:t>
            </a:r>
          </a:p>
          <a:p>
            <a:pPr eaLnBrk="1" hangingPunct="1">
              <a:buSzPct val="100000"/>
              <a:defRPr/>
            </a:pPr>
            <a:r>
              <a:rPr lang="fr-FR" altLang="fr-FR" sz="1400" b="1" dirty="0">
                <a:solidFill>
                  <a:srgbClr val="0070C0"/>
                </a:solidFill>
                <a:latin typeface="Arial" panose="020B0604020202020204" pitchFamily="34" charset="0"/>
                <a:cs typeface="Arial" panose="020B0604020202020204" pitchFamily="34" charset="0"/>
              </a:rPr>
              <a:t>	</a:t>
            </a:r>
          </a:p>
          <a:p>
            <a:pPr eaLnBrk="1" hangingPunct="1">
              <a:buSzPct val="100000"/>
              <a:defRPr/>
            </a:pPr>
            <a:r>
              <a:rPr lang="fr-FR" altLang="fr-FR" sz="1400" b="1" dirty="0">
                <a:solidFill>
                  <a:srgbClr val="0070C0"/>
                </a:solidFill>
                <a:latin typeface="Arial" panose="020B0604020202020204" pitchFamily="34" charset="0"/>
                <a:cs typeface="Arial" panose="020B0604020202020204" pitchFamily="34" charset="0"/>
              </a:rPr>
              <a:t>- </a:t>
            </a:r>
            <a:r>
              <a:rPr lang="fr-FR" altLang="fr-FR" sz="1400" b="1" dirty="0">
                <a:solidFill>
                  <a:srgbClr val="002060"/>
                </a:solidFill>
                <a:latin typeface="Arial" panose="020B0604020202020204" pitchFamily="34" charset="0"/>
                <a:cs typeface="Arial" panose="020B0604020202020204" pitchFamily="34" charset="0"/>
              </a:rPr>
              <a:t>Vous n’intervenez pas</a:t>
            </a:r>
            <a:r>
              <a:rPr lang="fr-FR" altLang="fr-FR" sz="1400" b="1" dirty="0">
                <a:solidFill>
                  <a:srgbClr val="0070C0"/>
                </a:solidFill>
                <a:latin typeface="Arial" panose="020B0604020202020204" pitchFamily="34" charset="0"/>
                <a:cs typeface="Arial" panose="020B0604020202020204" pitchFamily="34" charset="0"/>
              </a:rPr>
              <a:t> </a:t>
            </a:r>
            <a:r>
              <a:rPr lang="fr-FR" altLang="fr-FR" sz="1400" b="1" dirty="0">
                <a:solidFill>
                  <a:srgbClr val="002060"/>
                </a:solidFill>
                <a:latin typeface="Arial" panose="020B0604020202020204" pitchFamily="34" charset="0"/>
                <a:cs typeface="Arial" panose="020B0604020202020204" pitchFamily="34" charset="0"/>
              </a:rPr>
              <a:t>(non conseillé)</a:t>
            </a:r>
            <a:r>
              <a:rPr lang="fr-FR" altLang="fr-FR" sz="1400" b="1" dirty="0">
                <a:solidFill>
                  <a:srgbClr val="0070C0"/>
                </a:solidFill>
                <a:latin typeface="Arial" panose="020B0604020202020204" pitchFamily="34" charset="0"/>
                <a:cs typeface="Arial" panose="020B0604020202020204" pitchFamily="34" charset="0"/>
              </a:rPr>
              <a:t> : La facture et le bon de livraison sont émis 30 jours après la date de livraison.</a:t>
            </a:r>
          </a:p>
          <a:p>
            <a:pPr eaLnBrk="1" hangingPunct="1">
              <a:buSzPct val="100000"/>
              <a:defRPr/>
            </a:pPr>
            <a:r>
              <a:rPr lang="fr-FR" altLang="fr-FR" sz="1400" b="1" dirty="0">
                <a:solidFill>
                  <a:srgbClr val="0070C0"/>
                </a:solidFill>
                <a:latin typeface="Arial" panose="020B0604020202020204" pitchFamily="34" charset="0"/>
                <a:cs typeface="Arial" panose="020B0604020202020204" pitchFamily="34" charset="0"/>
              </a:rPr>
              <a:t>- </a:t>
            </a:r>
            <a:r>
              <a:rPr lang="fr-FR" altLang="fr-FR" sz="1400" b="1" dirty="0">
                <a:solidFill>
                  <a:srgbClr val="002060"/>
                </a:solidFill>
                <a:latin typeface="Arial" panose="020B0604020202020204" pitchFamily="34" charset="0"/>
                <a:cs typeface="Arial" panose="020B0604020202020204" pitchFamily="34" charset="0"/>
              </a:rPr>
              <a:t>Vous acceptez la demande d’ajustement </a:t>
            </a:r>
            <a:r>
              <a:rPr lang="fr-FR" altLang="fr-FR" sz="1400" b="1" dirty="0">
                <a:solidFill>
                  <a:srgbClr val="0070C0"/>
                </a:solidFill>
                <a:latin typeface="Arial" panose="020B0604020202020204" pitchFamily="34" charset="0"/>
                <a:cs typeface="Arial" panose="020B0604020202020204" pitchFamily="34" charset="0"/>
                <a:sym typeface="Wingdings" panose="05000000000000000000" pitchFamily="2" charset="2"/>
              </a:rPr>
              <a:t> Le bon de livraison et la facture reprenant les possibilités :  nouvelles quantités sont édités. La consultation</a:t>
            </a:r>
            <a:r>
              <a:rPr lang="fr-FR" altLang="fr-FR" sz="1400" b="1" dirty="0">
                <a:solidFill>
                  <a:srgbClr val="0070C0"/>
                </a:solidFill>
                <a:latin typeface="Arial" panose="020B0604020202020204" pitchFamily="34" charset="0"/>
                <a:cs typeface="Arial" panose="020B0604020202020204" pitchFamily="34" charset="0"/>
              </a:rPr>
              <a:t> passe en statut « Commandé » dans votre tableau de bord.</a:t>
            </a:r>
          </a:p>
          <a:p>
            <a:pPr>
              <a:buSzPct val="100000"/>
              <a:defRPr/>
            </a:pPr>
            <a:r>
              <a:rPr lang="fr-FR" altLang="fr-FR" sz="1400" b="1" dirty="0">
                <a:solidFill>
                  <a:srgbClr val="0070C0"/>
                </a:solidFill>
                <a:latin typeface="Arial" panose="020B0604020202020204" pitchFamily="34" charset="0"/>
                <a:cs typeface="Arial" panose="020B0604020202020204" pitchFamily="34" charset="0"/>
              </a:rPr>
              <a:t>	- </a:t>
            </a:r>
            <a:r>
              <a:rPr lang="fr-FR" altLang="fr-FR" sz="1400" b="1" dirty="0">
                <a:solidFill>
                  <a:srgbClr val="002060"/>
                </a:solidFill>
                <a:latin typeface="Arial" panose="020B0604020202020204" pitchFamily="34" charset="0"/>
                <a:cs typeface="Arial" panose="020B0604020202020204" pitchFamily="34" charset="0"/>
              </a:rPr>
              <a:t>Vous refusez la demande d’ajustement </a:t>
            </a:r>
            <a:r>
              <a:rPr lang="fr-FR" altLang="fr-FR" sz="1400" b="1" dirty="0">
                <a:solidFill>
                  <a:srgbClr val="0070C0"/>
                </a:solidFill>
                <a:latin typeface="Arial" panose="020B0604020202020204" pitchFamily="34" charset="0"/>
                <a:cs typeface="Arial" panose="020B0604020202020204" pitchFamily="34" charset="0"/>
                <a:sym typeface="Wingdings" panose="05000000000000000000" pitchFamily="2" charset="2"/>
              </a:rPr>
              <a:t> Le bon de livraison et la facture sont créés avec les mêmes quantités que le bon de commande. La consultation</a:t>
            </a:r>
            <a:r>
              <a:rPr lang="fr-FR" altLang="fr-FR" sz="1400" b="1" dirty="0">
                <a:solidFill>
                  <a:srgbClr val="0070C0"/>
                </a:solidFill>
                <a:latin typeface="Arial" panose="020B0604020202020204" pitchFamily="34" charset="0"/>
                <a:cs typeface="Arial" panose="020B0604020202020204" pitchFamily="34" charset="0"/>
              </a:rPr>
              <a:t> passe en statut « Commandé » dans votre tableau de bord.</a:t>
            </a:r>
          </a:p>
        </p:txBody>
      </p:sp>
      <p:sp>
        <p:nvSpPr>
          <p:cNvPr id="10" name="Forme libre : forme 9">
            <a:extLst>
              <a:ext uri="{FF2B5EF4-FFF2-40B4-BE49-F238E27FC236}">
                <a16:creationId xmlns:a16="http://schemas.microsoft.com/office/drawing/2014/main" id="{540D9FC5-62CD-4B67-9910-F23F7A264280}"/>
              </a:ext>
            </a:extLst>
          </p:cNvPr>
          <p:cNvSpPr/>
          <p:nvPr/>
        </p:nvSpPr>
        <p:spPr>
          <a:xfrm>
            <a:off x="841430" y="96880"/>
            <a:ext cx="8337489" cy="894733"/>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 pos="10328040" algn="l"/>
                <a:tab pos="10779119" algn="l"/>
                <a:tab pos="10780560" algn="l"/>
                <a:tab pos="10782000" algn="l"/>
              </a:tabLst>
            </a:pPr>
            <a:r>
              <a:rPr lang="fr-FR" sz="2600" b="1" i="0" u="none" strike="noStrike" baseline="0" dirty="0">
                <a:ln>
                  <a:noFill/>
                </a:ln>
                <a:solidFill>
                  <a:srgbClr val="00733C"/>
                </a:solidFill>
                <a:latin typeface="Arial" pitchFamily="18"/>
                <a:ea typeface="Arial" pitchFamily="2"/>
                <a:cs typeface="Arial" pitchFamily="2"/>
              </a:rPr>
              <a:t>	 STATUT COMMANDE EN ATTENTE – AJUSTEMENT DES QUANTITES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3B9F95DC-00A3-6439-1029-1472080CD978}"/>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304920" y="1686026"/>
            <a:ext cx="8739240" cy="4161880"/>
          </a:xfrm>
          <a:prstGeom prst="rect">
            <a:avLst/>
          </a:prstGeom>
        </p:spPr>
      </p:pic>
      <p:cxnSp>
        <p:nvCxnSpPr>
          <p:cNvPr id="3" name="Connecteur : en angle 2">
            <a:extLst>
              <a:ext uri="{FF2B5EF4-FFF2-40B4-BE49-F238E27FC236}">
                <a16:creationId xmlns:a16="http://schemas.microsoft.com/office/drawing/2014/main" id="{CC0247F0-D2F1-4570-ADAD-896E76CDDBCB}"/>
              </a:ext>
            </a:extLst>
          </p:cNvPr>
          <p:cNvCxnSpPr/>
          <p:nvPr/>
        </p:nvCxnSpPr>
        <p:spPr>
          <a:xfrm flipH="1">
            <a:off x="5838120" y="1122120"/>
            <a:ext cx="3189600" cy="1910160"/>
          </a:xfrm>
          <a:prstGeom prst="bentConnector3">
            <a:avLst/>
          </a:prstGeom>
          <a:noFill/>
          <a:ln>
            <a:noFill/>
            <a:prstDash val="solid"/>
          </a:ln>
        </p:spPr>
      </p:cxnSp>
      <p:sp>
        <p:nvSpPr>
          <p:cNvPr id="5" name="Forme libre : forme 4">
            <a:extLst>
              <a:ext uri="{FF2B5EF4-FFF2-40B4-BE49-F238E27FC236}">
                <a16:creationId xmlns:a16="http://schemas.microsoft.com/office/drawing/2014/main" id="{86E46E66-D1A3-4D95-A641-6D89F4923236}"/>
              </a:ext>
            </a:extLst>
          </p:cNvPr>
          <p:cNvSpPr/>
          <p:nvPr/>
        </p:nvSpPr>
        <p:spPr>
          <a:xfrm>
            <a:off x="841430" y="503280"/>
            <a:ext cx="8337489" cy="52540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 pos="10328040" algn="l"/>
                <a:tab pos="10779119" algn="l"/>
                <a:tab pos="10780560" algn="l"/>
                <a:tab pos="10782000" algn="l"/>
              </a:tabLst>
            </a:pPr>
            <a:r>
              <a:rPr lang="fr-FR" sz="2800" b="1" i="0" u="none" strike="noStrike" baseline="0" dirty="0">
                <a:ln>
                  <a:noFill/>
                </a:ln>
                <a:solidFill>
                  <a:srgbClr val="00733C"/>
                </a:solidFill>
                <a:latin typeface="Arial" pitchFamily="18"/>
                <a:ea typeface="Arial" pitchFamily="2"/>
                <a:cs typeface="Arial" pitchFamily="2"/>
              </a:rPr>
              <a:t>	 STATUT COMMANDE EN ATTENTE</a:t>
            </a:r>
          </a:p>
        </p:txBody>
      </p:sp>
      <p:sp>
        <p:nvSpPr>
          <p:cNvPr id="6" name="Forme libre : forme 5">
            <a:extLst>
              <a:ext uri="{FF2B5EF4-FFF2-40B4-BE49-F238E27FC236}">
                <a16:creationId xmlns:a16="http://schemas.microsoft.com/office/drawing/2014/main" id="{AD4B884B-0FA1-4123-9997-970C82DA415B}"/>
              </a:ext>
            </a:extLst>
          </p:cNvPr>
          <p:cNvSpPr/>
          <p:nvPr/>
        </p:nvSpPr>
        <p:spPr>
          <a:xfrm>
            <a:off x="-31680" y="2881200"/>
            <a:ext cx="2125440" cy="1756508"/>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E3001E"/>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200" b="1" i="1" u="none" strike="noStrike" baseline="0" dirty="0">
                <a:ln>
                  <a:noFill/>
                </a:ln>
                <a:solidFill>
                  <a:srgbClr val="FFFFFF"/>
                </a:solidFill>
                <a:latin typeface="Arial" pitchFamily="18"/>
                <a:ea typeface="Arial" pitchFamily="2"/>
                <a:cs typeface="Arial" pitchFamily="2"/>
              </a:rPr>
              <a:t> La consultation </a:t>
            </a:r>
            <a:r>
              <a:rPr lang="fr-FR" sz="1200" b="1" i="1" dirty="0">
                <a:solidFill>
                  <a:srgbClr val="FFFFFF"/>
                </a:solidFill>
                <a:latin typeface="Arial" pitchFamily="18"/>
                <a:ea typeface="Arial" pitchFamily="2"/>
                <a:cs typeface="Arial" pitchFamily="2"/>
              </a:rPr>
              <a:t>a</a:t>
            </a:r>
            <a:r>
              <a:rPr lang="fr-FR" sz="1200" b="1" i="1" u="none" strike="noStrike" baseline="0" dirty="0">
                <a:ln>
                  <a:noFill/>
                </a:ln>
                <a:solidFill>
                  <a:srgbClr val="FFFFFF"/>
                </a:solidFill>
                <a:latin typeface="Arial" pitchFamily="18"/>
                <a:ea typeface="Arial" pitchFamily="2"/>
                <a:cs typeface="Arial" pitchFamily="2"/>
              </a:rPr>
              <a:t> le statut  « commandé en attente » tant que le processus de  validation de la quantité définitive n’est pas </a:t>
            </a:r>
            <a:r>
              <a:rPr lang="fr-FR" sz="1200" b="1" i="1" dirty="0">
                <a:solidFill>
                  <a:srgbClr val="FFFFFF"/>
                </a:solidFill>
                <a:latin typeface="Arial" pitchFamily="18"/>
                <a:ea typeface="Arial" pitchFamily="2"/>
                <a:cs typeface="Arial" pitchFamily="2"/>
              </a:rPr>
              <a:t>opér</a:t>
            </a:r>
            <a:r>
              <a:rPr lang="fr-FR" sz="1200" b="1" i="1" u="none" strike="noStrike" baseline="0" dirty="0">
                <a:ln>
                  <a:noFill/>
                </a:ln>
                <a:solidFill>
                  <a:srgbClr val="FFFFFF"/>
                </a:solidFill>
                <a:latin typeface="Arial" pitchFamily="18"/>
                <a:ea typeface="Arial" pitchFamily="2"/>
                <a:cs typeface="Arial" pitchFamily="2"/>
              </a:rPr>
              <a:t>ée.</a:t>
            </a:r>
          </a:p>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1200" b="1" i="1" u="none" strike="noStrike" baseline="0" dirty="0">
              <a:ln>
                <a:noFill/>
              </a:ln>
              <a:solidFill>
                <a:srgbClr val="FFFFFF"/>
              </a:solidFill>
              <a:latin typeface="Arial" pitchFamily="18"/>
              <a:ea typeface="Arial" pitchFamily="2"/>
              <a:cs typeface="Arial" pitchFamily="2"/>
            </a:endParaRPr>
          </a:p>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200" b="1" i="1" u="none" strike="noStrike" baseline="0" dirty="0">
                <a:ln>
                  <a:noFill/>
                </a:ln>
                <a:solidFill>
                  <a:srgbClr val="FFFFFF"/>
                </a:solidFill>
                <a:latin typeface="Arial" pitchFamily="18"/>
                <a:ea typeface="Arial" pitchFamily="2"/>
                <a:cs typeface="Arial" pitchFamily="2"/>
              </a:rPr>
              <a:t>Les bons de commande sont disponibles</a:t>
            </a:r>
          </a:p>
        </p:txBody>
      </p:sp>
      <p:cxnSp>
        <p:nvCxnSpPr>
          <p:cNvPr id="7" name="Connecteur droit avec flèche 6">
            <a:extLst>
              <a:ext uri="{FF2B5EF4-FFF2-40B4-BE49-F238E27FC236}">
                <a16:creationId xmlns:a16="http://schemas.microsoft.com/office/drawing/2014/main" id="{B5A8808E-131B-4B32-BAFC-E6926A7F6B07}"/>
              </a:ext>
            </a:extLst>
          </p:cNvPr>
          <p:cNvCxnSpPr>
            <a:cxnSpLocks/>
          </p:cNvCxnSpPr>
          <p:nvPr/>
        </p:nvCxnSpPr>
        <p:spPr>
          <a:xfrm>
            <a:off x="2093760" y="3851786"/>
            <a:ext cx="1111258" cy="818044"/>
          </a:xfrm>
          <a:prstGeom prst="straightConnector1">
            <a:avLst/>
          </a:prstGeom>
          <a:noFill/>
          <a:ln w="25560" cap="sq">
            <a:solidFill>
              <a:srgbClr val="FF0000"/>
            </a:solidFill>
            <a:prstDash val="solid"/>
            <a:miter/>
            <a:tailEnd type="arrow"/>
          </a:ln>
        </p:spPr>
      </p:cxnSp>
      <p:sp>
        <p:nvSpPr>
          <p:cNvPr id="9" name="Forme libre : forme 8">
            <a:extLst>
              <a:ext uri="{FF2B5EF4-FFF2-40B4-BE49-F238E27FC236}">
                <a16:creationId xmlns:a16="http://schemas.microsoft.com/office/drawing/2014/main" id="{F4E3915D-602D-4E84-BDC6-47FB09714211}"/>
              </a:ext>
            </a:extLst>
          </p:cNvPr>
          <p:cNvSpPr/>
          <p:nvPr/>
        </p:nvSpPr>
        <p:spPr>
          <a:xfrm>
            <a:off x="34920" y="6524640"/>
            <a:ext cx="9144000" cy="404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noAutofit/>
          </a:bodyPr>
          <a:lstStyle/>
          <a:p>
            <a:pPr marL="0" marR="0" lvl="0" indent="0" algn="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41FF44E2-1972-4232-852F-FF23534FE358}" type="slidenum">
              <a:rPr/>
              <a:t>59</a:t>
            </a:fld>
            <a:endParaRPr lang="fr-FR" sz="1800" b="1" i="0" u="none" strike="noStrike" baseline="0" dirty="0">
              <a:ln>
                <a:noFill/>
              </a:ln>
              <a:solidFill>
                <a:srgbClr val="948A54"/>
              </a:solidFill>
              <a:latin typeface="Arial" pitchFamily="18"/>
              <a:ea typeface="Arial" pitchFamily="2"/>
              <a:cs typeface="Arial" pitchFamily="2"/>
            </a:endParaRPr>
          </a:p>
        </p:txBody>
      </p:sp>
      <p:sp>
        <p:nvSpPr>
          <p:cNvPr id="10" name="Forme libre : forme 9">
            <a:extLst>
              <a:ext uri="{FF2B5EF4-FFF2-40B4-BE49-F238E27FC236}">
                <a16:creationId xmlns:a16="http://schemas.microsoft.com/office/drawing/2014/main" id="{9507FE85-3E0D-426A-8DB6-400D7BD37DF3}"/>
              </a:ext>
            </a:extLst>
          </p:cNvPr>
          <p:cNvSpPr/>
          <p:nvPr/>
        </p:nvSpPr>
        <p:spPr>
          <a:xfrm>
            <a:off x="7141600" y="4891618"/>
            <a:ext cx="1992240" cy="956288"/>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733C"/>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Cliquez sur la consultation pour  accéder au bon de commande</a:t>
            </a:r>
          </a:p>
        </p:txBody>
      </p:sp>
      <p:cxnSp>
        <p:nvCxnSpPr>
          <p:cNvPr id="11" name="Connecteur droit avec flèche 10">
            <a:extLst>
              <a:ext uri="{FF2B5EF4-FFF2-40B4-BE49-F238E27FC236}">
                <a16:creationId xmlns:a16="http://schemas.microsoft.com/office/drawing/2014/main" id="{130D0EDA-28D8-43F6-95DE-C034F530A17F}"/>
              </a:ext>
            </a:extLst>
          </p:cNvPr>
          <p:cNvCxnSpPr>
            <a:cxnSpLocks/>
          </p:cNvCxnSpPr>
          <p:nvPr/>
        </p:nvCxnSpPr>
        <p:spPr>
          <a:xfrm flipH="1">
            <a:off x="5107709" y="5369762"/>
            <a:ext cx="2033891" cy="64085"/>
          </a:xfrm>
          <a:prstGeom prst="straightConnector1">
            <a:avLst/>
          </a:prstGeom>
          <a:noFill/>
          <a:ln w="25560" cap="sq">
            <a:solidFill>
              <a:srgbClr val="009900"/>
            </a:solidFill>
            <a:prstDash val="solid"/>
            <a:miter/>
            <a:tailEnd type="arrow"/>
          </a:ln>
        </p:spPr>
      </p:cxnSp>
      <p:sp>
        <p:nvSpPr>
          <p:cNvPr id="12" name="Forme libre : forme 11">
            <a:extLst>
              <a:ext uri="{FF2B5EF4-FFF2-40B4-BE49-F238E27FC236}">
                <a16:creationId xmlns:a16="http://schemas.microsoft.com/office/drawing/2014/main" id="{B166B829-A205-4861-86BF-944EB8136D77}"/>
              </a:ext>
            </a:extLst>
          </p:cNvPr>
          <p:cNvSpPr/>
          <p:nvPr/>
        </p:nvSpPr>
        <p:spPr>
          <a:xfrm>
            <a:off x="157320" y="612720"/>
            <a:ext cx="295200" cy="3049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0000"/>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3" name="Forme libre : forme 12">
            <a:extLst>
              <a:ext uri="{FF2B5EF4-FFF2-40B4-BE49-F238E27FC236}">
                <a16:creationId xmlns:a16="http://schemas.microsoft.com/office/drawing/2014/main" id="{7B26C353-2B42-4C2B-BF06-F197136F3EA6}"/>
              </a:ext>
            </a:extLst>
          </p:cNvPr>
          <p:cNvSpPr/>
          <p:nvPr/>
        </p:nvSpPr>
        <p:spPr>
          <a:xfrm>
            <a:off x="549360" y="612720"/>
            <a:ext cx="293760" cy="3049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3C139"/>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27" name="Forme libre : forme 26">
            <a:extLst>
              <a:ext uri="{FF2B5EF4-FFF2-40B4-BE49-F238E27FC236}">
                <a16:creationId xmlns:a16="http://schemas.microsoft.com/office/drawing/2014/main" id="{9751BAAE-0B9C-46DA-9969-CC11A7650612}"/>
              </a:ext>
            </a:extLst>
          </p:cNvPr>
          <p:cNvSpPr/>
          <p:nvPr/>
        </p:nvSpPr>
        <p:spPr>
          <a:xfrm>
            <a:off x="-20520" y="5695720"/>
            <a:ext cx="2103480" cy="833178"/>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64A0"/>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200" b="1" i="0" u="none" strike="noStrike" baseline="0" dirty="0">
                <a:ln>
                  <a:noFill/>
                </a:ln>
                <a:solidFill>
                  <a:srgbClr val="FFFFFF"/>
                </a:solidFill>
                <a:latin typeface="Arial" pitchFamily="18"/>
                <a:ea typeface="Arial" pitchFamily="2"/>
                <a:cs typeface="Arial" pitchFamily="2"/>
              </a:rPr>
              <a:t>Le sablier indique que le fournisseur n’a pas encore agi sur la quantité à livrer</a:t>
            </a:r>
          </a:p>
        </p:txBody>
      </p:sp>
      <p:cxnSp>
        <p:nvCxnSpPr>
          <p:cNvPr id="29" name="Connecteur droit avec flèche 28">
            <a:extLst>
              <a:ext uri="{FF2B5EF4-FFF2-40B4-BE49-F238E27FC236}">
                <a16:creationId xmlns:a16="http://schemas.microsoft.com/office/drawing/2014/main" id="{650B9DFE-40D9-48B7-9759-7A8F158FC779}"/>
              </a:ext>
            </a:extLst>
          </p:cNvPr>
          <p:cNvCxnSpPr>
            <a:cxnSpLocks/>
            <a:stCxn id="27" idx="0"/>
          </p:cNvCxnSpPr>
          <p:nvPr/>
        </p:nvCxnSpPr>
        <p:spPr>
          <a:xfrm flipV="1">
            <a:off x="1031220" y="5171974"/>
            <a:ext cx="954598" cy="523746"/>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31" name="Forme libre : forme 30">
            <a:extLst>
              <a:ext uri="{FF2B5EF4-FFF2-40B4-BE49-F238E27FC236}">
                <a16:creationId xmlns:a16="http://schemas.microsoft.com/office/drawing/2014/main" id="{63637C36-8E6C-4E41-9D69-1277618822C8}"/>
              </a:ext>
            </a:extLst>
          </p:cNvPr>
          <p:cNvSpPr/>
          <p:nvPr/>
        </p:nvSpPr>
        <p:spPr>
          <a:xfrm>
            <a:off x="99960" y="1067719"/>
            <a:ext cx="8352000" cy="309958"/>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005DA2"/>
                </a:solidFill>
                <a:latin typeface="Arial" pitchFamily="18"/>
                <a:ea typeface="ヒラギノ角ゴ Pro W3" pitchFamily="2"/>
                <a:cs typeface="ヒラギノ角ゴ Pro W3" pitchFamily="2"/>
              </a:rPr>
              <a:t>Le fournisseur peut ajuster la quantité à livrer jusqu’à la veille de la date de livraison.</a:t>
            </a:r>
          </a:p>
        </p:txBody>
      </p:sp>
    </p:spTree>
    <p:extLst>
      <p:ext uri="{BB962C8B-B14F-4D97-AF65-F5344CB8AC3E}">
        <p14:creationId xmlns:p14="http://schemas.microsoft.com/office/powerpoint/2010/main" val="26258901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name="page6">
    <p:spTree>
      <p:nvGrpSpPr>
        <p:cNvPr id="1" name=""/>
        <p:cNvGrpSpPr/>
        <p:nvPr/>
      </p:nvGrpSpPr>
      <p:grpSpPr>
        <a:xfrm>
          <a:off x="0" y="0"/>
          <a:ext cx="0" cy="0"/>
          <a:chOff x="0" y="0"/>
          <a:chExt cx="0" cy="0"/>
        </a:xfrm>
      </p:grpSpPr>
      <p:pic>
        <p:nvPicPr>
          <p:cNvPr id="13" name="Image 12">
            <a:extLst>
              <a:ext uri="{FF2B5EF4-FFF2-40B4-BE49-F238E27FC236}">
                <a16:creationId xmlns:a16="http://schemas.microsoft.com/office/drawing/2014/main" id="{9C01EC4B-8D74-4DAC-9C5D-B9B8BF2B0E9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40453" y="1247099"/>
            <a:ext cx="6834333" cy="5319870"/>
          </a:xfrm>
          <a:prstGeom prst="rect">
            <a:avLst/>
          </a:prstGeom>
        </p:spPr>
      </p:pic>
      <p:cxnSp>
        <p:nvCxnSpPr>
          <p:cNvPr id="3" name="Connecteur droit avec flèche 2">
            <a:extLst>
              <a:ext uri="{FF2B5EF4-FFF2-40B4-BE49-F238E27FC236}">
                <a16:creationId xmlns:a16="http://schemas.microsoft.com/office/drawing/2014/main" id="{EC6E94D9-9622-4ADC-ACB7-4519B4A98CE7}"/>
              </a:ext>
            </a:extLst>
          </p:cNvPr>
          <p:cNvCxnSpPr/>
          <p:nvPr/>
        </p:nvCxnSpPr>
        <p:spPr>
          <a:xfrm>
            <a:off x="1863719" y="2041560"/>
            <a:ext cx="2348281" cy="1800"/>
          </a:xfrm>
          <a:prstGeom prst="straightConnector1">
            <a:avLst/>
          </a:prstGeom>
          <a:noFill/>
          <a:ln>
            <a:noFill/>
            <a:prstDash val="solid"/>
          </a:ln>
        </p:spPr>
      </p:cxnSp>
      <p:cxnSp>
        <p:nvCxnSpPr>
          <p:cNvPr id="4" name="Connecteur : en angle 3">
            <a:extLst>
              <a:ext uri="{FF2B5EF4-FFF2-40B4-BE49-F238E27FC236}">
                <a16:creationId xmlns:a16="http://schemas.microsoft.com/office/drawing/2014/main" id="{66E5C745-CD95-491D-B897-D27FF9709F06}"/>
              </a:ext>
            </a:extLst>
          </p:cNvPr>
          <p:cNvCxnSpPr>
            <a:cxnSpLocks/>
            <a:stCxn id="8" idx="1"/>
            <a:endCxn id="7" idx="3"/>
          </p:cNvCxnSpPr>
          <p:nvPr/>
        </p:nvCxnSpPr>
        <p:spPr>
          <a:xfrm flipV="1">
            <a:off x="5124600" y="2605677"/>
            <a:ext cx="1987399" cy="2736543"/>
          </a:xfrm>
          <a:prstGeom prst="bentConnector3">
            <a:avLst>
              <a:gd name="adj1" fmla="val 50000"/>
            </a:avLst>
          </a:prstGeom>
          <a:noFill/>
          <a:ln w="31680" cap="sq">
            <a:solidFill>
              <a:srgbClr val="E3001E"/>
            </a:solidFill>
            <a:prstDash val="solid"/>
            <a:round/>
          </a:ln>
        </p:spPr>
      </p:cxnSp>
      <p:sp>
        <p:nvSpPr>
          <p:cNvPr id="5" name="Forme libre : forme 4">
            <a:extLst>
              <a:ext uri="{FF2B5EF4-FFF2-40B4-BE49-F238E27FC236}">
                <a16:creationId xmlns:a16="http://schemas.microsoft.com/office/drawing/2014/main" id="{531728F5-57DD-48B2-9DAA-DD2386A7E874}"/>
              </a:ext>
            </a:extLst>
          </p:cNvPr>
          <p:cNvSpPr/>
          <p:nvPr/>
        </p:nvSpPr>
        <p:spPr>
          <a:xfrm>
            <a:off x="994300" y="133200"/>
            <a:ext cx="2290439" cy="520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 pos="10328040" algn="l"/>
                <a:tab pos="10779119" algn="l"/>
                <a:tab pos="10780560" algn="l"/>
                <a:tab pos="10782000" algn="l"/>
              </a:tabLst>
            </a:pPr>
            <a:r>
              <a:rPr lang="fr-FR" sz="2800" b="1" i="0" u="none" strike="noStrike" baseline="0" dirty="0">
                <a:ln>
                  <a:noFill/>
                </a:ln>
                <a:solidFill>
                  <a:srgbClr val="00733C"/>
                </a:solidFill>
                <a:latin typeface="Arial" pitchFamily="18"/>
                <a:ea typeface="Arial" pitchFamily="2"/>
                <a:cs typeface="Arial" pitchFamily="2"/>
              </a:rPr>
              <a:t>	 Connexion</a:t>
            </a:r>
          </a:p>
        </p:txBody>
      </p:sp>
      <p:sp>
        <p:nvSpPr>
          <p:cNvPr id="6" name="Forme libre : forme 5">
            <a:extLst>
              <a:ext uri="{FF2B5EF4-FFF2-40B4-BE49-F238E27FC236}">
                <a16:creationId xmlns:a16="http://schemas.microsoft.com/office/drawing/2014/main" id="{DD7863A7-D20B-4417-BE3B-2D1F2CDA3E97}"/>
              </a:ext>
            </a:extLst>
          </p:cNvPr>
          <p:cNvSpPr/>
          <p:nvPr/>
        </p:nvSpPr>
        <p:spPr>
          <a:xfrm>
            <a:off x="36360" y="6553080"/>
            <a:ext cx="9144000" cy="405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noAutofit/>
          </a:bodyPr>
          <a:lstStyle/>
          <a:p>
            <a:pPr marL="0" marR="0" lvl="0" indent="0" algn="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5FE4501A-2ECF-4735-B6DA-1D6EF9BD2573}" type="slidenum">
              <a:t>6</a:t>
            </a:fld>
            <a:endParaRPr lang="fr-FR" sz="1800" b="1" i="0" u="none" strike="noStrike" baseline="0" dirty="0">
              <a:ln>
                <a:noFill/>
              </a:ln>
              <a:solidFill>
                <a:srgbClr val="948A54"/>
              </a:solidFill>
              <a:latin typeface="Arial" pitchFamily="18"/>
              <a:ea typeface="Arial" pitchFamily="2"/>
              <a:cs typeface="Arial" pitchFamily="2"/>
            </a:endParaRPr>
          </a:p>
        </p:txBody>
      </p:sp>
      <p:sp>
        <p:nvSpPr>
          <p:cNvPr id="7" name="Forme libre : forme 6">
            <a:extLst>
              <a:ext uri="{FF2B5EF4-FFF2-40B4-BE49-F238E27FC236}">
                <a16:creationId xmlns:a16="http://schemas.microsoft.com/office/drawing/2014/main" id="{EF65877B-A227-4D3B-8487-0F3BFFF605D5}"/>
              </a:ext>
            </a:extLst>
          </p:cNvPr>
          <p:cNvSpPr/>
          <p:nvPr/>
        </p:nvSpPr>
        <p:spPr>
          <a:xfrm>
            <a:off x="7111999" y="2403177"/>
            <a:ext cx="1136073" cy="405000"/>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noFill/>
          <a:ln w="25560" cap="sq">
            <a:solidFill>
              <a:srgbClr val="FF0000"/>
            </a:solidFill>
            <a:prstDash val="solid"/>
            <a:miter/>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8" name="Forme libre : forme 7">
            <a:extLst>
              <a:ext uri="{FF2B5EF4-FFF2-40B4-BE49-F238E27FC236}">
                <a16:creationId xmlns:a16="http://schemas.microsoft.com/office/drawing/2014/main" id="{E1300CA5-0774-4642-A7B6-F8848227B036}"/>
              </a:ext>
            </a:extLst>
          </p:cNvPr>
          <p:cNvSpPr/>
          <p:nvPr/>
        </p:nvSpPr>
        <p:spPr>
          <a:xfrm>
            <a:off x="3348000" y="4869000"/>
            <a:ext cx="1776600" cy="9464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E3001E"/>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Cliquez pour vous rendre sur l’interface de connexion</a:t>
            </a:r>
          </a:p>
        </p:txBody>
      </p:sp>
      <p:sp>
        <p:nvSpPr>
          <p:cNvPr id="9" name="Forme libre : forme 8">
            <a:extLst>
              <a:ext uri="{FF2B5EF4-FFF2-40B4-BE49-F238E27FC236}">
                <a16:creationId xmlns:a16="http://schemas.microsoft.com/office/drawing/2014/main" id="{FD23A3B2-4B0D-44ED-8301-1BFE0722E071}"/>
              </a:ext>
            </a:extLst>
          </p:cNvPr>
          <p:cNvSpPr/>
          <p:nvPr/>
        </p:nvSpPr>
        <p:spPr>
          <a:xfrm>
            <a:off x="304920" y="243000"/>
            <a:ext cx="293400" cy="304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0000"/>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0" name="Forme libre : forme 9">
            <a:extLst>
              <a:ext uri="{FF2B5EF4-FFF2-40B4-BE49-F238E27FC236}">
                <a16:creationId xmlns:a16="http://schemas.microsoft.com/office/drawing/2014/main" id="{E3872744-93A7-466F-A801-438AE6385183}"/>
              </a:ext>
            </a:extLst>
          </p:cNvPr>
          <p:cNvSpPr/>
          <p:nvPr/>
        </p:nvSpPr>
        <p:spPr>
          <a:xfrm>
            <a:off x="696960" y="243000"/>
            <a:ext cx="293760" cy="304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3C139"/>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1" name="Forme libre : forme 10">
            <a:extLst>
              <a:ext uri="{FF2B5EF4-FFF2-40B4-BE49-F238E27FC236}">
                <a16:creationId xmlns:a16="http://schemas.microsoft.com/office/drawing/2014/main" id="{56FE938F-721B-4821-9F72-A16036BC338F}"/>
              </a:ext>
            </a:extLst>
          </p:cNvPr>
          <p:cNvSpPr/>
          <p:nvPr/>
        </p:nvSpPr>
        <p:spPr>
          <a:xfrm>
            <a:off x="-36360" y="657360"/>
            <a:ext cx="9253440" cy="3531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700" b="1" i="0" u="none" strike="noStrike" baseline="0" dirty="0">
                <a:ln>
                  <a:noFill/>
                </a:ln>
                <a:solidFill>
                  <a:srgbClr val="0070C0"/>
                </a:solidFill>
                <a:latin typeface="Calibri" pitchFamily="34"/>
                <a:ea typeface="Calibri" pitchFamily="34"/>
                <a:cs typeface="Calibri" pitchFamily="34"/>
              </a:rPr>
              <a:t>La partie connexion pour l’ensemble des utilisateurs se situe en haut à droite de la page d’accueil</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name="page46">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D7EF88FD-A092-6C2F-5B4E-CEF32E8C39EA}"/>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16280" y="1569303"/>
            <a:ext cx="8667502" cy="4791753"/>
          </a:xfrm>
          <a:prstGeom prst="rect">
            <a:avLst/>
          </a:prstGeom>
        </p:spPr>
      </p:pic>
      <p:cxnSp>
        <p:nvCxnSpPr>
          <p:cNvPr id="3" name="Connecteur : en angle 2">
            <a:extLst>
              <a:ext uri="{FF2B5EF4-FFF2-40B4-BE49-F238E27FC236}">
                <a16:creationId xmlns:a16="http://schemas.microsoft.com/office/drawing/2014/main" id="{CC0247F0-D2F1-4570-ADAD-896E76CDDBCB}"/>
              </a:ext>
            </a:extLst>
          </p:cNvPr>
          <p:cNvCxnSpPr/>
          <p:nvPr/>
        </p:nvCxnSpPr>
        <p:spPr>
          <a:xfrm flipH="1">
            <a:off x="5838120" y="1122120"/>
            <a:ext cx="3189600" cy="1910160"/>
          </a:xfrm>
          <a:prstGeom prst="bentConnector3">
            <a:avLst/>
          </a:prstGeom>
          <a:noFill/>
          <a:ln>
            <a:noFill/>
            <a:prstDash val="solid"/>
          </a:ln>
        </p:spPr>
      </p:cxnSp>
      <p:sp>
        <p:nvSpPr>
          <p:cNvPr id="5" name="Forme libre : forme 4">
            <a:extLst>
              <a:ext uri="{FF2B5EF4-FFF2-40B4-BE49-F238E27FC236}">
                <a16:creationId xmlns:a16="http://schemas.microsoft.com/office/drawing/2014/main" id="{86E46E66-D1A3-4D95-A641-6D89F4923236}"/>
              </a:ext>
            </a:extLst>
          </p:cNvPr>
          <p:cNvSpPr/>
          <p:nvPr/>
        </p:nvSpPr>
        <p:spPr>
          <a:xfrm>
            <a:off x="841430" y="503280"/>
            <a:ext cx="8337489" cy="52540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 pos="10328040" algn="l"/>
                <a:tab pos="10779119" algn="l"/>
                <a:tab pos="10780560" algn="l"/>
                <a:tab pos="10782000" algn="l"/>
              </a:tabLst>
            </a:pPr>
            <a:r>
              <a:rPr lang="fr-FR" sz="2800" b="1" i="0" u="none" strike="noStrike" baseline="0" dirty="0">
                <a:ln>
                  <a:noFill/>
                </a:ln>
                <a:solidFill>
                  <a:srgbClr val="00733C"/>
                </a:solidFill>
                <a:latin typeface="Arial" pitchFamily="18"/>
                <a:ea typeface="Arial" pitchFamily="2"/>
                <a:cs typeface="Arial" pitchFamily="2"/>
              </a:rPr>
              <a:t>	 STATUT COMMANDE EN ATTENTE</a:t>
            </a:r>
          </a:p>
        </p:txBody>
      </p:sp>
      <p:sp>
        <p:nvSpPr>
          <p:cNvPr id="9" name="Forme libre : forme 8">
            <a:extLst>
              <a:ext uri="{FF2B5EF4-FFF2-40B4-BE49-F238E27FC236}">
                <a16:creationId xmlns:a16="http://schemas.microsoft.com/office/drawing/2014/main" id="{F4E3915D-602D-4E84-BDC6-47FB09714211}"/>
              </a:ext>
            </a:extLst>
          </p:cNvPr>
          <p:cNvSpPr/>
          <p:nvPr/>
        </p:nvSpPr>
        <p:spPr>
          <a:xfrm>
            <a:off x="34920" y="6524640"/>
            <a:ext cx="9144000" cy="404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noAutofit/>
          </a:bodyPr>
          <a:lstStyle/>
          <a:p>
            <a:pPr marL="0" marR="0" lvl="0" indent="0" algn="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41FF44E2-1972-4232-852F-FF23534FE358}" type="slidenum">
              <a:rPr/>
              <a:t>60</a:t>
            </a:fld>
            <a:endParaRPr lang="fr-FR" sz="1800" b="1" i="0" u="none" strike="noStrike" baseline="0" dirty="0">
              <a:ln>
                <a:noFill/>
              </a:ln>
              <a:solidFill>
                <a:srgbClr val="948A54"/>
              </a:solidFill>
              <a:latin typeface="Arial" pitchFamily="18"/>
              <a:ea typeface="Arial" pitchFamily="2"/>
              <a:cs typeface="Arial" pitchFamily="2"/>
            </a:endParaRPr>
          </a:p>
        </p:txBody>
      </p:sp>
      <p:sp>
        <p:nvSpPr>
          <p:cNvPr id="10" name="Forme libre : forme 9">
            <a:extLst>
              <a:ext uri="{FF2B5EF4-FFF2-40B4-BE49-F238E27FC236}">
                <a16:creationId xmlns:a16="http://schemas.microsoft.com/office/drawing/2014/main" id="{9507FE85-3E0D-426A-8DB6-400D7BD37DF3}"/>
              </a:ext>
            </a:extLst>
          </p:cNvPr>
          <p:cNvSpPr/>
          <p:nvPr/>
        </p:nvSpPr>
        <p:spPr>
          <a:xfrm>
            <a:off x="6624320" y="5251833"/>
            <a:ext cx="2509520" cy="52540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733C"/>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Cliquez sur la consultation pour  </a:t>
            </a:r>
            <a:r>
              <a:rPr lang="fr-FR" sz="1400" b="1" dirty="0">
                <a:solidFill>
                  <a:srgbClr val="FFFFFF"/>
                </a:solidFill>
                <a:latin typeface="Arial" pitchFamily="18"/>
                <a:ea typeface="Arial" pitchFamily="2"/>
                <a:cs typeface="Arial" pitchFamily="2"/>
              </a:rPr>
              <a:t>rendre votre décision</a:t>
            </a:r>
            <a:endParaRPr lang="fr-FR" sz="1400" b="1" i="0" u="none" strike="noStrike" baseline="0" dirty="0">
              <a:ln>
                <a:noFill/>
              </a:ln>
              <a:solidFill>
                <a:srgbClr val="FFFFFF"/>
              </a:solidFill>
              <a:latin typeface="Arial" pitchFamily="18"/>
              <a:ea typeface="Arial" pitchFamily="2"/>
              <a:cs typeface="Arial" pitchFamily="2"/>
            </a:endParaRPr>
          </a:p>
        </p:txBody>
      </p:sp>
      <p:cxnSp>
        <p:nvCxnSpPr>
          <p:cNvPr id="11" name="Connecteur droit avec flèche 10">
            <a:extLst>
              <a:ext uri="{FF2B5EF4-FFF2-40B4-BE49-F238E27FC236}">
                <a16:creationId xmlns:a16="http://schemas.microsoft.com/office/drawing/2014/main" id="{130D0EDA-28D8-43F6-95DE-C034F530A17F}"/>
              </a:ext>
            </a:extLst>
          </p:cNvPr>
          <p:cNvCxnSpPr>
            <a:cxnSpLocks/>
          </p:cNvCxnSpPr>
          <p:nvPr/>
        </p:nvCxnSpPr>
        <p:spPr>
          <a:xfrm flipH="1" flipV="1">
            <a:off x="4998720" y="4700995"/>
            <a:ext cx="1625600" cy="813538"/>
          </a:xfrm>
          <a:prstGeom prst="straightConnector1">
            <a:avLst/>
          </a:prstGeom>
          <a:noFill/>
          <a:ln w="25560" cap="sq">
            <a:solidFill>
              <a:srgbClr val="009900"/>
            </a:solidFill>
            <a:prstDash val="solid"/>
            <a:miter/>
            <a:tailEnd type="arrow"/>
          </a:ln>
        </p:spPr>
      </p:cxnSp>
      <p:sp>
        <p:nvSpPr>
          <p:cNvPr id="12" name="Forme libre : forme 11">
            <a:extLst>
              <a:ext uri="{FF2B5EF4-FFF2-40B4-BE49-F238E27FC236}">
                <a16:creationId xmlns:a16="http://schemas.microsoft.com/office/drawing/2014/main" id="{B166B829-A205-4861-86BF-944EB8136D77}"/>
              </a:ext>
            </a:extLst>
          </p:cNvPr>
          <p:cNvSpPr/>
          <p:nvPr/>
        </p:nvSpPr>
        <p:spPr>
          <a:xfrm>
            <a:off x="157320" y="612720"/>
            <a:ext cx="295200" cy="3049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0000"/>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3" name="Forme libre : forme 12">
            <a:extLst>
              <a:ext uri="{FF2B5EF4-FFF2-40B4-BE49-F238E27FC236}">
                <a16:creationId xmlns:a16="http://schemas.microsoft.com/office/drawing/2014/main" id="{7B26C353-2B42-4C2B-BF06-F197136F3EA6}"/>
              </a:ext>
            </a:extLst>
          </p:cNvPr>
          <p:cNvSpPr/>
          <p:nvPr/>
        </p:nvSpPr>
        <p:spPr>
          <a:xfrm>
            <a:off x="549360" y="612720"/>
            <a:ext cx="293760" cy="3049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3C139"/>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27" name="Forme libre : forme 26">
            <a:extLst>
              <a:ext uri="{FF2B5EF4-FFF2-40B4-BE49-F238E27FC236}">
                <a16:creationId xmlns:a16="http://schemas.microsoft.com/office/drawing/2014/main" id="{9751BAAE-0B9C-46DA-9969-CC11A7650612}"/>
              </a:ext>
            </a:extLst>
          </p:cNvPr>
          <p:cNvSpPr/>
          <p:nvPr/>
        </p:nvSpPr>
        <p:spPr>
          <a:xfrm>
            <a:off x="108784" y="4827504"/>
            <a:ext cx="2103480" cy="648512"/>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64A0"/>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200" b="1" i="0" u="none" strike="noStrike" baseline="0" dirty="0">
                <a:ln>
                  <a:noFill/>
                </a:ln>
                <a:solidFill>
                  <a:srgbClr val="FFFFFF"/>
                </a:solidFill>
                <a:latin typeface="Arial" pitchFamily="18"/>
                <a:ea typeface="Arial" pitchFamily="2"/>
                <a:cs typeface="Arial" pitchFamily="2"/>
              </a:rPr>
              <a:t>Le pictogramme indique qu’une  action de votre part est attendue.</a:t>
            </a:r>
          </a:p>
        </p:txBody>
      </p:sp>
      <p:cxnSp>
        <p:nvCxnSpPr>
          <p:cNvPr id="29" name="Connecteur droit avec flèche 28">
            <a:extLst>
              <a:ext uri="{FF2B5EF4-FFF2-40B4-BE49-F238E27FC236}">
                <a16:creationId xmlns:a16="http://schemas.microsoft.com/office/drawing/2014/main" id="{650B9DFE-40D9-48B7-9759-7A8F158FC779}"/>
              </a:ext>
            </a:extLst>
          </p:cNvPr>
          <p:cNvCxnSpPr>
            <a:cxnSpLocks/>
            <a:stCxn id="27" idx="0"/>
          </p:cNvCxnSpPr>
          <p:nvPr/>
        </p:nvCxnSpPr>
        <p:spPr>
          <a:xfrm flipV="1">
            <a:off x="1160524" y="4475944"/>
            <a:ext cx="482620" cy="35156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31" name="Forme libre : forme 30">
            <a:extLst>
              <a:ext uri="{FF2B5EF4-FFF2-40B4-BE49-F238E27FC236}">
                <a16:creationId xmlns:a16="http://schemas.microsoft.com/office/drawing/2014/main" id="{63637C36-8E6C-4E41-9D69-1277618822C8}"/>
              </a:ext>
            </a:extLst>
          </p:cNvPr>
          <p:cNvSpPr/>
          <p:nvPr/>
        </p:nvSpPr>
        <p:spPr>
          <a:xfrm>
            <a:off x="252360" y="1027079"/>
            <a:ext cx="8352000" cy="52540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005DA2"/>
                </a:solidFill>
                <a:latin typeface="Arial" pitchFamily="18"/>
                <a:ea typeface="ヒラギノ角ゴ Pro W3" pitchFamily="2"/>
                <a:cs typeface="ヒラギノ角ゴ Pro W3" pitchFamily="2"/>
              </a:rPr>
              <a:t>Le fournisseur a souhaité ajuster la quantité à livrer et vous avez été notifié par mail. Quelque soit votre choix, le fournisseur en sera notifié par mail également.</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3401EE21-F160-20C2-2D0C-CE36E816CB90}"/>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16280" y="1690255"/>
            <a:ext cx="8528956" cy="4239490"/>
          </a:xfrm>
          <a:prstGeom prst="rect">
            <a:avLst/>
          </a:prstGeom>
        </p:spPr>
      </p:pic>
      <p:cxnSp>
        <p:nvCxnSpPr>
          <p:cNvPr id="3" name="Connecteur : en angle 2">
            <a:extLst>
              <a:ext uri="{FF2B5EF4-FFF2-40B4-BE49-F238E27FC236}">
                <a16:creationId xmlns:a16="http://schemas.microsoft.com/office/drawing/2014/main" id="{CC0247F0-D2F1-4570-ADAD-896E76CDDBCB}"/>
              </a:ext>
            </a:extLst>
          </p:cNvPr>
          <p:cNvCxnSpPr/>
          <p:nvPr/>
        </p:nvCxnSpPr>
        <p:spPr>
          <a:xfrm flipH="1">
            <a:off x="5838120" y="1122120"/>
            <a:ext cx="3189600" cy="1910160"/>
          </a:xfrm>
          <a:prstGeom prst="bentConnector3">
            <a:avLst/>
          </a:prstGeom>
          <a:noFill/>
          <a:ln>
            <a:noFill/>
            <a:prstDash val="solid"/>
          </a:ln>
        </p:spPr>
      </p:cxnSp>
      <p:sp>
        <p:nvSpPr>
          <p:cNvPr id="5" name="Forme libre : forme 4">
            <a:extLst>
              <a:ext uri="{FF2B5EF4-FFF2-40B4-BE49-F238E27FC236}">
                <a16:creationId xmlns:a16="http://schemas.microsoft.com/office/drawing/2014/main" id="{86E46E66-D1A3-4D95-A641-6D89F4923236}"/>
              </a:ext>
            </a:extLst>
          </p:cNvPr>
          <p:cNvSpPr/>
          <p:nvPr/>
        </p:nvSpPr>
        <p:spPr>
          <a:xfrm>
            <a:off x="841430" y="503280"/>
            <a:ext cx="8337489" cy="52540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 pos="10328040" algn="l"/>
                <a:tab pos="10779119" algn="l"/>
                <a:tab pos="10780560" algn="l"/>
                <a:tab pos="10782000" algn="l"/>
              </a:tabLst>
            </a:pPr>
            <a:r>
              <a:rPr lang="fr-FR" sz="2800" b="1" i="0" u="none" strike="noStrike" baseline="0" dirty="0">
                <a:ln>
                  <a:noFill/>
                </a:ln>
                <a:solidFill>
                  <a:srgbClr val="00733C"/>
                </a:solidFill>
                <a:latin typeface="Arial" pitchFamily="18"/>
                <a:ea typeface="Arial" pitchFamily="2"/>
                <a:cs typeface="Arial" pitchFamily="2"/>
              </a:rPr>
              <a:t>	 STATUT COMMANDE EN ATTENTE</a:t>
            </a:r>
          </a:p>
        </p:txBody>
      </p:sp>
      <p:sp>
        <p:nvSpPr>
          <p:cNvPr id="9" name="Forme libre : forme 8">
            <a:extLst>
              <a:ext uri="{FF2B5EF4-FFF2-40B4-BE49-F238E27FC236}">
                <a16:creationId xmlns:a16="http://schemas.microsoft.com/office/drawing/2014/main" id="{F4E3915D-602D-4E84-BDC6-47FB09714211}"/>
              </a:ext>
            </a:extLst>
          </p:cNvPr>
          <p:cNvSpPr/>
          <p:nvPr/>
        </p:nvSpPr>
        <p:spPr>
          <a:xfrm>
            <a:off x="34920" y="6524640"/>
            <a:ext cx="9144000" cy="404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noAutofit/>
          </a:bodyPr>
          <a:lstStyle/>
          <a:p>
            <a:pPr marL="0" marR="0" lvl="0" indent="0" algn="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41FF44E2-1972-4232-852F-FF23534FE358}" type="slidenum">
              <a:rPr/>
              <a:t>61</a:t>
            </a:fld>
            <a:endParaRPr lang="fr-FR" sz="1800" b="1" i="0" u="none" strike="noStrike" baseline="0" dirty="0">
              <a:ln>
                <a:noFill/>
              </a:ln>
              <a:solidFill>
                <a:srgbClr val="948A54"/>
              </a:solidFill>
              <a:latin typeface="Arial" pitchFamily="18"/>
              <a:ea typeface="Arial" pitchFamily="2"/>
              <a:cs typeface="Arial" pitchFamily="2"/>
            </a:endParaRPr>
          </a:p>
        </p:txBody>
      </p:sp>
      <p:sp>
        <p:nvSpPr>
          <p:cNvPr id="10" name="Forme libre : forme 9">
            <a:extLst>
              <a:ext uri="{FF2B5EF4-FFF2-40B4-BE49-F238E27FC236}">
                <a16:creationId xmlns:a16="http://schemas.microsoft.com/office/drawing/2014/main" id="{9507FE85-3E0D-426A-8DB6-400D7BD37DF3}"/>
              </a:ext>
            </a:extLst>
          </p:cNvPr>
          <p:cNvSpPr/>
          <p:nvPr/>
        </p:nvSpPr>
        <p:spPr>
          <a:xfrm>
            <a:off x="5955606" y="2885239"/>
            <a:ext cx="2509520" cy="740845"/>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733C"/>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Cliquez ici pour répondre à la demande d’ajustement de la quantité</a:t>
            </a:r>
          </a:p>
        </p:txBody>
      </p:sp>
      <p:cxnSp>
        <p:nvCxnSpPr>
          <p:cNvPr id="11" name="Connecteur droit avec flèche 10">
            <a:extLst>
              <a:ext uri="{FF2B5EF4-FFF2-40B4-BE49-F238E27FC236}">
                <a16:creationId xmlns:a16="http://schemas.microsoft.com/office/drawing/2014/main" id="{130D0EDA-28D8-43F6-95DE-C034F530A17F}"/>
              </a:ext>
            </a:extLst>
          </p:cNvPr>
          <p:cNvCxnSpPr>
            <a:cxnSpLocks/>
          </p:cNvCxnSpPr>
          <p:nvPr/>
        </p:nvCxnSpPr>
        <p:spPr>
          <a:xfrm flipH="1">
            <a:off x="4174836" y="3146001"/>
            <a:ext cx="1780770" cy="197563"/>
          </a:xfrm>
          <a:prstGeom prst="straightConnector1">
            <a:avLst/>
          </a:prstGeom>
          <a:noFill/>
          <a:ln w="25560" cap="sq">
            <a:solidFill>
              <a:srgbClr val="009900"/>
            </a:solidFill>
            <a:prstDash val="solid"/>
            <a:miter/>
            <a:tailEnd type="arrow"/>
          </a:ln>
        </p:spPr>
      </p:cxnSp>
      <p:sp>
        <p:nvSpPr>
          <p:cNvPr id="12" name="Forme libre : forme 11">
            <a:extLst>
              <a:ext uri="{FF2B5EF4-FFF2-40B4-BE49-F238E27FC236}">
                <a16:creationId xmlns:a16="http://schemas.microsoft.com/office/drawing/2014/main" id="{B166B829-A205-4861-86BF-944EB8136D77}"/>
              </a:ext>
            </a:extLst>
          </p:cNvPr>
          <p:cNvSpPr/>
          <p:nvPr/>
        </p:nvSpPr>
        <p:spPr>
          <a:xfrm>
            <a:off x="157320" y="612720"/>
            <a:ext cx="295200" cy="3049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0000"/>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3" name="Forme libre : forme 12">
            <a:extLst>
              <a:ext uri="{FF2B5EF4-FFF2-40B4-BE49-F238E27FC236}">
                <a16:creationId xmlns:a16="http://schemas.microsoft.com/office/drawing/2014/main" id="{7B26C353-2B42-4C2B-BF06-F197136F3EA6}"/>
              </a:ext>
            </a:extLst>
          </p:cNvPr>
          <p:cNvSpPr/>
          <p:nvPr/>
        </p:nvSpPr>
        <p:spPr>
          <a:xfrm>
            <a:off x="549360" y="612720"/>
            <a:ext cx="293760" cy="3049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3C139"/>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Tree>
    <p:extLst>
      <p:ext uri="{BB962C8B-B14F-4D97-AF65-F5344CB8AC3E}">
        <p14:creationId xmlns:p14="http://schemas.microsoft.com/office/powerpoint/2010/main" val="1241978525"/>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409128A2-2106-964C-1F95-50B289EEDC01}"/>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16280" y="2605534"/>
            <a:ext cx="9144000" cy="2954512"/>
          </a:xfrm>
          <a:prstGeom prst="rect">
            <a:avLst/>
          </a:prstGeom>
        </p:spPr>
      </p:pic>
      <p:cxnSp>
        <p:nvCxnSpPr>
          <p:cNvPr id="3" name="Connecteur : en angle 2">
            <a:extLst>
              <a:ext uri="{FF2B5EF4-FFF2-40B4-BE49-F238E27FC236}">
                <a16:creationId xmlns:a16="http://schemas.microsoft.com/office/drawing/2014/main" id="{CC0247F0-D2F1-4570-ADAD-896E76CDDBCB}"/>
              </a:ext>
            </a:extLst>
          </p:cNvPr>
          <p:cNvCxnSpPr/>
          <p:nvPr/>
        </p:nvCxnSpPr>
        <p:spPr>
          <a:xfrm flipH="1">
            <a:off x="5838120" y="1122120"/>
            <a:ext cx="3189600" cy="1910160"/>
          </a:xfrm>
          <a:prstGeom prst="bentConnector3">
            <a:avLst/>
          </a:prstGeom>
          <a:noFill/>
          <a:ln>
            <a:noFill/>
            <a:prstDash val="solid"/>
          </a:ln>
        </p:spPr>
      </p:cxnSp>
      <p:sp>
        <p:nvSpPr>
          <p:cNvPr id="5" name="Forme libre : forme 4">
            <a:extLst>
              <a:ext uri="{FF2B5EF4-FFF2-40B4-BE49-F238E27FC236}">
                <a16:creationId xmlns:a16="http://schemas.microsoft.com/office/drawing/2014/main" id="{86E46E66-D1A3-4D95-A641-6D89F4923236}"/>
              </a:ext>
            </a:extLst>
          </p:cNvPr>
          <p:cNvSpPr/>
          <p:nvPr/>
        </p:nvSpPr>
        <p:spPr>
          <a:xfrm>
            <a:off x="841430" y="503280"/>
            <a:ext cx="8337489" cy="52540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 pos="10328040" algn="l"/>
                <a:tab pos="10779119" algn="l"/>
                <a:tab pos="10780560" algn="l"/>
                <a:tab pos="10782000" algn="l"/>
              </a:tabLst>
            </a:pPr>
            <a:r>
              <a:rPr lang="fr-FR" sz="2800" b="1" i="0" u="none" strike="noStrike" baseline="0" dirty="0">
                <a:ln>
                  <a:noFill/>
                </a:ln>
                <a:solidFill>
                  <a:srgbClr val="00733C"/>
                </a:solidFill>
                <a:latin typeface="Arial" pitchFamily="18"/>
                <a:ea typeface="Arial" pitchFamily="2"/>
                <a:cs typeface="Arial" pitchFamily="2"/>
              </a:rPr>
              <a:t>	 STATUT COMMANDE EN ATTENTE</a:t>
            </a:r>
          </a:p>
        </p:txBody>
      </p:sp>
      <p:sp>
        <p:nvSpPr>
          <p:cNvPr id="9" name="Forme libre : forme 8">
            <a:extLst>
              <a:ext uri="{FF2B5EF4-FFF2-40B4-BE49-F238E27FC236}">
                <a16:creationId xmlns:a16="http://schemas.microsoft.com/office/drawing/2014/main" id="{F4E3915D-602D-4E84-BDC6-47FB09714211}"/>
              </a:ext>
            </a:extLst>
          </p:cNvPr>
          <p:cNvSpPr/>
          <p:nvPr/>
        </p:nvSpPr>
        <p:spPr>
          <a:xfrm>
            <a:off x="34920" y="6524640"/>
            <a:ext cx="9144000" cy="404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noAutofit/>
          </a:bodyPr>
          <a:lstStyle/>
          <a:p>
            <a:pPr marL="0" marR="0" lvl="0" indent="0" algn="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41FF44E2-1972-4232-852F-FF23534FE358}" type="slidenum">
              <a:rPr/>
              <a:t>62</a:t>
            </a:fld>
            <a:endParaRPr lang="fr-FR" sz="1800" b="1" i="0" u="none" strike="noStrike" baseline="0" dirty="0">
              <a:ln>
                <a:noFill/>
              </a:ln>
              <a:solidFill>
                <a:srgbClr val="948A54"/>
              </a:solidFill>
              <a:latin typeface="Arial" pitchFamily="18"/>
              <a:ea typeface="Arial" pitchFamily="2"/>
              <a:cs typeface="Arial" pitchFamily="2"/>
            </a:endParaRPr>
          </a:p>
        </p:txBody>
      </p:sp>
      <p:sp>
        <p:nvSpPr>
          <p:cNvPr id="12" name="Forme libre : forme 11">
            <a:extLst>
              <a:ext uri="{FF2B5EF4-FFF2-40B4-BE49-F238E27FC236}">
                <a16:creationId xmlns:a16="http://schemas.microsoft.com/office/drawing/2014/main" id="{B166B829-A205-4861-86BF-944EB8136D77}"/>
              </a:ext>
            </a:extLst>
          </p:cNvPr>
          <p:cNvSpPr/>
          <p:nvPr/>
        </p:nvSpPr>
        <p:spPr>
          <a:xfrm>
            <a:off x="157320" y="612720"/>
            <a:ext cx="295200" cy="3049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0000"/>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3" name="Forme libre : forme 12">
            <a:extLst>
              <a:ext uri="{FF2B5EF4-FFF2-40B4-BE49-F238E27FC236}">
                <a16:creationId xmlns:a16="http://schemas.microsoft.com/office/drawing/2014/main" id="{7B26C353-2B42-4C2B-BF06-F197136F3EA6}"/>
              </a:ext>
            </a:extLst>
          </p:cNvPr>
          <p:cNvSpPr/>
          <p:nvPr/>
        </p:nvSpPr>
        <p:spPr>
          <a:xfrm>
            <a:off x="549360" y="612720"/>
            <a:ext cx="293760" cy="3049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3C139"/>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4" name="Forme libre : forme 13">
            <a:extLst>
              <a:ext uri="{FF2B5EF4-FFF2-40B4-BE49-F238E27FC236}">
                <a16:creationId xmlns:a16="http://schemas.microsoft.com/office/drawing/2014/main" id="{90E9F9E7-A2F7-4D66-BCE4-4499B442AB04}"/>
              </a:ext>
            </a:extLst>
          </p:cNvPr>
          <p:cNvSpPr/>
          <p:nvPr/>
        </p:nvSpPr>
        <p:spPr>
          <a:xfrm>
            <a:off x="4510710" y="6505310"/>
            <a:ext cx="2125440" cy="309958"/>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E3001E"/>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u="none" strike="noStrike" baseline="0" dirty="0">
                <a:ln>
                  <a:noFill/>
                </a:ln>
                <a:solidFill>
                  <a:srgbClr val="FFFFFF"/>
                </a:solidFill>
                <a:latin typeface="Arial" pitchFamily="18"/>
                <a:ea typeface="Arial" pitchFamily="2"/>
                <a:cs typeface="Arial" pitchFamily="2"/>
              </a:rPr>
              <a:t> Refuser</a:t>
            </a:r>
          </a:p>
        </p:txBody>
      </p:sp>
      <p:cxnSp>
        <p:nvCxnSpPr>
          <p:cNvPr id="15" name="Connecteur droit avec flèche 14">
            <a:extLst>
              <a:ext uri="{FF2B5EF4-FFF2-40B4-BE49-F238E27FC236}">
                <a16:creationId xmlns:a16="http://schemas.microsoft.com/office/drawing/2014/main" id="{26519B46-FEB2-456F-867A-22DE312F440D}"/>
              </a:ext>
            </a:extLst>
          </p:cNvPr>
          <p:cNvCxnSpPr>
            <a:cxnSpLocks/>
            <a:stCxn id="14" idx="0"/>
          </p:cNvCxnSpPr>
          <p:nvPr/>
        </p:nvCxnSpPr>
        <p:spPr>
          <a:xfrm flipH="1" flipV="1">
            <a:off x="5338618" y="5534154"/>
            <a:ext cx="234812" cy="971156"/>
          </a:xfrm>
          <a:prstGeom prst="straightConnector1">
            <a:avLst/>
          </a:prstGeom>
          <a:noFill/>
          <a:ln w="25560" cap="sq">
            <a:solidFill>
              <a:srgbClr val="FF0000"/>
            </a:solidFill>
            <a:prstDash val="solid"/>
            <a:miter/>
            <a:tailEnd type="arrow"/>
          </a:ln>
        </p:spPr>
      </p:cxnSp>
      <p:sp>
        <p:nvSpPr>
          <p:cNvPr id="16" name="Forme libre : forme 15">
            <a:extLst>
              <a:ext uri="{FF2B5EF4-FFF2-40B4-BE49-F238E27FC236}">
                <a16:creationId xmlns:a16="http://schemas.microsoft.com/office/drawing/2014/main" id="{0414942B-2B91-4C6F-A0D4-C1AD4FBCEDFC}"/>
              </a:ext>
            </a:extLst>
          </p:cNvPr>
          <p:cNvSpPr/>
          <p:nvPr/>
        </p:nvSpPr>
        <p:spPr>
          <a:xfrm>
            <a:off x="4426860" y="2664894"/>
            <a:ext cx="3330760" cy="740845"/>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64A0"/>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dirty="0">
                <a:solidFill>
                  <a:srgbClr val="FFFFFF"/>
                </a:solidFill>
                <a:latin typeface="Arial" pitchFamily="18"/>
                <a:ea typeface="Arial" pitchFamily="2"/>
                <a:cs typeface="Arial" pitchFamily="2"/>
              </a:rPr>
              <a:t>Les changements de quantité et leur impact en termes de prix sont indiqués ici</a:t>
            </a:r>
            <a:endParaRPr lang="fr-FR" sz="1200" b="1" i="0" u="none" strike="noStrike" baseline="0" dirty="0">
              <a:ln>
                <a:noFill/>
              </a:ln>
              <a:solidFill>
                <a:srgbClr val="FFFFFF"/>
              </a:solidFill>
              <a:latin typeface="Arial" pitchFamily="18"/>
              <a:ea typeface="Arial" pitchFamily="2"/>
              <a:cs typeface="Arial" pitchFamily="2"/>
            </a:endParaRPr>
          </a:p>
        </p:txBody>
      </p:sp>
      <p:sp>
        <p:nvSpPr>
          <p:cNvPr id="17" name="Forme libre : forme 16">
            <a:extLst>
              <a:ext uri="{FF2B5EF4-FFF2-40B4-BE49-F238E27FC236}">
                <a16:creationId xmlns:a16="http://schemas.microsoft.com/office/drawing/2014/main" id="{2F0AEE7E-EF93-4209-8658-DD7C2D3E4F57}"/>
              </a:ext>
            </a:extLst>
          </p:cNvPr>
          <p:cNvSpPr/>
          <p:nvPr/>
        </p:nvSpPr>
        <p:spPr>
          <a:xfrm>
            <a:off x="903400" y="6452199"/>
            <a:ext cx="1992240" cy="309958"/>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733C"/>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Accepter</a:t>
            </a:r>
          </a:p>
        </p:txBody>
      </p:sp>
      <p:cxnSp>
        <p:nvCxnSpPr>
          <p:cNvPr id="18" name="Connecteur droit avec flèche 17">
            <a:extLst>
              <a:ext uri="{FF2B5EF4-FFF2-40B4-BE49-F238E27FC236}">
                <a16:creationId xmlns:a16="http://schemas.microsoft.com/office/drawing/2014/main" id="{A69B5C44-5CAE-4D61-8650-D4270A299C50}"/>
              </a:ext>
            </a:extLst>
          </p:cNvPr>
          <p:cNvCxnSpPr>
            <a:cxnSpLocks/>
            <a:stCxn id="17" idx="0"/>
          </p:cNvCxnSpPr>
          <p:nvPr/>
        </p:nvCxnSpPr>
        <p:spPr>
          <a:xfrm flipV="1">
            <a:off x="1899520" y="5560046"/>
            <a:ext cx="1351955" cy="892153"/>
          </a:xfrm>
          <a:prstGeom prst="straightConnector1">
            <a:avLst/>
          </a:prstGeom>
          <a:noFill/>
          <a:ln w="25560" cap="sq">
            <a:solidFill>
              <a:srgbClr val="009900"/>
            </a:solidFill>
            <a:prstDash val="solid"/>
            <a:miter/>
            <a:tailEnd type="arrow"/>
          </a:ln>
        </p:spPr>
      </p:cxnSp>
      <p:cxnSp>
        <p:nvCxnSpPr>
          <p:cNvPr id="26" name="Connecteur droit avec flèche 25">
            <a:extLst>
              <a:ext uri="{FF2B5EF4-FFF2-40B4-BE49-F238E27FC236}">
                <a16:creationId xmlns:a16="http://schemas.microsoft.com/office/drawing/2014/main" id="{4E572CD1-899D-4FA9-9EF1-29FB02FBDE5D}"/>
              </a:ext>
            </a:extLst>
          </p:cNvPr>
          <p:cNvCxnSpPr>
            <a:cxnSpLocks/>
          </p:cNvCxnSpPr>
          <p:nvPr/>
        </p:nvCxnSpPr>
        <p:spPr>
          <a:xfrm flipH="1">
            <a:off x="4645891" y="3415899"/>
            <a:ext cx="1455649" cy="952901"/>
          </a:xfrm>
          <a:prstGeom prst="straightConnector1">
            <a:avLst/>
          </a:prstGeom>
          <a:ln w="285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29" name="Connecteur droit avec flèche 28">
            <a:extLst>
              <a:ext uri="{FF2B5EF4-FFF2-40B4-BE49-F238E27FC236}">
                <a16:creationId xmlns:a16="http://schemas.microsoft.com/office/drawing/2014/main" id="{E70E31C7-2D44-4137-BD80-D5A134ADAD88}"/>
              </a:ext>
            </a:extLst>
          </p:cNvPr>
          <p:cNvCxnSpPr>
            <a:cxnSpLocks/>
          </p:cNvCxnSpPr>
          <p:nvPr/>
        </p:nvCxnSpPr>
        <p:spPr>
          <a:xfrm>
            <a:off x="6101540" y="3405739"/>
            <a:ext cx="1190390" cy="951046"/>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09052500"/>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Image 15">
            <a:extLst>
              <a:ext uri="{FF2B5EF4-FFF2-40B4-BE49-F238E27FC236}">
                <a16:creationId xmlns:a16="http://schemas.microsoft.com/office/drawing/2014/main" id="{F5AE2A62-0293-B285-A514-6E9FFBFA101C}"/>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16280" y="1275620"/>
            <a:ext cx="8695211" cy="4811800"/>
          </a:xfrm>
          <a:prstGeom prst="rect">
            <a:avLst/>
          </a:prstGeom>
        </p:spPr>
      </p:pic>
      <p:cxnSp>
        <p:nvCxnSpPr>
          <p:cNvPr id="3" name="Connecteur : en angle 2">
            <a:extLst>
              <a:ext uri="{FF2B5EF4-FFF2-40B4-BE49-F238E27FC236}">
                <a16:creationId xmlns:a16="http://schemas.microsoft.com/office/drawing/2014/main" id="{CC0247F0-D2F1-4570-ADAD-896E76CDDBCB}"/>
              </a:ext>
            </a:extLst>
          </p:cNvPr>
          <p:cNvCxnSpPr/>
          <p:nvPr/>
        </p:nvCxnSpPr>
        <p:spPr>
          <a:xfrm flipH="1">
            <a:off x="5838120" y="1122120"/>
            <a:ext cx="3189600" cy="1910160"/>
          </a:xfrm>
          <a:prstGeom prst="bentConnector3">
            <a:avLst/>
          </a:prstGeom>
          <a:noFill/>
          <a:ln>
            <a:noFill/>
            <a:prstDash val="solid"/>
          </a:ln>
        </p:spPr>
      </p:cxnSp>
      <p:sp>
        <p:nvSpPr>
          <p:cNvPr id="5" name="Forme libre : forme 4">
            <a:extLst>
              <a:ext uri="{FF2B5EF4-FFF2-40B4-BE49-F238E27FC236}">
                <a16:creationId xmlns:a16="http://schemas.microsoft.com/office/drawing/2014/main" id="{86E46E66-D1A3-4D95-A641-6D89F4923236}"/>
              </a:ext>
            </a:extLst>
          </p:cNvPr>
          <p:cNvSpPr/>
          <p:nvPr/>
        </p:nvSpPr>
        <p:spPr>
          <a:xfrm>
            <a:off x="841430" y="503280"/>
            <a:ext cx="7537459" cy="52540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 pos="10328040" algn="l"/>
                <a:tab pos="10779119" algn="l"/>
                <a:tab pos="10780560" algn="l"/>
                <a:tab pos="10782000" algn="l"/>
              </a:tabLst>
            </a:pPr>
            <a:r>
              <a:rPr lang="fr-FR" sz="2800" b="1" i="0" u="none" strike="noStrike" baseline="0" dirty="0">
                <a:ln>
                  <a:noFill/>
                </a:ln>
                <a:solidFill>
                  <a:srgbClr val="00733C"/>
                </a:solidFill>
                <a:latin typeface="Arial" pitchFamily="18"/>
                <a:ea typeface="Arial" pitchFamily="2"/>
                <a:cs typeface="Arial" pitchFamily="2"/>
              </a:rPr>
              <a:t>	 ARCHIVAGE DES COMMANDES</a:t>
            </a:r>
          </a:p>
        </p:txBody>
      </p:sp>
      <p:sp>
        <p:nvSpPr>
          <p:cNvPr id="6" name="Forme libre : forme 5">
            <a:extLst>
              <a:ext uri="{FF2B5EF4-FFF2-40B4-BE49-F238E27FC236}">
                <a16:creationId xmlns:a16="http://schemas.microsoft.com/office/drawing/2014/main" id="{AD4B884B-0FA1-4123-9997-970C82DA415B}"/>
              </a:ext>
            </a:extLst>
          </p:cNvPr>
          <p:cNvSpPr/>
          <p:nvPr/>
        </p:nvSpPr>
        <p:spPr>
          <a:xfrm>
            <a:off x="-42480" y="1743280"/>
            <a:ext cx="2125440" cy="1387176"/>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E3001E"/>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200" b="1" i="1" u="none" strike="noStrike" baseline="0" dirty="0">
                <a:ln>
                  <a:noFill/>
                </a:ln>
                <a:solidFill>
                  <a:srgbClr val="FFFFFF"/>
                </a:solidFill>
                <a:latin typeface="Arial" pitchFamily="18"/>
                <a:ea typeface="Arial" pitchFamily="2"/>
                <a:cs typeface="Arial" pitchFamily="2"/>
              </a:rPr>
              <a:t> La consultation porte désormais le statut de « commandé ».</a:t>
            </a:r>
          </a:p>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1200" b="1" i="1" u="none" strike="noStrike" baseline="0" dirty="0">
              <a:ln>
                <a:noFill/>
              </a:ln>
              <a:solidFill>
                <a:srgbClr val="FFFFFF"/>
              </a:solidFill>
              <a:latin typeface="Arial" pitchFamily="18"/>
              <a:ea typeface="Arial" pitchFamily="2"/>
              <a:cs typeface="Arial" pitchFamily="2"/>
            </a:endParaRPr>
          </a:p>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200" b="1" i="1" u="none" strike="noStrike" baseline="0" dirty="0">
                <a:ln>
                  <a:noFill/>
                </a:ln>
                <a:solidFill>
                  <a:srgbClr val="FFFFFF"/>
                </a:solidFill>
                <a:latin typeface="Arial" pitchFamily="18"/>
                <a:ea typeface="Arial" pitchFamily="2"/>
                <a:cs typeface="Arial" pitchFamily="2"/>
              </a:rPr>
              <a:t>Les documents de commande sont disponibles</a:t>
            </a:r>
          </a:p>
        </p:txBody>
      </p:sp>
      <p:cxnSp>
        <p:nvCxnSpPr>
          <p:cNvPr id="7" name="Connecteur droit avec flèche 6">
            <a:extLst>
              <a:ext uri="{FF2B5EF4-FFF2-40B4-BE49-F238E27FC236}">
                <a16:creationId xmlns:a16="http://schemas.microsoft.com/office/drawing/2014/main" id="{B5A8808E-131B-4B32-BAFC-E6926A7F6B07}"/>
              </a:ext>
            </a:extLst>
          </p:cNvPr>
          <p:cNvCxnSpPr>
            <a:cxnSpLocks/>
          </p:cNvCxnSpPr>
          <p:nvPr/>
        </p:nvCxnSpPr>
        <p:spPr>
          <a:xfrm>
            <a:off x="2082960" y="2350844"/>
            <a:ext cx="1121760" cy="1884995"/>
          </a:xfrm>
          <a:prstGeom prst="straightConnector1">
            <a:avLst/>
          </a:prstGeom>
          <a:noFill/>
          <a:ln w="25560" cap="sq">
            <a:solidFill>
              <a:srgbClr val="FF0000"/>
            </a:solidFill>
            <a:prstDash val="solid"/>
            <a:miter/>
            <a:tailEnd type="arrow"/>
          </a:ln>
        </p:spPr>
      </p:cxnSp>
      <p:sp>
        <p:nvSpPr>
          <p:cNvPr id="8" name="Forme libre : forme 7">
            <a:extLst>
              <a:ext uri="{FF2B5EF4-FFF2-40B4-BE49-F238E27FC236}">
                <a16:creationId xmlns:a16="http://schemas.microsoft.com/office/drawing/2014/main" id="{25E45D29-2823-4F17-8438-01460C91BD92}"/>
              </a:ext>
            </a:extLst>
          </p:cNvPr>
          <p:cNvSpPr/>
          <p:nvPr/>
        </p:nvSpPr>
        <p:spPr>
          <a:xfrm>
            <a:off x="-20520" y="5675400"/>
            <a:ext cx="2103480" cy="8240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64A0"/>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200" b="1" i="0" u="none" strike="noStrike" baseline="0" dirty="0">
                <a:ln>
                  <a:noFill/>
                </a:ln>
                <a:solidFill>
                  <a:srgbClr val="FFFFFF"/>
                </a:solidFill>
                <a:latin typeface="Arial" pitchFamily="18"/>
                <a:ea typeface="Arial" pitchFamily="2"/>
                <a:cs typeface="Arial" pitchFamily="2"/>
              </a:rPr>
              <a:t>La commande est archivée et consultable à tout moment dans l’onglet « consultations fermées »</a:t>
            </a:r>
          </a:p>
        </p:txBody>
      </p:sp>
      <p:sp>
        <p:nvSpPr>
          <p:cNvPr id="9" name="Forme libre : forme 8">
            <a:extLst>
              <a:ext uri="{FF2B5EF4-FFF2-40B4-BE49-F238E27FC236}">
                <a16:creationId xmlns:a16="http://schemas.microsoft.com/office/drawing/2014/main" id="{F4E3915D-602D-4E84-BDC6-47FB09714211}"/>
              </a:ext>
            </a:extLst>
          </p:cNvPr>
          <p:cNvSpPr/>
          <p:nvPr/>
        </p:nvSpPr>
        <p:spPr>
          <a:xfrm>
            <a:off x="34920" y="6524640"/>
            <a:ext cx="9144000" cy="404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noAutofit/>
          </a:bodyPr>
          <a:lstStyle/>
          <a:p>
            <a:pPr marL="0" marR="0" lvl="0" indent="0" algn="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41FF44E2-1972-4232-852F-FF23534FE358}" type="slidenum">
              <a:rPr/>
              <a:t>63</a:t>
            </a:fld>
            <a:endParaRPr lang="fr-FR" sz="1800" b="1" i="0" u="none" strike="noStrike" baseline="0" dirty="0">
              <a:ln>
                <a:noFill/>
              </a:ln>
              <a:solidFill>
                <a:srgbClr val="948A54"/>
              </a:solidFill>
              <a:latin typeface="Arial" pitchFamily="18"/>
              <a:ea typeface="Arial" pitchFamily="2"/>
              <a:cs typeface="Arial" pitchFamily="2"/>
            </a:endParaRPr>
          </a:p>
        </p:txBody>
      </p:sp>
      <p:sp>
        <p:nvSpPr>
          <p:cNvPr id="10" name="Forme libre : forme 9">
            <a:extLst>
              <a:ext uri="{FF2B5EF4-FFF2-40B4-BE49-F238E27FC236}">
                <a16:creationId xmlns:a16="http://schemas.microsoft.com/office/drawing/2014/main" id="{9507FE85-3E0D-426A-8DB6-400D7BD37DF3}"/>
              </a:ext>
            </a:extLst>
          </p:cNvPr>
          <p:cNvSpPr/>
          <p:nvPr/>
        </p:nvSpPr>
        <p:spPr>
          <a:xfrm>
            <a:off x="6702840" y="4128000"/>
            <a:ext cx="1992240" cy="1387176"/>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733C"/>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Cliquez sur la consultation pour  accéder au bon de commande, au bon de livraison et à la facture</a:t>
            </a:r>
          </a:p>
        </p:txBody>
      </p:sp>
      <p:cxnSp>
        <p:nvCxnSpPr>
          <p:cNvPr id="11" name="Connecteur droit avec flèche 10">
            <a:extLst>
              <a:ext uri="{FF2B5EF4-FFF2-40B4-BE49-F238E27FC236}">
                <a16:creationId xmlns:a16="http://schemas.microsoft.com/office/drawing/2014/main" id="{130D0EDA-28D8-43F6-95DE-C034F530A17F}"/>
              </a:ext>
            </a:extLst>
          </p:cNvPr>
          <p:cNvCxnSpPr>
            <a:cxnSpLocks/>
          </p:cNvCxnSpPr>
          <p:nvPr/>
        </p:nvCxnSpPr>
        <p:spPr>
          <a:xfrm flipH="1" flipV="1">
            <a:off x="4865161" y="4527039"/>
            <a:ext cx="1791780" cy="180741"/>
          </a:xfrm>
          <a:prstGeom prst="straightConnector1">
            <a:avLst/>
          </a:prstGeom>
          <a:noFill/>
          <a:ln w="25560" cap="sq">
            <a:solidFill>
              <a:srgbClr val="009900"/>
            </a:solidFill>
            <a:prstDash val="solid"/>
            <a:miter/>
            <a:tailEnd type="arrow"/>
          </a:ln>
        </p:spPr>
      </p:cxnSp>
      <p:sp>
        <p:nvSpPr>
          <p:cNvPr id="12" name="Forme libre : forme 11">
            <a:extLst>
              <a:ext uri="{FF2B5EF4-FFF2-40B4-BE49-F238E27FC236}">
                <a16:creationId xmlns:a16="http://schemas.microsoft.com/office/drawing/2014/main" id="{B166B829-A205-4861-86BF-944EB8136D77}"/>
              </a:ext>
            </a:extLst>
          </p:cNvPr>
          <p:cNvSpPr/>
          <p:nvPr/>
        </p:nvSpPr>
        <p:spPr>
          <a:xfrm>
            <a:off x="157320" y="612720"/>
            <a:ext cx="295200" cy="3049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0000"/>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3" name="Forme libre : forme 12">
            <a:extLst>
              <a:ext uri="{FF2B5EF4-FFF2-40B4-BE49-F238E27FC236}">
                <a16:creationId xmlns:a16="http://schemas.microsoft.com/office/drawing/2014/main" id="{7B26C353-2B42-4C2B-BF06-F197136F3EA6}"/>
              </a:ext>
            </a:extLst>
          </p:cNvPr>
          <p:cNvSpPr/>
          <p:nvPr/>
        </p:nvSpPr>
        <p:spPr>
          <a:xfrm>
            <a:off x="549360" y="612720"/>
            <a:ext cx="293760" cy="3049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3C139"/>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cxnSp>
        <p:nvCxnSpPr>
          <p:cNvPr id="19" name="Connecteur droit avec flèche 18">
            <a:extLst>
              <a:ext uri="{FF2B5EF4-FFF2-40B4-BE49-F238E27FC236}">
                <a16:creationId xmlns:a16="http://schemas.microsoft.com/office/drawing/2014/main" id="{BFD36AB3-A60C-497B-AC2F-2397EB6E5CE4}"/>
              </a:ext>
            </a:extLst>
          </p:cNvPr>
          <p:cNvCxnSpPr>
            <a:stCxn id="8" idx="0"/>
          </p:cNvCxnSpPr>
          <p:nvPr/>
        </p:nvCxnSpPr>
        <p:spPr>
          <a:xfrm flipH="1" flipV="1">
            <a:off x="696240" y="4527039"/>
            <a:ext cx="334980" cy="1148361"/>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23731855"/>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name="page47">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651E4449-1BB7-73C1-52BD-F6EFFFEE709F}"/>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304920" y="1283308"/>
            <a:ext cx="8665735" cy="4739225"/>
          </a:xfrm>
          <a:prstGeom prst="rect">
            <a:avLst/>
          </a:prstGeom>
        </p:spPr>
      </p:pic>
      <p:cxnSp>
        <p:nvCxnSpPr>
          <p:cNvPr id="3" name="Connecteur : en angle 2">
            <a:extLst>
              <a:ext uri="{FF2B5EF4-FFF2-40B4-BE49-F238E27FC236}">
                <a16:creationId xmlns:a16="http://schemas.microsoft.com/office/drawing/2014/main" id="{D87E1C48-7CFB-49D7-8841-1180528B831D}"/>
              </a:ext>
            </a:extLst>
          </p:cNvPr>
          <p:cNvCxnSpPr/>
          <p:nvPr/>
        </p:nvCxnSpPr>
        <p:spPr>
          <a:xfrm flipH="1">
            <a:off x="5838120" y="1122120"/>
            <a:ext cx="3189600" cy="1910160"/>
          </a:xfrm>
          <a:prstGeom prst="bentConnector3">
            <a:avLst/>
          </a:prstGeom>
          <a:noFill/>
          <a:ln>
            <a:noFill/>
            <a:prstDash val="solid"/>
          </a:ln>
        </p:spPr>
      </p:cxnSp>
      <p:sp>
        <p:nvSpPr>
          <p:cNvPr id="5" name="Forme libre : forme 4">
            <a:extLst>
              <a:ext uri="{FF2B5EF4-FFF2-40B4-BE49-F238E27FC236}">
                <a16:creationId xmlns:a16="http://schemas.microsoft.com/office/drawing/2014/main" id="{31F8781A-3A81-4821-9ABD-CE638A23F711}"/>
              </a:ext>
            </a:extLst>
          </p:cNvPr>
          <p:cNvSpPr/>
          <p:nvPr/>
        </p:nvSpPr>
        <p:spPr>
          <a:xfrm>
            <a:off x="841431" y="503280"/>
            <a:ext cx="7070928" cy="52540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 pos="10328040" algn="l"/>
                <a:tab pos="10779119" algn="l"/>
                <a:tab pos="10780560" algn="l"/>
                <a:tab pos="10782000" algn="l"/>
              </a:tabLst>
            </a:pPr>
            <a:r>
              <a:rPr lang="fr-FR" sz="2800" b="1" i="0" u="none" strike="noStrike" baseline="0" dirty="0">
                <a:ln>
                  <a:noFill/>
                </a:ln>
                <a:solidFill>
                  <a:srgbClr val="00733C"/>
                </a:solidFill>
                <a:latin typeface="Arial" pitchFamily="18"/>
                <a:ea typeface="Arial" pitchFamily="2"/>
                <a:cs typeface="Arial" pitchFamily="2"/>
              </a:rPr>
              <a:t>	 ARCHIVAGE DES COMMANDES</a:t>
            </a:r>
          </a:p>
        </p:txBody>
      </p:sp>
      <p:sp>
        <p:nvSpPr>
          <p:cNvPr id="6" name="Forme libre : forme 5">
            <a:extLst>
              <a:ext uri="{FF2B5EF4-FFF2-40B4-BE49-F238E27FC236}">
                <a16:creationId xmlns:a16="http://schemas.microsoft.com/office/drawing/2014/main" id="{73EFB495-F23E-435D-A21D-797A4BDCC458}"/>
              </a:ext>
            </a:extLst>
          </p:cNvPr>
          <p:cNvSpPr/>
          <p:nvPr/>
        </p:nvSpPr>
        <p:spPr>
          <a:xfrm>
            <a:off x="4770537" y="3407896"/>
            <a:ext cx="2232001" cy="463846"/>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E3001E"/>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200" b="1" i="1" u="none" strike="noStrike" baseline="0" dirty="0">
                <a:ln>
                  <a:noFill/>
                </a:ln>
                <a:solidFill>
                  <a:srgbClr val="FFFFFF"/>
                </a:solidFill>
                <a:latin typeface="Arial" pitchFamily="18"/>
                <a:ea typeface="Arial" pitchFamily="2"/>
                <a:cs typeface="Arial" pitchFamily="2"/>
              </a:rPr>
              <a:t>Télécharger les documents de commande ici</a:t>
            </a:r>
          </a:p>
        </p:txBody>
      </p:sp>
      <p:cxnSp>
        <p:nvCxnSpPr>
          <p:cNvPr id="7" name="Connecteur droit avec flèche 6">
            <a:extLst>
              <a:ext uri="{FF2B5EF4-FFF2-40B4-BE49-F238E27FC236}">
                <a16:creationId xmlns:a16="http://schemas.microsoft.com/office/drawing/2014/main" id="{DCA17B9C-5566-4BE4-AE2C-964EF88FB511}"/>
              </a:ext>
            </a:extLst>
          </p:cNvPr>
          <p:cNvCxnSpPr>
            <a:cxnSpLocks/>
            <a:stCxn id="6" idx="2"/>
          </p:cNvCxnSpPr>
          <p:nvPr/>
        </p:nvCxnSpPr>
        <p:spPr>
          <a:xfrm flipH="1">
            <a:off x="3882309" y="3871742"/>
            <a:ext cx="2004229" cy="1960618"/>
          </a:xfrm>
          <a:prstGeom prst="straightConnector1">
            <a:avLst/>
          </a:prstGeom>
          <a:noFill/>
          <a:ln w="25560" cap="sq">
            <a:solidFill>
              <a:srgbClr val="FF0000"/>
            </a:solidFill>
            <a:prstDash val="solid"/>
            <a:miter/>
            <a:tailEnd type="arrow"/>
          </a:ln>
        </p:spPr>
      </p:cxnSp>
      <p:sp>
        <p:nvSpPr>
          <p:cNvPr id="8" name="Forme libre : forme 7">
            <a:extLst>
              <a:ext uri="{FF2B5EF4-FFF2-40B4-BE49-F238E27FC236}">
                <a16:creationId xmlns:a16="http://schemas.microsoft.com/office/drawing/2014/main" id="{D04EB05D-11C8-4F6B-AB6F-4653BEE1919E}"/>
              </a:ext>
            </a:extLst>
          </p:cNvPr>
          <p:cNvSpPr/>
          <p:nvPr/>
        </p:nvSpPr>
        <p:spPr>
          <a:xfrm>
            <a:off x="34920" y="6524640"/>
            <a:ext cx="9144000" cy="404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noAutofit/>
          </a:bodyPr>
          <a:lstStyle/>
          <a:p>
            <a:pPr marL="0" marR="0" lvl="0" indent="0" algn="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120D54CC-1F77-4BD7-AEF7-70CF9EBD0104}" type="slidenum">
              <a:rPr/>
              <a:t>64</a:t>
            </a:fld>
            <a:endParaRPr lang="fr-FR" sz="1800" b="1" i="0" u="none" strike="noStrike" baseline="0" dirty="0">
              <a:ln>
                <a:noFill/>
              </a:ln>
              <a:solidFill>
                <a:srgbClr val="948A54"/>
              </a:solidFill>
              <a:latin typeface="Arial" pitchFamily="18"/>
              <a:ea typeface="Arial" pitchFamily="2"/>
              <a:cs typeface="Arial" pitchFamily="2"/>
            </a:endParaRPr>
          </a:p>
        </p:txBody>
      </p:sp>
      <p:cxnSp>
        <p:nvCxnSpPr>
          <p:cNvPr id="9" name="Connecteur droit avec flèche 8">
            <a:extLst>
              <a:ext uri="{FF2B5EF4-FFF2-40B4-BE49-F238E27FC236}">
                <a16:creationId xmlns:a16="http://schemas.microsoft.com/office/drawing/2014/main" id="{49D9F87B-A4F3-473E-BFC1-00A9062AA9D4}"/>
              </a:ext>
            </a:extLst>
          </p:cNvPr>
          <p:cNvCxnSpPr>
            <a:cxnSpLocks/>
            <a:stCxn id="6" idx="1"/>
          </p:cNvCxnSpPr>
          <p:nvPr/>
        </p:nvCxnSpPr>
        <p:spPr>
          <a:xfrm flipV="1">
            <a:off x="7002538" y="3534387"/>
            <a:ext cx="888228" cy="105432"/>
          </a:xfrm>
          <a:prstGeom prst="straightConnector1">
            <a:avLst/>
          </a:prstGeom>
          <a:noFill/>
          <a:ln w="25560" cap="sq">
            <a:solidFill>
              <a:srgbClr val="FF0000"/>
            </a:solidFill>
            <a:prstDash val="solid"/>
            <a:miter/>
            <a:tailEnd type="arrow"/>
          </a:ln>
        </p:spPr>
      </p:cxnSp>
      <p:sp>
        <p:nvSpPr>
          <p:cNvPr id="10" name="Forme libre : forme 9">
            <a:extLst>
              <a:ext uri="{FF2B5EF4-FFF2-40B4-BE49-F238E27FC236}">
                <a16:creationId xmlns:a16="http://schemas.microsoft.com/office/drawing/2014/main" id="{68D53FE2-94B5-4BC6-BA09-3F65822CBFF5}"/>
              </a:ext>
            </a:extLst>
          </p:cNvPr>
          <p:cNvSpPr/>
          <p:nvPr/>
        </p:nvSpPr>
        <p:spPr>
          <a:xfrm>
            <a:off x="157320" y="612720"/>
            <a:ext cx="295200" cy="3049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0000"/>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1" name="Forme libre : forme 10">
            <a:extLst>
              <a:ext uri="{FF2B5EF4-FFF2-40B4-BE49-F238E27FC236}">
                <a16:creationId xmlns:a16="http://schemas.microsoft.com/office/drawing/2014/main" id="{AE4A0E4D-DD63-4639-BEBB-E50F1B302C20}"/>
              </a:ext>
            </a:extLst>
          </p:cNvPr>
          <p:cNvSpPr/>
          <p:nvPr/>
        </p:nvSpPr>
        <p:spPr>
          <a:xfrm>
            <a:off x="549360" y="612720"/>
            <a:ext cx="293760" cy="3049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3C139"/>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2" name="Forme libre : forme 11">
            <a:extLst>
              <a:ext uri="{FF2B5EF4-FFF2-40B4-BE49-F238E27FC236}">
                <a16:creationId xmlns:a16="http://schemas.microsoft.com/office/drawing/2014/main" id="{F13CE693-C91B-424D-BF69-1C3B7869C0C9}"/>
              </a:ext>
            </a:extLst>
          </p:cNvPr>
          <p:cNvSpPr/>
          <p:nvPr/>
        </p:nvSpPr>
        <p:spPr>
          <a:xfrm>
            <a:off x="4032359" y="5832360"/>
            <a:ext cx="2232000" cy="216000"/>
          </a:xfrm>
          <a:custGeom>
            <a:avLst>
              <a:gd name="f0" fmla="val 158"/>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no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3" name="Forme libre : forme 12">
            <a:extLst>
              <a:ext uri="{FF2B5EF4-FFF2-40B4-BE49-F238E27FC236}">
                <a16:creationId xmlns:a16="http://schemas.microsoft.com/office/drawing/2014/main" id="{027A19BE-4AA4-49D4-A9F9-93FDE3B0A799}"/>
              </a:ext>
            </a:extLst>
          </p:cNvPr>
          <p:cNvSpPr/>
          <p:nvPr/>
        </p:nvSpPr>
        <p:spPr>
          <a:xfrm>
            <a:off x="7128465" y="5465700"/>
            <a:ext cx="1992240" cy="7333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733C"/>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Accéder au règlement de consultation</a:t>
            </a:r>
          </a:p>
        </p:txBody>
      </p:sp>
      <p:cxnSp>
        <p:nvCxnSpPr>
          <p:cNvPr id="14" name="Connecteur droit avec flèche 13">
            <a:extLst>
              <a:ext uri="{FF2B5EF4-FFF2-40B4-BE49-F238E27FC236}">
                <a16:creationId xmlns:a16="http://schemas.microsoft.com/office/drawing/2014/main" id="{271D91D2-ED0D-4DCA-961E-BAC51756A741}"/>
              </a:ext>
            </a:extLst>
          </p:cNvPr>
          <p:cNvCxnSpPr>
            <a:cxnSpLocks/>
            <a:stCxn id="13" idx="3"/>
          </p:cNvCxnSpPr>
          <p:nvPr/>
        </p:nvCxnSpPr>
        <p:spPr>
          <a:xfrm flipH="1" flipV="1">
            <a:off x="5886538" y="5643418"/>
            <a:ext cx="1241927" cy="188942"/>
          </a:xfrm>
          <a:prstGeom prst="straightConnector1">
            <a:avLst/>
          </a:prstGeom>
          <a:noFill/>
          <a:ln w="25560" cap="sq">
            <a:solidFill>
              <a:srgbClr val="009900"/>
            </a:solidFill>
            <a:prstDash val="solid"/>
            <a:miter/>
            <a:tailEnd type="arrow"/>
          </a:ln>
        </p:spPr>
      </p:cxnSp>
      <p:sp>
        <p:nvSpPr>
          <p:cNvPr id="15" name="Forme libre : forme 14">
            <a:extLst>
              <a:ext uri="{FF2B5EF4-FFF2-40B4-BE49-F238E27FC236}">
                <a16:creationId xmlns:a16="http://schemas.microsoft.com/office/drawing/2014/main" id="{F56CB3DD-A36A-46F8-95E5-34FCB23B0662}"/>
              </a:ext>
            </a:extLst>
          </p:cNvPr>
          <p:cNvSpPr/>
          <p:nvPr/>
        </p:nvSpPr>
        <p:spPr>
          <a:xfrm>
            <a:off x="1800360" y="5903999"/>
            <a:ext cx="1871640" cy="71280"/>
          </a:xfrm>
          <a:custGeom>
            <a:avLst>
              <a:gd name="f0" fmla="val 49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no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cxnSp>
        <p:nvCxnSpPr>
          <p:cNvPr id="25" name="Connecteur droit avec flèche 24">
            <a:extLst>
              <a:ext uri="{FF2B5EF4-FFF2-40B4-BE49-F238E27FC236}">
                <a16:creationId xmlns:a16="http://schemas.microsoft.com/office/drawing/2014/main" id="{BA9B709C-3723-46D7-9506-DF4C5A4A751E}"/>
              </a:ext>
            </a:extLst>
          </p:cNvPr>
          <p:cNvCxnSpPr>
            <a:cxnSpLocks/>
            <a:stCxn id="6" idx="1"/>
          </p:cNvCxnSpPr>
          <p:nvPr/>
        </p:nvCxnSpPr>
        <p:spPr>
          <a:xfrm flipV="1">
            <a:off x="7002538" y="3631905"/>
            <a:ext cx="888228" cy="7914"/>
          </a:xfrm>
          <a:prstGeom prst="straightConnector1">
            <a:avLst/>
          </a:prstGeom>
          <a:noFill/>
          <a:ln w="25560" cap="sq">
            <a:solidFill>
              <a:srgbClr val="FF0000"/>
            </a:solidFill>
            <a:prstDash val="solid"/>
            <a:miter/>
            <a:tailEnd type="arrow"/>
          </a:ln>
        </p:spPr>
      </p:cxnSp>
      <p:sp>
        <p:nvSpPr>
          <p:cNvPr id="23" name="Forme libre : forme 22">
            <a:extLst>
              <a:ext uri="{FF2B5EF4-FFF2-40B4-BE49-F238E27FC236}">
                <a16:creationId xmlns:a16="http://schemas.microsoft.com/office/drawing/2014/main" id="{4F743B5A-A215-CC80-6856-796AAF811293}"/>
              </a:ext>
            </a:extLst>
          </p:cNvPr>
          <p:cNvSpPr/>
          <p:nvPr/>
        </p:nvSpPr>
        <p:spPr>
          <a:xfrm>
            <a:off x="304920" y="3407896"/>
            <a:ext cx="2900098" cy="52540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733C"/>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Télécharger tous les documents du marché</a:t>
            </a:r>
          </a:p>
        </p:txBody>
      </p:sp>
      <p:cxnSp>
        <p:nvCxnSpPr>
          <p:cNvPr id="24" name="Connecteur droit avec flèche 23">
            <a:extLst>
              <a:ext uri="{FF2B5EF4-FFF2-40B4-BE49-F238E27FC236}">
                <a16:creationId xmlns:a16="http://schemas.microsoft.com/office/drawing/2014/main" id="{DE0B4760-A3B7-8B8E-C607-2DE1B66EE88B}"/>
              </a:ext>
            </a:extLst>
          </p:cNvPr>
          <p:cNvCxnSpPr>
            <a:cxnSpLocks/>
            <a:stCxn id="23" idx="2"/>
          </p:cNvCxnSpPr>
          <p:nvPr/>
        </p:nvCxnSpPr>
        <p:spPr>
          <a:xfrm>
            <a:off x="1754969" y="3933297"/>
            <a:ext cx="1163722" cy="1641395"/>
          </a:xfrm>
          <a:prstGeom prst="straightConnector1">
            <a:avLst/>
          </a:prstGeom>
          <a:noFill/>
          <a:ln w="25560" cap="sq">
            <a:solidFill>
              <a:srgbClr val="009900"/>
            </a:solidFill>
            <a:prstDash val="solid"/>
            <a:miter/>
            <a:tailEnd type="arrow"/>
          </a:ln>
        </p:spPr>
      </p:cxn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name="page48">
    <p:spTree>
      <p:nvGrpSpPr>
        <p:cNvPr id="1" name=""/>
        <p:cNvGrpSpPr/>
        <p:nvPr/>
      </p:nvGrpSpPr>
      <p:grpSpPr>
        <a:xfrm>
          <a:off x="0" y="0"/>
          <a:ext cx="0" cy="0"/>
          <a:chOff x="0" y="0"/>
          <a:chExt cx="0" cy="0"/>
        </a:xfrm>
      </p:grpSpPr>
      <p:pic>
        <p:nvPicPr>
          <p:cNvPr id="11" name="Image 10">
            <a:extLst>
              <a:ext uri="{FF2B5EF4-FFF2-40B4-BE49-F238E27FC236}">
                <a16:creationId xmlns:a16="http://schemas.microsoft.com/office/drawing/2014/main" id="{EFFC99F3-0A6A-96D9-2CDB-C46E00B7FFFC}"/>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440873" y="1305142"/>
            <a:ext cx="5661892" cy="4636655"/>
          </a:xfrm>
          <a:prstGeom prst="rect">
            <a:avLst/>
          </a:prstGeom>
        </p:spPr>
      </p:pic>
      <p:cxnSp>
        <p:nvCxnSpPr>
          <p:cNvPr id="2" name="Connecteur : en angle 1">
            <a:extLst>
              <a:ext uri="{FF2B5EF4-FFF2-40B4-BE49-F238E27FC236}">
                <a16:creationId xmlns:a16="http://schemas.microsoft.com/office/drawing/2014/main" id="{2CCE954E-49F8-4AFC-B4A4-94AC43CD03CD}"/>
              </a:ext>
            </a:extLst>
          </p:cNvPr>
          <p:cNvCxnSpPr/>
          <p:nvPr/>
        </p:nvCxnSpPr>
        <p:spPr>
          <a:xfrm flipH="1">
            <a:off x="5838120" y="715680"/>
            <a:ext cx="3189600" cy="1910160"/>
          </a:xfrm>
          <a:prstGeom prst="bentConnector3">
            <a:avLst/>
          </a:prstGeom>
          <a:noFill/>
          <a:ln>
            <a:noFill/>
            <a:prstDash val="solid"/>
          </a:ln>
        </p:spPr>
      </p:cxnSp>
      <p:sp>
        <p:nvSpPr>
          <p:cNvPr id="4" name="Forme libre : forme 3">
            <a:extLst>
              <a:ext uri="{FF2B5EF4-FFF2-40B4-BE49-F238E27FC236}">
                <a16:creationId xmlns:a16="http://schemas.microsoft.com/office/drawing/2014/main" id="{62C06509-E3E1-4C2C-9902-323EF80B9332}"/>
              </a:ext>
            </a:extLst>
          </p:cNvPr>
          <p:cNvSpPr/>
          <p:nvPr/>
        </p:nvSpPr>
        <p:spPr>
          <a:xfrm>
            <a:off x="252360" y="620640"/>
            <a:ext cx="8352000" cy="3070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005DA2"/>
                </a:solidFill>
                <a:latin typeface="Arial" pitchFamily="18"/>
                <a:ea typeface="ヒラギノ角ゴ Pro W3" pitchFamily="2"/>
                <a:cs typeface="ヒラギノ角ゴ Pro W3" pitchFamily="2"/>
              </a:rPr>
              <a:t>Détail du bon de commande. Ce bon est signé électroniquement (visible avec un logiciel adapté)</a:t>
            </a:r>
          </a:p>
        </p:txBody>
      </p:sp>
      <p:sp>
        <p:nvSpPr>
          <p:cNvPr id="5" name="Forme libre : forme 4">
            <a:extLst>
              <a:ext uri="{FF2B5EF4-FFF2-40B4-BE49-F238E27FC236}">
                <a16:creationId xmlns:a16="http://schemas.microsoft.com/office/drawing/2014/main" id="{91D9D113-E381-4E3E-AFCC-E0BB24A562AD}"/>
              </a:ext>
            </a:extLst>
          </p:cNvPr>
          <p:cNvSpPr/>
          <p:nvPr/>
        </p:nvSpPr>
        <p:spPr>
          <a:xfrm>
            <a:off x="304920" y="243000"/>
            <a:ext cx="293400" cy="304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0000"/>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6" name="Forme libre : forme 5">
            <a:extLst>
              <a:ext uri="{FF2B5EF4-FFF2-40B4-BE49-F238E27FC236}">
                <a16:creationId xmlns:a16="http://schemas.microsoft.com/office/drawing/2014/main" id="{6CD51D2F-375B-42C5-8AB2-4544A3DC55B0}"/>
              </a:ext>
            </a:extLst>
          </p:cNvPr>
          <p:cNvSpPr/>
          <p:nvPr/>
        </p:nvSpPr>
        <p:spPr>
          <a:xfrm>
            <a:off x="696960" y="243000"/>
            <a:ext cx="293760" cy="304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3C139"/>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7" name="Forme libre : forme 6">
            <a:extLst>
              <a:ext uri="{FF2B5EF4-FFF2-40B4-BE49-F238E27FC236}">
                <a16:creationId xmlns:a16="http://schemas.microsoft.com/office/drawing/2014/main" id="{A573D8C3-C9F5-4BC9-BA3E-2DCB7F026896}"/>
              </a:ext>
            </a:extLst>
          </p:cNvPr>
          <p:cNvSpPr/>
          <p:nvPr/>
        </p:nvSpPr>
        <p:spPr>
          <a:xfrm>
            <a:off x="990106" y="147600"/>
            <a:ext cx="6996897" cy="52540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 pos="10328040" algn="l"/>
                <a:tab pos="10779119" algn="l"/>
                <a:tab pos="10780560" algn="l"/>
                <a:tab pos="10782000" algn="l"/>
              </a:tabLst>
            </a:pPr>
            <a:r>
              <a:rPr lang="fr-FR" sz="2800" b="1" i="0" u="none" strike="noStrike" baseline="0" dirty="0">
                <a:ln>
                  <a:noFill/>
                </a:ln>
                <a:solidFill>
                  <a:srgbClr val="00733C"/>
                </a:solidFill>
                <a:latin typeface="Arial" pitchFamily="18"/>
                <a:ea typeface="Arial" pitchFamily="2"/>
                <a:cs typeface="Arial" pitchFamily="2"/>
              </a:rPr>
              <a:t>	 </a:t>
            </a:r>
            <a:r>
              <a:rPr lang="fr-FR" sz="2800" b="1" dirty="0">
                <a:solidFill>
                  <a:srgbClr val="00733C"/>
                </a:solidFill>
                <a:latin typeface="Arial" pitchFamily="18"/>
                <a:ea typeface="Arial" pitchFamily="2"/>
                <a:cs typeface="Arial" pitchFamily="2"/>
              </a:rPr>
              <a:t>ARCHIVAGE DES COMMANDES</a:t>
            </a:r>
            <a:endParaRPr lang="fr-FR" sz="2800" b="1" i="0" u="none" strike="noStrike" baseline="0" dirty="0">
              <a:ln>
                <a:noFill/>
              </a:ln>
              <a:solidFill>
                <a:srgbClr val="00733C"/>
              </a:solidFill>
              <a:latin typeface="Arial" pitchFamily="18"/>
              <a:ea typeface="Arial" pitchFamily="2"/>
              <a:cs typeface="Arial" pitchFamily="2"/>
            </a:endParaRPr>
          </a:p>
        </p:txBody>
      </p:sp>
      <p:sp>
        <p:nvSpPr>
          <p:cNvPr id="8" name="Forme libre : forme 7">
            <a:extLst>
              <a:ext uri="{FF2B5EF4-FFF2-40B4-BE49-F238E27FC236}">
                <a16:creationId xmlns:a16="http://schemas.microsoft.com/office/drawing/2014/main" id="{8AFAADB4-E165-46B1-9897-3411093901F3}"/>
              </a:ext>
            </a:extLst>
          </p:cNvPr>
          <p:cNvSpPr/>
          <p:nvPr/>
        </p:nvSpPr>
        <p:spPr>
          <a:xfrm>
            <a:off x="34920" y="6524640"/>
            <a:ext cx="9144000" cy="404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noAutofit/>
          </a:bodyPr>
          <a:lstStyle/>
          <a:p>
            <a:pPr marL="0" marR="0" lvl="0" indent="0" algn="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B2C21FAE-D102-4FA0-AB21-F0B1475975EF}" type="slidenum">
              <a:rPr/>
              <a:t>65</a:t>
            </a:fld>
            <a:endParaRPr lang="fr-FR" sz="1800" b="1" i="0" u="none" strike="noStrike" baseline="0" dirty="0">
              <a:ln>
                <a:noFill/>
              </a:ln>
              <a:solidFill>
                <a:srgbClr val="948A54"/>
              </a:solidFill>
              <a:latin typeface="Arial" pitchFamily="18"/>
              <a:ea typeface="Arial" pitchFamily="2"/>
              <a:cs typeface="Arial" pitchFamily="2"/>
            </a:endParaRPr>
          </a:p>
        </p:txBody>
      </p:sp>
      <p:sp>
        <p:nvSpPr>
          <p:cNvPr id="12" name="Forme libre : forme 11">
            <a:extLst>
              <a:ext uri="{FF2B5EF4-FFF2-40B4-BE49-F238E27FC236}">
                <a16:creationId xmlns:a16="http://schemas.microsoft.com/office/drawing/2014/main" id="{AAC4EE29-4437-438B-B37F-C36A2B756D6B}"/>
              </a:ext>
            </a:extLst>
          </p:cNvPr>
          <p:cNvSpPr/>
          <p:nvPr/>
        </p:nvSpPr>
        <p:spPr>
          <a:xfrm>
            <a:off x="5239974" y="2569323"/>
            <a:ext cx="3787746" cy="52540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E3001E"/>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u="none" strike="noStrike" baseline="0" dirty="0">
                <a:ln>
                  <a:noFill/>
                </a:ln>
                <a:solidFill>
                  <a:srgbClr val="FFFFFF"/>
                </a:solidFill>
                <a:latin typeface="Arial" pitchFamily="18"/>
                <a:ea typeface="Arial" pitchFamily="2"/>
                <a:cs typeface="Arial" pitchFamily="2"/>
              </a:rPr>
              <a:t>Quantité et prix contractualisés à la commande </a:t>
            </a:r>
            <a:r>
              <a:rPr lang="fr-FR" sz="1400" b="1" u="none" strike="noStrike" baseline="0" dirty="0" err="1">
                <a:ln>
                  <a:noFill/>
                </a:ln>
                <a:solidFill>
                  <a:srgbClr val="FFFFFF"/>
                </a:solidFill>
                <a:latin typeface="Arial" pitchFamily="18"/>
                <a:ea typeface="Arial" pitchFamily="2"/>
                <a:cs typeface="Arial" pitchFamily="2"/>
              </a:rPr>
              <a:t>intitialement</a:t>
            </a:r>
            <a:endParaRPr lang="fr-FR" sz="1400" b="1" u="none" strike="noStrike" baseline="0" dirty="0">
              <a:ln>
                <a:noFill/>
              </a:ln>
              <a:solidFill>
                <a:srgbClr val="FFFFFF"/>
              </a:solidFill>
              <a:latin typeface="Arial" pitchFamily="18"/>
              <a:ea typeface="Arial" pitchFamily="2"/>
              <a:cs typeface="Arial" pitchFamily="2"/>
            </a:endParaRPr>
          </a:p>
        </p:txBody>
      </p:sp>
      <p:cxnSp>
        <p:nvCxnSpPr>
          <p:cNvPr id="13" name="Connecteur droit avec flèche 12">
            <a:extLst>
              <a:ext uri="{FF2B5EF4-FFF2-40B4-BE49-F238E27FC236}">
                <a16:creationId xmlns:a16="http://schemas.microsoft.com/office/drawing/2014/main" id="{F10FC1C3-6808-48FE-8083-43453C95680E}"/>
              </a:ext>
            </a:extLst>
          </p:cNvPr>
          <p:cNvCxnSpPr>
            <a:cxnSpLocks/>
          </p:cNvCxnSpPr>
          <p:nvPr/>
        </p:nvCxnSpPr>
        <p:spPr>
          <a:xfrm flipH="1">
            <a:off x="4488554" y="3092902"/>
            <a:ext cx="2614211" cy="787660"/>
          </a:xfrm>
          <a:prstGeom prst="straightConnector1">
            <a:avLst/>
          </a:prstGeom>
          <a:noFill/>
          <a:ln w="25560" cap="sq">
            <a:solidFill>
              <a:srgbClr val="FF0000"/>
            </a:solidFill>
            <a:prstDash val="solid"/>
            <a:miter/>
            <a:tailEnd type="arrow"/>
          </a:ln>
        </p:spPr>
      </p:cxnSp>
      <p:cxnSp>
        <p:nvCxnSpPr>
          <p:cNvPr id="16" name="Connecteur droit avec flèche 15">
            <a:extLst>
              <a:ext uri="{FF2B5EF4-FFF2-40B4-BE49-F238E27FC236}">
                <a16:creationId xmlns:a16="http://schemas.microsoft.com/office/drawing/2014/main" id="{8C5FCFDA-7A37-47AC-AEC7-C4A230010213}"/>
              </a:ext>
            </a:extLst>
          </p:cNvPr>
          <p:cNvCxnSpPr>
            <a:cxnSpLocks/>
          </p:cNvCxnSpPr>
          <p:nvPr/>
        </p:nvCxnSpPr>
        <p:spPr>
          <a:xfrm flipH="1">
            <a:off x="5391174" y="3089335"/>
            <a:ext cx="1711591" cy="925709"/>
          </a:xfrm>
          <a:prstGeom prst="straightConnector1">
            <a:avLst/>
          </a:prstGeom>
          <a:noFill/>
          <a:ln w="25560" cap="sq">
            <a:solidFill>
              <a:srgbClr val="FF0000"/>
            </a:solidFill>
            <a:prstDash val="solid"/>
            <a:miter/>
            <a:tailEnd type="arrow"/>
          </a:ln>
        </p:spPr>
      </p:cxn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Image 10">
            <a:extLst>
              <a:ext uri="{FF2B5EF4-FFF2-40B4-BE49-F238E27FC236}">
                <a16:creationId xmlns:a16="http://schemas.microsoft.com/office/drawing/2014/main" id="{DD5DA51F-E2BE-EA1E-678B-28A6227D12F8}"/>
              </a:ext>
            </a:extLst>
          </p:cNvPr>
          <p:cNvPicPr>
            <a:picLocks noGrp="1" noRot="1" noChangeAspect="1" noMove="1" noResize="1" noEditPoints="1" noAdjustHandles="1" noChangeArrowheads="1" noChangeShapeType="1" noCrop="1"/>
          </p:cNvPicPr>
          <p:nvPr/>
        </p:nvPicPr>
        <p:blipFill rotWithShape="1">
          <a:blip r:embed="rId3">
            <a:extLst>
              <a:ext uri="{28A0092B-C50C-407E-A947-70E740481C1C}">
                <a14:useLocalDpi xmlns:a14="http://schemas.microsoft.com/office/drawing/2010/main" val="0"/>
              </a:ext>
            </a:extLst>
          </a:blip>
          <a:srcRect/>
          <a:stretch/>
        </p:blipFill>
        <p:spPr>
          <a:xfrm>
            <a:off x="2292135" y="1451378"/>
            <a:ext cx="4559729" cy="4662222"/>
          </a:xfrm>
          <a:prstGeom prst="rect">
            <a:avLst/>
          </a:prstGeom>
        </p:spPr>
      </p:pic>
      <p:cxnSp>
        <p:nvCxnSpPr>
          <p:cNvPr id="2" name="Connecteur : en angle 1">
            <a:extLst>
              <a:ext uri="{FF2B5EF4-FFF2-40B4-BE49-F238E27FC236}">
                <a16:creationId xmlns:a16="http://schemas.microsoft.com/office/drawing/2014/main" id="{2CCE954E-49F8-4AFC-B4A4-94AC43CD03CD}"/>
              </a:ext>
            </a:extLst>
          </p:cNvPr>
          <p:cNvCxnSpPr/>
          <p:nvPr/>
        </p:nvCxnSpPr>
        <p:spPr>
          <a:xfrm flipH="1">
            <a:off x="5838120" y="715680"/>
            <a:ext cx="3189600" cy="1910160"/>
          </a:xfrm>
          <a:prstGeom prst="bentConnector3">
            <a:avLst/>
          </a:prstGeom>
          <a:noFill/>
          <a:ln>
            <a:noFill/>
            <a:prstDash val="solid"/>
          </a:ln>
        </p:spPr>
      </p:cxnSp>
      <p:sp>
        <p:nvSpPr>
          <p:cNvPr id="4" name="Forme libre : forme 3">
            <a:extLst>
              <a:ext uri="{FF2B5EF4-FFF2-40B4-BE49-F238E27FC236}">
                <a16:creationId xmlns:a16="http://schemas.microsoft.com/office/drawing/2014/main" id="{62C06509-E3E1-4C2C-9902-323EF80B9332}"/>
              </a:ext>
            </a:extLst>
          </p:cNvPr>
          <p:cNvSpPr/>
          <p:nvPr/>
        </p:nvSpPr>
        <p:spPr>
          <a:xfrm>
            <a:off x="252360" y="620640"/>
            <a:ext cx="8352000" cy="52540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005DA2"/>
                </a:solidFill>
                <a:latin typeface="Arial" pitchFamily="18"/>
                <a:ea typeface="ヒラギノ角ゴ Pro W3" pitchFamily="2"/>
                <a:cs typeface="ヒラギノ角ゴ Pro W3" pitchFamily="2"/>
              </a:rPr>
              <a:t>BON DE LIVRAISON</a:t>
            </a:r>
          </a:p>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005DA2"/>
                </a:solidFill>
                <a:latin typeface="Arial" pitchFamily="18"/>
                <a:ea typeface="ヒラギノ角ゴ Pro W3" pitchFamily="2"/>
                <a:cs typeface="ヒラギノ角ゴ Pro W3" pitchFamily="2"/>
              </a:rPr>
              <a:t>Ce bon est signé électroniquement.</a:t>
            </a:r>
          </a:p>
        </p:txBody>
      </p:sp>
      <p:sp>
        <p:nvSpPr>
          <p:cNvPr id="5" name="Forme libre : forme 4">
            <a:extLst>
              <a:ext uri="{FF2B5EF4-FFF2-40B4-BE49-F238E27FC236}">
                <a16:creationId xmlns:a16="http://schemas.microsoft.com/office/drawing/2014/main" id="{91D9D113-E381-4E3E-AFCC-E0BB24A562AD}"/>
              </a:ext>
            </a:extLst>
          </p:cNvPr>
          <p:cNvSpPr/>
          <p:nvPr/>
        </p:nvSpPr>
        <p:spPr>
          <a:xfrm>
            <a:off x="304920" y="243000"/>
            <a:ext cx="293400" cy="304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0000"/>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6" name="Forme libre : forme 5">
            <a:extLst>
              <a:ext uri="{FF2B5EF4-FFF2-40B4-BE49-F238E27FC236}">
                <a16:creationId xmlns:a16="http://schemas.microsoft.com/office/drawing/2014/main" id="{6CD51D2F-375B-42C5-8AB2-4544A3DC55B0}"/>
              </a:ext>
            </a:extLst>
          </p:cNvPr>
          <p:cNvSpPr/>
          <p:nvPr/>
        </p:nvSpPr>
        <p:spPr>
          <a:xfrm>
            <a:off x="696960" y="243000"/>
            <a:ext cx="293760" cy="304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3C139"/>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7" name="Forme libre : forme 6">
            <a:extLst>
              <a:ext uri="{FF2B5EF4-FFF2-40B4-BE49-F238E27FC236}">
                <a16:creationId xmlns:a16="http://schemas.microsoft.com/office/drawing/2014/main" id="{A573D8C3-C9F5-4BC9-BA3E-2DCB7F026896}"/>
              </a:ext>
            </a:extLst>
          </p:cNvPr>
          <p:cNvSpPr/>
          <p:nvPr/>
        </p:nvSpPr>
        <p:spPr>
          <a:xfrm>
            <a:off x="990106" y="147600"/>
            <a:ext cx="7013363" cy="52540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 pos="10328040" algn="l"/>
                <a:tab pos="10779119" algn="l"/>
                <a:tab pos="10780560" algn="l"/>
                <a:tab pos="10782000" algn="l"/>
              </a:tabLst>
            </a:pPr>
            <a:r>
              <a:rPr lang="fr-FR" sz="2800" b="1" i="0" u="none" strike="noStrike" baseline="0" dirty="0">
                <a:ln>
                  <a:noFill/>
                </a:ln>
                <a:solidFill>
                  <a:srgbClr val="00733C"/>
                </a:solidFill>
                <a:latin typeface="Arial" pitchFamily="18"/>
                <a:ea typeface="Arial" pitchFamily="2"/>
                <a:cs typeface="Arial" pitchFamily="2"/>
              </a:rPr>
              <a:t>	 ARCHIVAGE DES COMMANDES</a:t>
            </a:r>
          </a:p>
        </p:txBody>
      </p:sp>
      <p:sp>
        <p:nvSpPr>
          <p:cNvPr id="8" name="Forme libre : forme 7">
            <a:extLst>
              <a:ext uri="{FF2B5EF4-FFF2-40B4-BE49-F238E27FC236}">
                <a16:creationId xmlns:a16="http://schemas.microsoft.com/office/drawing/2014/main" id="{8AFAADB4-E165-46B1-9897-3411093901F3}"/>
              </a:ext>
            </a:extLst>
          </p:cNvPr>
          <p:cNvSpPr/>
          <p:nvPr/>
        </p:nvSpPr>
        <p:spPr>
          <a:xfrm>
            <a:off x="34920" y="6524640"/>
            <a:ext cx="9144000" cy="404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noAutofit/>
          </a:bodyPr>
          <a:lstStyle/>
          <a:p>
            <a:pPr marL="0" marR="0" lvl="0" indent="0" algn="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B2C21FAE-D102-4FA0-AB21-F0B1475975EF}" type="slidenum">
              <a:rPr/>
              <a:t>66</a:t>
            </a:fld>
            <a:endParaRPr lang="fr-FR" sz="1800" b="1" i="0" u="none" strike="noStrike" baseline="0" dirty="0">
              <a:ln>
                <a:noFill/>
              </a:ln>
              <a:solidFill>
                <a:srgbClr val="948A54"/>
              </a:solidFill>
              <a:latin typeface="Arial" pitchFamily="18"/>
              <a:ea typeface="Arial" pitchFamily="2"/>
              <a:cs typeface="Arial" pitchFamily="2"/>
            </a:endParaRPr>
          </a:p>
        </p:txBody>
      </p:sp>
      <p:cxnSp>
        <p:nvCxnSpPr>
          <p:cNvPr id="15" name="Connecteur droit avec flèche 14">
            <a:extLst>
              <a:ext uri="{FF2B5EF4-FFF2-40B4-BE49-F238E27FC236}">
                <a16:creationId xmlns:a16="http://schemas.microsoft.com/office/drawing/2014/main" id="{8EDC63CB-FCA5-4549-BF14-F1271943BD55}"/>
              </a:ext>
            </a:extLst>
          </p:cNvPr>
          <p:cNvCxnSpPr>
            <a:cxnSpLocks/>
            <a:stCxn id="12" idx="2"/>
          </p:cNvCxnSpPr>
          <p:nvPr/>
        </p:nvCxnSpPr>
        <p:spPr>
          <a:xfrm flipH="1">
            <a:off x="4710545" y="2767246"/>
            <a:ext cx="2574502" cy="1388162"/>
          </a:xfrm>
          <a:prstGeom prst="straightConnector1">
            <a:avLst/>
          </a:prstGeom>
          <a:noFill/>
          <a:ln w="25560" cap="sq">
            <a:solidFill>
              <a:srgbClr val="FF0000"/>
            </a:solidFill>
            <a:prstDash val="solid"/>
            <a:miter/>
            <a:tailEnd type="arrow"/>
          </a:ln>
        </p:spPr>
      </p:cxnSp>
      <p:sp>
        <p:nvSpPr>
          <p:cNvPr id="18" name="Forme libre : forme 17">
            <a:extLst>
              <a:ext uri="{FF2B5EF4-FFF2-40B4-BE49-F238E27FC236}">
                <a16:creationId xmlns:a16="http://schemas.microsoft.com/office/drawing/2014/main" id="{170E49ED-A460-414A-BA69-40E15CE872D5}"/>
              </a:ext>
            </a:extLst>
          </p:cNvPr>
          <p:cNvSpPr/>
          <p:nvPr/>
        </p:nvSpPr>
        <p:spPr>
          <a:xfrm>
            <a:off x="2497320" y="5843240"/>
            <a:ext cx="3340800" cy="833178"/>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64A0"/>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200" b="1" i="0" u="none" strike="noStrike" baseline="0" dirty="0">
                <a:ln>
                  <a:noFill/>
                </a:ln>
                <a:solidFill>
                  <a:srgbClr val="FFFFFF"/>
                </a:solidFill>
                <a:latin typeface="Arial" pitchFamily="18"/>
                <a:ea typeface="Arial" pitchFamily="2"/>
                <a:cs typeface="Arial" pitchFamily="2"/>
              </a:rPr>
              <a:t>Reprise des modalités de livraison du règlement de consultation</a:t>
            </a:r>
          </a:p>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200" b="1" dirty="0">
                <a:solidFill>
                  <a:srgbClr val="FFFFFF"/>
                </a:solidFill>
                <a:latin typeface="Arial" pitchFamily="18"/>
                <a:ea typeface="Arial" pitchFamily="2"/>
                <a:cs typeface="Arial" pitchFamily="2"/>
              </a:rPr>
              <a:t>Et d’un éventuel complément d’information du fournisseur</a:t>
            </a:r>
            <a:endParaRPr lang="fr-FR" sz="1200" b="1" i="0" u="none" strike="noStrike" baseline="0" dirty="0">
              <a:ln>
                <a:noFill/>
              </a:ln>
              <a:solidFill>
                <a:srgbClr val="FFFFFF"/>
              </a:solidFill>
              <a:latin typeface="Arial" pitchFamily="18"/>
              <a:ea typeface="Arial" pitchFamily="2"/>
              <a:cs typeface="Arial" pitchFamily="2"/>
            </a:endParaRPr>
          </a:p>
        </p:txBody>
      </p:sp>
      <p:cxnSp>
        <p:nvCxnSpPr>
          <p:cNvPr id="19" name="Connecteur droit avec flèche 18">
            <a:extLst>
              <a:ext uri="{FF2B5EF4-FFF2-40B4-BE49-F238E27FC236}">
                <a16:creationId xmlns:a16="http://schemas.microsoft.com/office/drawing/2014/main" id="{5F3180DD-1ED8-4742-AD10-11B44BFE61DF}"/>
              </a:ext>
            </a:extLst>
          </p:cNvPr>
          <p:cNvCxnSpPr>
            <a:cxnSpLocks/>
            <a:stCxn id="18" idx="0"/>
          </p:cNvCxnSpPr>
          <p:nvPr/>
        </p:nvCxnSpPr>
        <p:spPr>
          <a:xfrm flipH="1" flipV="1">
            <a:off x="3881187" y="4689975"/>
            <a:ext cx="286533" cy="1153265"/>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12" name="Forme libre : forme 11">
            <a:extLst>
              <a:ext uri="{FF2B5EF4-FFF2-40B4-BE49-F238E27FC236}">
                <a16:creationId xmlns:a16="http://schemas.microsoft.com/office/drawing/2014/main" id="{AAC4EE29-4437-438B-B37F-C36A2B756D6B}"/>
              </a:ext>
            </a:extLst>
          </p:cNvPr>
          <p:cNvSpPr/>
          <p:nvPr/>
        </p:nvSpPr>
        <p:spPr>
          <a:xfrm>
            <a:off x="5391174" y="2457288"/>
            <a:ext cx="3787746" cy="309958"/>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E3001E"/>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u="none" strike="noStrike" baseline="0" dirty="0">
                <a:ln>
                  <a:noFill/>
                </a:ln>
                <a:solidFill>
                  <a:srgbClr val="FFFFFF"/>
                </a:solidFill>
                <a:latin typeface="Arial" pitchFamily="18"/>
                <a:ea typeface="Arial" pitchFamily="2"/>
                <a:cs typeface="Arial" pitchFamily="2"/>
              </a:rPr>
              <a:t>Quantité et prix définitifs</a:t>
            </a:r>
          </a:p>
        </p:txBody>
      </p:sp>
      <p:cxnSp>
        <p:nvCxnSpPr>
          <p:cNvPr id="14" name="Connecteur droit avec flèche 13">
            <a:extLst>
              <a:ext uri="{FF2B5EF4-FFF2-40B4-BE49-F238E27FC236}">
                <a16:creationId xmlns:a16="http://schemas.microsoft.com/office/drawing/2014/main" id="{61850FBC-D9BA-4820-88BD-3C3AE2EEED45}"/>
              </a:ext>
            </a:extLst>
          </p:cNvPr>
          <p:cNvCxnSpPr>
            <a:cxnSpLocks/>
            <a:stCxn id="12" idx="2"/>
          </p:cNvCxnSpPr>
          <p:nvPr/>
        </p:nvCxnSpPr>
        <p:spPr>
          <a:xfrm flipH="1">
            <a:off x="6075919" y="2767246"/>
            <a:ext cx="1209128" cy="1402394"/>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0" name="Connecteur droit avec flèche 19">
            <a:extLst>
              <a:ext uri="{FF2B5EF4-FFF2-40B4-BE49-F238E27FC236}">
                <a16:creationId xmlns:a16="http://schemas.microsoft.com/office/drawing/2014/main" id="{8CBB3FB3-35FD-4741-9FBD-92661D4A854E}"/>
              </a:ext>
            </a:extLst>
          </p:cNvPr>
          <p:cNvCxnSpPr>
            <a:cxnSpLocks/>
          </p:cNvCxnSpPr>
          <p:nvPr/>
        </p:nvCxnSpPr>
        <p:spPr>
          <a:xfrm flipH="1">
            <a:off x="6539345" y="2777478"/>
            <a:ext cx="745703" cy="2585500"/>
          </a:xfrm>
          <a:prstGeom prst="straightConnector1">
            <a:avLst/>
          </a:prstGeom>
          <a:noFill/>
          <a:ln w="25560" cap="sq">
            <a:solidFill>
              <a:srgbClr val="FF0000"/>
            </a:solidFill>
            <a:prstDash val="solid"/>
            <a:miter/>
            <a:tailEnd type="arrow"/>
          </a:ln>
        </p:spPr>
      </p:cxnSp>
      <p:pic>
        <p:nvPicPr>
          <p:cNvPr id="9" name="Image 8">
            <a:extLst>
              <a:ext uri="{FF2B5EF4-FFF2-40B4-BE49-F238E27FC236}">
                <a16:creationId xmlns:a16="http://schemas.microsoft.com/office/drawing/2014/main" id="{D6793DD3-FB07-FC9A-BEAE-F2BA6827B34E}"/>
              </a:ext>
            </a:extLst>
          </p:cNvPr>
          <p:cNvPicPr>
            <a:picLocks noGrp="1" noRot="1" noChangeAspect="1" noMove="1" noResize="1" noEditPoints="1" noAdjustHandles="1" noChangeArrowheads="1" noChangeShapeType="1" noCrop="1"/>
          </p:cNvPicPr>
          <p:nvPr/>
        </p:nvPicPr>
        <p:blipFill>
          <a:blip r:embed="rId4"/>
          <a:srcRect l="36400" t="56754" r="53934" b="38344"/>
          <a:stretch>
            <a:fillRect/>
          </a:stretch>
        </p:blipFill>
        <p:spPr>
          <a:xfrm>
            <a:off x="2696249" y="4111429"/>
            <a:ext cx="1395617" cy="252113"/>
          </a:xfrm>
          <a:prstGeom prst="rect">
            <a:avLst/>
          </a:prstGeom>
        </p:spPr>
      </p:pic>
    </p:spTree>
    <p:extLst>
      <p:ext uri="{BB962C8B-B14F-4D97-AF65-F5344CB8AC3E}">
        <p14:creationId xmlns:p14="http://schemas.microsoft.com/office/powerpoint/2010/main" val="3049866758"/>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name="page49">
    <p:spTree>
      <p:nvGrpSpPr>
        <p:cNvPr id="1" name=""/>
        <p:cNvGrpSpPr/>
        <p:nvPr/>
      </p:nvGrpSpPr>
      <p:grpSpPr>
        <a:xfrm>
          <a:off x="0" y="0"/>
          <a:ext cx="0" cy="0"/>
          <a:chOff x="0" y="0"/>
          <a:chExt cx="0" cy="0"/>
        </a:xfrm>
      </p:grpSpPr>
      <p:pic>
        <p:nvPicPr>
          <p:cNvPr id="2" name="Image 1">
            <a:extLst>
              <a:ext uri="{FF2B5EF4-FFF2-40B4-BE49-F238E27FC236}">
                <a16:creationId xmlns:a16="http://schemas.microsoft.com/office/drawing/2014/main" id="{7A50C288-1DAA-449C-B7EC-17242367B3E4}"/>
              </a:ext>
            </a:extLst>
          </p:cNvPr>
          <p:cNvPicPr>
            <a:picLocks noChangeAspect="1"/>
          </p:cNvPicPr>
          <p:nvPr/>
        </p:nvPicPr>
        <p:blipFill>
          <a:blip r:embed="rId3">
            <a:lum/>
            <a:alphaModFix/>
            <a:extLst>
              <a:ext uri="{28A0092B-C50C-407E-A947-70E740481C1C}">
                <a14:useLocalDpi xmlns:a14="http://schemas.microsoft.com/office/drawing/2010/main" val="0"/>
              </a:ext>
            </a:extLst>
          </a:blip>
          <a:srcRect/>
          <a:stretch>
            <a:fillRect/>
          </a:stretch>
        </p:blipFill>
        <p:spPr>
          <a:xfrm>
            <a:off x="-14400" y="0"/>
            <a:ext cx="9231480" cy="6858000"/>
          </a:xfrm>
          <a:prstGeom prst="rect">
            <a:avLst/>
          </a:prstGeom>
          <a:noFill/>
          <a:ln>
            <a:noFill/>
          </a:ln>
        </p:spPr>
      </p:pic>
      <p:cxnSp>
        <p:nvCxnSpPr>
          <p:cNvPr id="3" name="Connecteur : en angle 2">
            <a:extLst>
              <a:ext uri="{FF2B5EF4-FFF2-40B4-BE49-F238E27FC236}">
                <a16:creationId xmlns:a16="http://schemas.microsoft.com/office/drawing/2014/main" id="{1FE43BB0-A054-488B-89A2-1AE474499FD4}"/>
              </a:ext>
            </a:extLst>
          </p:cNvPr>
          <p:cNvCxnSpPr/>
          <p:nvPr/>
        </p:nvCxnSpPr>
        <p:spPr>
          <a:xfrm flipH="1">
            <a:off x="5838120" y="789119"/>
            <a:ext cx="3189600" cy="1908361"/>
          </a:xfrm>
          <a:prstGeom prst="bentConnector3">
            <a:avLst/>
          </a:prstGeom>
          <a:noFill/>
          <a:ln>
            <a:noFill/>
            <a:prstDash val="solid"/>
          </a:ln>
        </p:spPr>
      </p:cxnSp>
      <p:sp>
        <p:nvSpPr>
          <p:cNvPr id="4" name="Forme libre : forme 3">
            <a:extLst>
              <a:ext uri="{FF2B5EF4-FFF2-40B4-BE49-F238E27FC236}">
                <a16:creationId xmlns:a16="http://schemas.microsoft.com/office/drawing/2014/main" id="{658311D5-C94C-48D3-887F-CAA8F1935F6C}"/>
              </a:ext>
            </a:extLst>
          </p:cNvPr>
          <p:cNvSpPr/>
          <p:nvPr/>
        </p:nvSpPr>
        <p:spPr>
          <a:xfrm>
            <a:off x="252360" y="692279"/>
            <a:ext cx="8352000" cy="3070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005DA2"/>
                </a:solidFill>
                <a:latin typeface="Arial" pitchFamily="18"/>
                <a:ea typeface="ヒラギノ角ゴ Pro W3" pitchFamily="2"/>
                <a:cs typeface="ヒラギノ角ゴ Pro W3" pitchFamily="2"/>
              </a:rPr>
              <a:t>FACTURE</a:t>
            </a:r>
          </a:p>
        </p:txBody>
      </p:sp>
      <p:sp>
        <p:nvSpPr>
          <p:cNvPr id="6" name="Forme libre : forme 5">
            <a:extLst>
              <a:ext uri="{FF2B5EF4-FFF2-40B4-BE49-F238E27FC236}">
                <a16:creationId xmlns:a16="http://schemas.microsoft.com/office/drawing/2014/main" id="{380CA3A8-0A3A-4DEF-83F0-010A549FBF42}"/>
              </a:ext>
            </a:extLst>
          </p:cNvPr>
          <p:cNvSpPr/>
          <p:nvPr/>
        </p:nvSpPr>
        <p:spPr>
          <a:xfrm>
            <a:off x="304920" y="243000"/>
            <a:ext cx="293400" cy="304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0000"/>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7" name="Forme libre : forme 6">
            <a:extLst>
              <a:ext uri="{FF2B5EF4-FFF2-40B4-BE49-F238E27FC236}">
                <a16:creationId xmlns:a16="http://schemas.microsoft.com/office/drawing/2014/main" id="{D1FB489F-9956-4E3B-ADD4-E8784FEDED94}"/>
              </a:ext>
            </a:extLst>
          </p:cNvPr>
          <p:cNvSpPr/>
          <p:nvPr/>
        </p:nvSpPr>
        <p:spPr>
          <a:xfrm>
            <a:off x="696960" y="243000"/>
            <a:ext cx="293760" cy="304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3C139"/>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8" name="Forme libre : forme 7">
            <a:extLst>
              <a:ext uri="{FF2B5EF4-FFF2-40B4-BE49-F238E27FC236}">
                <a16:creationId xmlns:a16="http://schemas.microsoft.com/office/drawing/2014/main" id="{AA87C5B3-3D19-41DF-B88E-3A948082B295}"/>
              </a:ext>
            </a:extLst>
          </p:cNvPr>
          <p:cNvSpPr/>
          <p:nvPr/>
        </p:nvSpPr>
        <p:spPr>
          <a:xfrm>
            <a:off x="981223" y="147600"/>
            <a:ext cx="5944509" cy="52540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 pos="10328040" algn="l"/>
                <a:tab pos="10779119" algn="l"/>
                <a:tab pos="10780560" algn="l"/>
                <a:tab pos="10782000" algn="l"/>
              </a:tabLst>
            </a:pPr>
            <a:r>
              <a:rPr lang="fr-FR" sz="2800" b="1" i="0" u="none" strike="noStrike" baseline="0" dirty="0">
                <a:ln>
                  <a:noFill/>
                </a:ln>
                <a:solidFill>
                  <a:srgbClr val="00733C"/>
                </a:solidFill>
                <a:latin typeface="Arial" pitchFamily="18"/>
                <a:ea typeface="Arial" pitchFamily="2"/>
                <a:cs typeface="Arial" pitchFamily="2"/>
              </a:rPr>
              <a:t>	 ARCHIVAGE DES COMMANDES</a:t>
            </a:r>
          </a:p>
        </p:txBody>
      </p:sp>
      <p:grpSp>
        <p:nvGrpSpPr>
          <p:cNvPr id="11" name="Groupe 10">
            <a:extLst>
              <a:ext uri="{FF2B5EF4-FFF2-40B4-BE49-F238E27FC236}">
                <a16:creationId xmlns:a16="http://schemas.microsoft.com/office/drawing/2014/main" id="{6AA9F0F2-641F-5FA3-A419-0CE1667843E9}"/>
              </a:ext>
            </a:extLst>
          </p:cNvPr>
          <p:cNvGrpSpPr/>
          <p:nvPr/>
        </p:nvGrpSpPr>
        <p:grpSpPr>
          <a:xfrm>
            <a:off x="2535381" y="987448"/>
            <a:ext cx="4073237" cy="5722952"/>
            <a:chOff x="2535381" y="987448"/>
            <a:chExt cx="4073237" cy="5722952"/>
          </a:xfrm>
        </p:grpSpPr>
        <p:pic>
          <p:nvPicPr>
            <p:cNvPr id="9" name="Image 8">
              <a:extLst>
                <a:ext uri="{FF2B5EF4-FFF2-40B4-BE49-F238E27FC236}">
                  <a16:creationId xmlns:a16="http://schemas.microsoft.com/office/drawing/2014/main" id="{32147451-5FAF-44AE-1F60-61B87A5F5045}"/>
                </a:ext>
              </a:extLst>
            </p:cNvPr>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2535381" y="987448"/>
              <a:ext cx="4073237" cy="5722952"/>
            </a:xfrm>
            <a:prstGeom prst="rect">
              <a:avLst/>
            </a:prstGeom>
          </p:spPr>
        </p:pic>
        <p:pic>
          <p:nvPicPr>
            <p:cNvPr id="10" name="Image 9">
              <a:extLst>
                <a:ext uri="{FF2B5EF4-FFF2-40B4-BE49-F238E27FC236}">
                  <a16:creationId xmlns:a16="http://schemas.microsoft.com/office/drawing/2014/main" id="{44DB2BBB-5CF2-35F8-E26F-BE5CD38F596D}"/>
                </a:ext>
              </a:extLst>
            </p:cNvPr>
            <p:cNvPicPr>
              <a:picLocks noGrp="1" noRot="1" noChangeAspect="1" noMove="1" noResize="1" noEditPoints="1" noAdjustHandles="1" noChangeArrowheads="1" noChangeShapeType="1" noCrop="1"/>
            </p:cNvPicPr>
            <p:nvPr/>
          </p:nvPicPr>
          <p:blipFill>
            <a:blip r:embed="rId5"/>
            <a:srcRect l="36500" t="56578" r="53800" b="37452"/>
            <a:stretch>
              <a:fillRect/>
            </a:stretch>
          </p:blipFill>
          <p:spPr>
            <a:xfrm>
              <a:off x="3246120" y="3440627"/>
              <a:ext cx="886968" cy="307080"/>
            </a:xfrm>
            <a:prstGeom prst="rect">
              <a:avLst/>
            </a:prstGeom>
          </p:spPr>
        </p:pic>
      </p:gr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name="page50">
    <p:spTree>
      <p:nvGrpSpPr>
        <p:cNvPr id="1" name=""/>
        <p:cNvGrpSpPr/>
        <p:nvPr/>
      </p:nvGrpSpPr>
      <p:grpSpPr>
        <a:xfrm>
          <a:off x="0" y="0"/>
          <a:ext cx="0" cy="0"/>
          <a:chOff x="0" y="0"/>
          <a:chExt cx="0" cy="0"/>
        </a:xfrm>
      </p:grpSpPr>
      <p:sp>
        <p:nvSpPr>
          <p:cNvPr id="2" name="Forme libre : forme 1">
            <a:extLst>
              <a:ext uri="{FF2B5EF4-FFF2-40B4-BE49-F238E27FC236}">
                <a16:creationId xmlns:a16="http://schemas.microsoft.com/office/drawing/2014/main" id="{B4942ED4-7D79-416E-B329-E0D96A5355D2}"/>
              </a:ext>
            </a:extLst>
          </p:cNvPr>
          <p:cNvSpPr/>
          <p:nvPr/>
        </p:nvSpPr>
        <p:spPr>
          <a:xfrm>
            <a:off x="468360" y="2708280"/>
            <a:ext cx="7993080" cy="5763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3" name="Forme libre : forme 2">
            <a:extLst>
              <a:ext uri="{FF2B5EF4-FFF2-40B4-BE49-F238E27FC236}">
                <a16:creationId xmlns:a16="http://schemas.microsoft.com/office/drawing/2014/main" id="{A6BEA841-7880-420F-812B-9B43BF10173B}"/>
              </a:ext>
            </a:extLst>
          </p:cNvPr>
          <p:cNvSpPr/>
          <p:nvPr/>
        </p:nvSpPr>
        <p:spPr>
          <a:xfrm>
            <a:off x="0" y="3716280"/>
            <a:ext cx="9144000" cy="2592360"/>
          </a:xfrm>
          <a:custGeom>
            <a:avLst/>
            <a:gdLst>
              <a:gd name="f0" fmla="val 10800000"/>
              <a:gd name="f1" fmla="val 5400000"/>
              <a:gd name="f2" fmla="val 16200000"/>
              <a:gd name="f3" fmla="val 180"/>
              <a:gd name="f4" fmla="val w"/>
              <a:gd name="f5" fmla="val h"/>
              <a:gd name="f6" fmla="val 0"/>
              <a:gd name="f7" fmla="val 21600"/>
              <a:gd name="f8" fmla="+- 0 0 0"/>
              <a:gd name="f9" fmla="*/ f4 1 21600"/>
              <a:gd name="f10" fmla="*/ f5 1 21600"/>
              <a:gd name="f11" fmla="+- f6 2540 0"/>
              <a:gd name="f12" fmla="+- f7 0 2540"/>
              <a:gd name="f13" fmla="+- f6 800 0"/>
              <a:gd name="f14" fmla="+- f7 0 800"/>
              <a:gd name="f15" fmla="+- 0 0 f1"/>
              <a:gd name="f16" fmla="*/ f8 f0 1"/>
              <a:gd name="f17" fmla="*/ f13 f9 1"/>
              <a:gd name="f18" fmla="*/ f14 f9 1"/>
              <a:gd name="f19" fmla="*/ f14 f10 1"/>
              <a:gd name="f20" fmla="*/ f13 f10 1"/>
              <a:gd name="f21" fmla="+- f11 0 f6"/>
              <a:gd name="f22" fmla="+- 0 0 f11"/>
              <a:gd name="f23" fmla="+- 21600 0 f12"/>
              <a:gd name="f24" fmla="+- f12 0 f7"/>
              <a:gd name="f25" fmla="*/ 10800 f9 1"/>
              <a:gd name="f26" fmla="*/ 0 f10 1"/>
              <a:gd name="f27" fmla="*/ f16 1 f3"/>
              <a:gd name="f28" fmla="*/ 0 f9 1"/>
              <a:gd name="f29" fmla="*/ 10800 f10 1"/>
              <a:gd name="f30" fmla="*/ 21600 f10 1"/>
              <a:gd name="f31" fmla="*/ 21600 f9 1"/>
              <a:gd name="f32" fmla="abs f21"/>
              <a:gd name="f33" fmla="abs f22"/>
              <a:gd name="f34" fmla="?: f21 f15 f1"/>
              <a:gd name="f35" fmla="?: f21 f1 f15"/>
              <a:gd name="f36" fmla="?: f22 0 f0"/>
              <a:gd name="f37" fmla="?: f22 f0 0"/>
              <a:gd name="f38" fmla="abs f23"/>
              <a:gd name="f39" fmla="?: f23 f15 f1"/>
              <a:gd name="f40" fmla="?: f23 f1 f15"/>
              <a:gd name="f41" fmla="?: f23 f2 f1"/>
              <a:gd name="f42" fmla="?: f23 f1 f2"/>
              <a:gd name="f43" fmla="abs f24"/>
              <a:gd name="f44" fmla="?: f24 f15 f1"/>
              <a:gd name="f45" fmla="?: f24 f1 f15"/>
              <a:gd name="f46" fmla="?: f23 0 f0"/>
              <a:gd name="f47" fmla="?: f23 f0 0"/>
              <a:gd name="f48" fmla="?: f22 f15 f1"/>
              <a:gd name="f49" fmla="?: f22 f1 f15"/>
              <a:gd name="f50" fmla="?: f22 f2 f1"/>
              <a:gd name="f51" fmla="?: f22 f1 f2"/>
              <a:gd name="f52" fmla="+- f27 0 f1"/>
              <a:gd name="f53" fmla="?: f21 f37 f36"/>
              <a:gd name="f54" fmla="?: f21 f36 f37"/>
              <a:gd name="f55" fmla="?: f22 f34 f35"/>
              <a:gd name="f56" fmla="?: f23 f42 f41"/>
              <a:gd name="f57" fmla="?: f23 f41 f42"/>
              <a:gd name="f58" fmla="?: f21 f40 f39"/>
              <a:gd name="f59" fmla="?: f24 f47 f46"/>
              <a:gd name="f60" fmla="?: f24 f46 f47"/>
              <a:gd name="f61" fmla="?: f23 f44 f45"/>
              <a:gd name="f62" fmla="?: f22 f51 f50"/>
              <a:gd name="f63" fmla="?: f22 f50 f51"/>
              <a:gd name="f64" fmla="?: f24 f49 f48"/>
              <a:gd name="f65" fmla="?: f22 f53 f54"/>
              <a:gd name="f66" fmla="?: f21 f57 f56"/>
              <a:gd name="f67" fmla="?: f23 f59 f60"/>
              <a:gd name="f68" fmla="?: f24 f63 f62"/>
            </a:gdLst>
            <a:ahLst/>
            <a:cxnLst>
              <a:cxn ang="3cd4">
                <a:pos x="hc" y="t"/>
              </a:cxn>
              <a:cxn ang="0">
                <a:pos x="r" y="vc"/>
              </a:cxn>
              <a:cxn ang="cd4">
                <a:pos x="hc" y="b"/>
              </a:cxn>
              <a:cxn ang="cd2">
                <a:pos x="l" y="vc"/>
              </a:cxn>
              <a:cxn ang="f52">
                <a:pos x="f25" y="f26"/>
              </a:cxn>
              <a:cxn ang="f52">
                <a:pos x="f28" y="f29"/>
              </a:cxn>
              <a:cxn ang="f52">
                <a:pos x="f25" y="f30"/>
              </a:cxn>
              <a:cxn ang="f52">
                <a:pos x="f31" y="f29"/>
              </a:cxn>
            </a:cxnLst>
            <a:rect l="f17" t="f20" r="f18" b="f19"/>
            <a:pathLst>
              <a:path w="21600" h="21600">
                <a:moveTo>
                  <a:pt x="f6" y="f11"/>
                </a:moveTo>
                <a:arcTo wR="f32" hR="f33" stAng="f65" swAng="f55"/>
                <a:lnTo>
                  <a:pt x="f12" y="f6"/>
                </a:lnTo>
                <a:arcTo wR="f38" hR="f32" stAng="f66" swAng="f58"/>
                <a:lnTo>
                  <a:pt x="f7" y="f12"/>
                </a:lnTo>
                <a:arcTo wR="f43" hR="f38" stAng="f67" swAng="f61"/>
                <a:lnTo>
                  <a:pt x="f11" y="f7"/>
                </a:lnTo>
                <a:arcTo wR="f33" hR="f43" stAng="f68" swAng="f64"/>
                <a:close/>
              </a:path>
            </a:pathLst>
          </a:custGeom>
          <a:no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4" name="Forme libre : forme 3">
            <a:extLst>
              <a:ext uri="{FF2B5EF4-FFF2-40B4-BE49-F238E27FC236}">
                <a16:creationId xmlns:a16="http://schemas.microsoft.com/office/drawing/2014/main" id="{62AD5BCA-6244-43D1-A977-4F7672ACF4E8}"/>
              </a:ext>
            </a:extLst>
          </p:cNvPr>
          <p:cNvSpPr/>
          <p:nvPr/>
        </p:nvSpPr>
        <p:spPr>
          <a:xfrm>
            <a:off x="-19080" y="6426360"/>
            <a:ext cx="9144000" cy="431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noAutofit/>
          </a:bodyPr>
          <a:lstStyle/>
          <a:p>
            <a:pPr marL="0" marR="0" lvl="0" indent="0" algn="ct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104257C4-1697-42B5-B3D8-0962F6B9ABFA}" type="slidenum">
              <a:rPr/>
              <a:t>68</a:t>
            </a:fld>
            <a:endParaRPr lang="fr-FR" sz="1800" b="1" i="0" u="none" strike="noStrike" baseline="0" dirty="0">
              <a:ln>
                <a:noFill/>
              </a:ln>
              <a:solidFill>
                <a:srgbClr val="FFFFFF"/>
              </a:solidFill>
              <a:latin typeface="Arial" pitchFamily="18"/>
              <a:ea typeface="Arial" pitchFamily="2"/>
              <a:cs typeface="Arial" pitchFamily="2"/>
            </a:endParaRPr>
          </a:p>
        </p:txBody>
      </p:sp>
      <p:sp>
        <p:nvSpPr>
          <p:cNvPr id="5" name="Forme libre : forme 4">
            <a:extLst>
              <a:ext uri="{FF2B5EF4-FFF2-40B4-BE49-F238E27FC236}">
                <a16:creationId xmlns:a16="http://schemas.microsoft.com/office/drawing/2014/main" id="{01278BC1-A321-47E9-80CB-2185365B53EE}"/>
              </a:ext>
            </a:extLst>
          </p:cNvPr>
          <p:cNvSpPr/>
          <p:nvPr/>
        </p:nvSpPr>
        <p:spPr>
          <a:xfrm>
            <a:off x="0" y="0"/>
            <a:ext cx="9144000" cy="6858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6" name="Forme libre : forme 5">
            <a:extLst>
              <a:ext uri="{FF2B5EF4-FFF2-40B4-BE49-F238E27FC236}">
                <a16:creationId xmlns:a16="http://schemas.microsoft.com/office/drawing/2014/main" id="{C064784D-7AF2-4BA6-B250-DD08B5D6E10A}"/>
              </a:ext>
            </a:extLst>
          </p:cNvPr>
          <p:cNvSpPr/>
          <p:nvPr/>
        </p:nvSpPr>
        <p:spPr>
          <a:xfrm>
            <a:off x="34920" y="6524640"/>
            <a:ext cx="9144000" cy="404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noAutofit/>
          </a:bodyPr>
          <a:lstStyle/>
          <a:p>
            <a:pPr marL="0" marR="0" lvl="0" indent="0" algn="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E6E8EF45-1102-479C-8876-106CA5380F4A}" type="slidenum">
              <a:rPr/>
              <a:t>68</a:t>
            </a:fld>
            <a:endParaRPr lang="fr-FR" sz="1800" b="1" i="0" u="none" strike="noStrike" baseline="0" dirty="0">
              <a:ln>
                <a:noFill/>
              </a:ln>
              <a:solidFill>
                <a:srgbClr val="948A54"/>
              </a:solidFill>
              <a:latin typeface="Arial" pitchFamily="18"/>
              <a:ea typeface="Arial" pitchFamily="2"/>
              <a:cs typeface="Arial" pitchFamily="2"/>
            </a:endParaRPr>
          </a:p>
        </p:txBody>
      </p:sp>
      <p:pic>
        <p:nvPicPr>
          <p:cNvPr id="7" name="Image 6">
            <a:extLst>
              <a:ext uri="{FF2B5EF4-FFF2-40B4-BE49-F238E27FC236}">
                <a16:creationId xmlns:a16="http://schemas.microsoft.com/office/drawing/2014/main" id="{B86ACC4A-4BD9-4A15-A731-B2E679E97CE7}"/>
              </a:ext>
            </a:extLst>
          </p:cNvPr>
          <p:cNvPicPr>
            <a:picLocks noChangeAspect="1"/>
          </p:cNvPicPr>
          <p:nvPr/>
        </p:nvPicPr>
        <p:blipFill>
          <a:blip r:embed="rId3">
            <a:lum/>
            <a:alphaModFix/>
            <a:extLst>
              <a:ext uri="{28A0092B-C50C-407E-A947-70E740481C1C}">
                <a14:useLocalDpi xmlns:a14="http://schemas.microsoft.com/office/drawing/2010/main" val="0"/>
              </a:ext>
            </a:extLst>
          </a:blip>
          <a:srcRect/>
          <a:stretch>
            <a:fillRect/>
          </a:stretch>
        </p:blipFill>
        <p:spPr>
          <a:xfrm>
            <a:off x="1249200" y="12600"/>
            <a:ext cx="6767640" cy="5029200"/>
          </a:xfrm>
          <a:prstGeom prst="rect">
            <a:avLst/>
          </a:prstGeom>
          <a:noFill/>
          <a:ln>
            <a:noFill/>
          </a:ln>
        </p:spPr>
      </p:pic>
      <p:sp>
        <p:nvSpPr>
          <p:cNvPr id="8" name="Forme libre : forme 7">
            <a:extLst>
              <a:ext uri="{FF2B5EF4-FFF2-40B4-BE49-F238E27FC236}">
                <a16:creationId xmlns:a16="http://schemas.microsoft.com/office/drawing/2014/main" id="{BE24550D-4D61-468B-9C19-5F3BCC825E88}"/>
              </a:ext>
            </a:extLst>
          </p:cNvPr>
          <p:cNvSpPr/>
          <p:nvPr/>
        </p:nvSpPr>
        <p:spPr>
          <a:xfrm>
            <a:off x="-73080" y="4799160"/>
            <a:ext cx="9217080" cy="20588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no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4000" b="1" i="0" u="none" strike="noStrike" baseline="0" dirty="0">
                <a:ln>
                  <a:noFill/>
                </a:ln>
                <a:solidFill>
                  <a:srgbClr val="E3001E"/>
                </a:solidFill>
                <a:latin typeface="Arial" pitchFamily="18"/>
                <a:ea typeface="ヒラギノ角ゴ Pro W3" pitchFamily="2"/>
                <a:cs typeface="ヒラギノ角ゴ Pro W3" pitchFamily="2"/>
              </a:rPr>
              <a:t>4- Accord-cadre à bons de commande</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name="page51">
    <p:spTree>
      <p:nvGrpSpPr>
        <p:cNvPr id="1" name=""/>
        <p:cNvGrpSpPr/>
        <p:nvPr/>
      </p:nvGrpSpPr>
      <p:grpSpPr>
        <a:xfrm>
          <a:off x="0" y="0"/>
          <a:ext cx="0" cy="0"/>
          <a:chOff x="0" y="0"/>
          <a:chExt cx="0" cy="0"/>
        </a:xfrm>
      </p:grpSpPr>
      <p:pic>
        <p:nvPicPr>
          <p:cNvPr id="23" name="Image 22">
            <a:extLst>
              <a:ext uri="{FF2B5EF4-FFF2-40B4-BE49-F238E27FC236}">
                <a16:creationId xmlns:a16="http://schemas.microsoft.com/office/drawing/2014/main" id="{0F7BC6F6-CE8B-9679-094F-9CA764AF3E82}"/>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76673" y="1788889"/>
            <a:ext cx="8851047" cy="4631040"/>
          </a:xfrm>
          <a:prstGeom prst="rect">
            <a:avLst/>
          </a:prstGeom>
        </p:spPr>
      </p:pic>
      <p:cxnSp>
        <p:nvCxnSpPr>
          <p:cNvPr id="3" name="Connecteur droit avec flèche 2">
            <a:extLst>
              <a:ext uri="{FF2B5EF4-FFF2-40B4-BE49-F238E27FC236}">
                <a16:creationId xmlns:a16="http://schemas.microsoft.com/office/drawing/2014/main" id="{DF3641BE-4AF7-4BC2-B3A4-BD171012337F}"/>
              </a:ext>
            </a:extLst>
          </p:cNvPr>
          <p:cNvCxnSpPr/>
          <p:nvPr/>
        </p:nvCxnSpPr>
        <p:spPr>
          <a:xfrm>
            <a:off x="1863719" y="2041560"/>
            <a:ext cx="2348281" cy="1800"/>
          </a:xfrm>
          <a:prstGeom prst="straightConnector1">
            <a:avLst/>
          </a:prstGeom>
          <a:noFill/>
          <a:ln>
            <a:noFill/>
            <a:prstDash val="solid"/>
          </a:ln>
        </p:spPr>
      </p:cxnSp>
      <p:cxnSp>
        <p:nvCxnSpPr>
          <p:cNvPr id="4" name="Connecteur : en angle 3">
            <a:extLst>
              <a:ext uri="{FF2B5EF4-FFF2-40B4-BE49-F238E27FC236}">
                <a16:creationId xmlns:a16="http://schemas.microsoft.com/office/drawing/2014/main" id="{01EF1134-E2AD-4A11-81EA-9AA79F50B433}"/>
              </a:ext>
            </a:extLst>
          </p:cNvPr>
          <p:cNvCxnSpPr/>
          <p:nvPr/>
        </p:nvCxnSpPr>
        <p:spPr>
          <a:xfrm flipH="1">
            <a:off x="5838120" y="1122120"/>
            <a:ext cx="3189600" cy="1910160"/>
          </a:xfrm>
          <a:prstGeom prst="bentConnector3">
            <a:avLst/>
          </a:prstGeom>
          <a:noFill/>
          <a:ln>
            <a:noFill/>
            <a:prstDash val="solid"/>
          </a:ln>
        </p:spPr>
      </p:cxnSp>
      <p:sp>
        <p:nvSpPr>
          <p:cNvPr id="7" name="Forme libre : forme 6">
            <a:extLst>
              <a:ext uri="{FF2B5EF4-FFF2-40B4-BE49-F238E27FC236}">
                <a16:creationId xmlns:a16="http://schemas.microsoft.com/office/drawing/2014/main" id="{CBAF23FF-A461-4429-AEC7-D4667F9FF1CC}"/>
              </a:ext>
            </a:extLst>
          </p:cNvPr>
          <p:cNvSpPr/>
          <p:nvPr/>
        </p:nvSpPr>
        <p:spPr>
          <a:xfrm>
            <a:off x="1536332" y="2733108"/>
            <a:ext cx="1353750" cy="611145"/>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25560" cap="sq">
            <a:solidFill>
              <a:srgbClr val="FF0000"/>
            </a:solidFill>
            <a:prstDash val="solid"/>
            <a:roun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8" name="Forme libre : forme 7">
            <a:extLst>
              <a:ext uri="{FF2B5EF4-FFF2-40B4-BE49-F238E27FC236}">
                <a16:creationId xmlns:a16="http://schemas.microsoft.com/office/drawing/2014/main" id="{11606227-C492-4B66-B122-D320B937EAE0}"/>
              </a:ext>
            </a:extLst>
          </p:cNvPr>
          <p:cNvSpPr/>
          <p:nvPr/>
        </p:nvSpPr>
        <p:spPr>
          <a:xfrm>
            <a:off x="995770" y="711360"/>
            <a:ext cx="3168720" cy="520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 pos="10328040" algn="l"/>
                <a:tab pos="10779119" algn="l"/>
                <a:tab pos="10780560" algn="l"/>
                <a:tab pos="10782000" algn="l"/>
              </a:tabLst>
            </a:pPr>
            <a:r>
              <a:rPr lang="fr-FR" sz="2800" b="1" i="0" u="none" strike="noStrike" baseline="0" dirty="0">
                <a:ln>
                  <a:noFill/>
                </a:ln>
                <a:solidFill>
                  <a:srgbClr val="00733C"/>
                </a:solidFill>
                <a:latin typeface="Arial" pitchFamily="18"/>
                <a:ea typeface="Arial" pitchFamily="2"/>
                <a:cs typeface="Arial" pitchFamily="2"/>
              </a:rPr>
              <a:t>	Choix du Marché</a:t>
            </a:r>
          </a:p>
        </p:txBody>
      </p:sp>
      <p:sp>
        <p:nvSpPr>
          <p:cNvPr id="9" name="Forme libre : forme 8">
            <a:extLst>
              <a:ext uri="{FF2B5EF4-FFF2-40B4-BE49-F238E27FC236}">
                <a16:creationId xmlns:a16="http://schemas.microsoft.com/office/drawing/2014/main" id="{B12AC5CD-FFE5-4601-9635-68A59C032A03}"/>
              </a:ext>
            </a:extLst>
          </p:cNvPr>
          <p:cNvSpPr/>
          <p:nvPr/>
        </p:nvSpPr>
        <p:spPr>
          <a:xfrm>
            <a:off x="1918699" y="2266548"/>
            <a:ext cx="6516720" cy="356535"/>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noFill/>
          <a:ln w="28440" cap="sq">
            <a:solidFill>
              <a:srgbClr val="009900"/>
            </a:solidFill>
            <a:prstDash val="solid"/>
            <a:miter/>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0" name="Forme libre : forme 9">
            <a:extLst>
              <a:ext uri="{FF2B5EF4-FFF2-40B4-BE49-F238E27FC236}">
                <a16:creationId xmlns:a16="http://schemas.microsoft.com/office/drawing/2014/main" id="{17B5126C-5019-4271-8F8B-38DE401EAB27}"/>
              </a:ext>
            </a:extLst>
          </p:cNvPr>
          <p:cNvSpPr/>
          <p:nvPr/>
        </p:nvSpPr>
        <p:spPr>
          <a:xfrm>
            <a:off x="2478859" y="1937284"/>
            <a:ext cx="5184720" cy="3373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600" b="1" i="1" u="none" strike="noStrike" baseline="0" dirty="0">
                <a:ln>
                  <a:noFill/>
                </a:ln>
                <a:solidFill>
                  <a:srgbClr val="009900"/>
                </a:solidFill>
                <a:latin typeface="Arial" pitchFamily="18"/>
                <a:ea typeface="Arial" pitchFamily="2"/>
                <a:cs typeface="Arial" pitchFamily="2"/>
              </a:rPr>
              <a:t>Etat d’avancement de la consultation</a:t>
            </a:r>
          </a:p>
        </p:txBody>
      </p:sp>
      <p:sp>
        <p:nvSpPr>
          <p:cNvPr id="11" name="Forme libre : forme 10">
            <a:extLst>
              <a:ext uri="{FF2B5EF4-FFF2-40B4-BE49-F238E27FC236}">
                <a16:creationId xmlns:a16="http://schemas.microsoft.com/office/drawing/2014/main" id="{A9219F07-04E5-45E8-B977-6FC2F582B550}"/>
              </a:ext>
            </a:extLst>
          </p:cNvPr>
          <p:cNvSpPr/>
          <p:nvPr/>
        </p:nvSpPr>
        <p:spPr>
          <a:xfrm>
            <a:off x="2350339" y="2038803"/>
            <a:ext cx="144360" cy="117720"/>
          </a:xfrm>
          <a:custGeom>
            <a:avLst>
              <a:gd name="f0" fmla="val 12818"/>
            </a:avLst>
            <a:gdLst>
              <a:gd name="f1" fmla="val w"/>
              <a:gd name="f2" fmla="val h"/>
              <a:gd name="f3" fmla="val 0"/>
              <a:gd name="f4" fmla="val 21600"/>
              <a:gd name="f5" fmla="val -2147483647"/>
              <a:gd name="f6" fmla="val 2147483647"/>
              <a:gd name="f7" fmla="val 10800"/>
              <a:gd name="f8" fmla="*/ f1 1 21600"/>
              <a:gd name="f9" fmla="*/ f2 1 21600"/>
              <a:gd name="f10" fmla="pin 0 f0 21600"/>
              <a:gd name="f11" fmla="val f10"/>
              <a:gd name="f12" fmla="*/ f10 f8 1"/>
              <a:gd name="f13" fmla="*/ f3 f9 1"/>
              <a:gd name="f14" fmla="*/ 0 f8 1"/>
              <a:gd name="f15" fmla="*/ 21600 f8 1"/>
              <a:gd name="f16" fmla="*/ 21600 f9 1"/>
              <a:gd name="f17" fmla="*/ 0 f9 1"/>
              <a:gd name="f18" fmla="+- 21600 0 f11"/>
            </a:gdLst>
            <a:ahLst>
              <a:ahXY gdRefX="f0" minX="f3" maxX="f4">
                <a:pos x="f12" y="f13"/>
              </a:ahXY>
            </a:ahLst>
            <a:cxnLst>
              <a:cxn ang="3cd4">
                <a:pos x="hc" y="t"/>
              </a:cxn>
              <a:cxn ang="0">
                <a:pos x="r" y="vc"/>
              </a:cxn>
              <a:cxn ang="cd4">
                <a:pos x="hc" y="b"/>
              </a:cxn>
              <a:cxn ang="cd2">
                <a:pos x="l" y="vc"/>
              </a:cxn>
            </a:cxnLst>
            <a:rect l="f14" t="f17" r="f15" b="f16"/>
            <a:pathLst>
              <a:path w="21600" h="21600">
                <a:moveTo>
                  <a:pt x="f3" y="f3"/>
                </a:moveTo>
                <a:lnTo>
                  <a:pt x="f11" y="f3"/>
                </a:lnTo>
                <a:lnTo>
                  <a:pt x="f4" y="f7"/>
                </a:lnTo>
                <a:lnTo>
                  <a:pt x="f11" y="f4"/>
                </a:lnTo>
                <a:lnTo>
                  <a:pt x="f3" y="f4"/>
                </a:lnTo>
                <a:lnTo>
                  <a:pt x="f18" y="f7"/>
                </a:lnTo>
                <a:close/>
              </a:path>
            </a:pathLst>
          </a:custGeom>
          <a:solidFill>
            <a:srgbClr val="009900"/>
          </a:solidFill>
          <a:ln w="9360" cap="sq">
            <a:solidFill>
              <a:srgbClr val="009900"/>
            </a:solidFill>
            <a:prstDash val="solid"/>
            <a:roun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2" name="Forme libre : forme 11">
            <a:extLst>
              <a:ext uri="{FF2B5EF4-FFF2-40B4-BE49-F238E27FC236}">
                <a16:creationId xmlns:a16="http://schemas.microsoft.com/office/drawing/2014/main" id="{8F8444EA-C5EB-44B8-B091-C228507A7A6C}"/>
              </a:ext>
            </a:extLst>
          </p:cNvPr>
          <p:cNvSpPr/>
          <p:nvPr/>
        </p:nvSpPr>
        <p:spPr>
          <a:xfrm>
            <a:off x="6875640" y="1757519"/>
            <a:ext cx="144360" cy="118800"/>
          </a:xfrm>
          <a:custGeom>
            <a:avLst>
              <a:gd name="f0" fmla="val 12699"/>
            </a:avLst>
            <a:gdLst>
              <a:gd name="f1" fmla="val w"/>
              <a:gd name="f2" fmla="val h"/>
              <a:gd name="f3" fmla="val 0"/>
              <a:gd name="f4" fmla="val 21600"/>
              <a:gd name="f5" fmla="val -2147483647"/>
              <a:gd name="f6" fmla="val 2147483647"/>
              <a:gd name="f7" fmla="val 10800"/>
              <a:gd name="f8" fmla="*/ f1 1 21600"/>
              <a:gd name="f9" fmla="*/ f2 1 21600"/>
              <a:gd name="f10" fmla="pin 0 f0 21600"/>
              <a:gd name="f11" fmla="val f10"/>
              <a:gd name="f12" fmla="*/ f10 f8 1"/>
              <a:gd name="f13" fmla="*/ f3 f9 1"/>
              <a:gd name="f14" fmla="*/ 0 f8 1"/>
              <a:gd name="f15" fmla="*/ 21600 f8 1"/>
              <a:gd name="f16" fmla="*/ 21600 f9 1"/>
              <a:gd name="f17" fmla="*/ 0 f9 1"/>
              <a:gd name="f18" fmla="+- 21600 0 f11"/>
            </a:gdLst>
            <a:ahLst>
              <a:ahXY gdRefX="f0" minX="f3" maxX="f4">
                <a:pos x="f12" y="f13"/>
              </a:ahXY>
            </a:ahLst>
            <a:cxnLst>
              <a:cxn ang="3cd4">
                <a:pos x="hc" y="t"/>
              </a:cxn>
              <a:cxn ang="0">
                <a:pos x="r" y="vc"/>
              </a:cxn>
              <a:cxn ang="cd4">
                <a:pos x="hc" y="b"/>
              </a:cxn>
              <a:cxn ang="cd2">
                <a:pos x="l" y="vc"/>
              </a:cxn>
            </a:cxnLst>
            <a:rect l="f14" t="f17" r="f15" b="f16"/>
            <a:pathLst>
              <a:path w="21600" h="21600">
                <a:moveTo>
                  <a:pt x="f3" y="f3"/>
                </a:moveTo>
                <a:lnTo>
                  <a:pt x="f11" y="f3"/>
                </a:lnTo>
                <a:lnTo>
                  <a:pt x="f4" y="f7"/>
                </a:lnTo>
                <a:lnTo>
                  <a:pt x="f11" y="f4"/>
                </a:lnTo>
                <a:lnTo>
                  <a:pt x="f3" y="f4"/>
                </a:lnTo>
                <a:lnTo>
                  <a:pt x="f18" y="f7"/>
                </a:lnTo>
                <a:close/>
              </a:path>
            </a:pathLst>
          </a:custGeom>
          <a:solidFill>
            <a:srgbClr val="009900"/>
          </a:solidFill>
          <a:ln w="9360" cap="sq">
            <a:solidFill>
              <a:srgbClr val="009900"/>
            </a:solidFill>
            <a:prstDash val="solid"/>
            <a:roun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3" name="Forme libre : forme 12">
            <a:extLst>
              <a:ext uri="{FF2B5EF4-FFF2-40B4-BE49-F238E27FC236}">
                <a16:creationId xmlns:a16="http://schemas.microsoft.com/office/drawing/2014/main" id="{69AACE91-63D7-42BF-AB18-082AF5F49867}"/>
              </a:ext>
            </a:extLst>
          </p:cNvPr>
          <p:cNvSpPr/>
          <p:nvPr/>
        </p:nvSpPr>
        <p:spPr>
          <a:xfrm>
            <a:off x="7093080" y="1754280"/>
            <a:ext cx="142920" cy="118800"/>
          </a:xfrm>
          <a:custGeom>
            <a:avLst>
              <a:gd name="f0" fmla="val 12600"/>
            </a:avLst>
            <a:gdLst>
              <a:gd name="f1" fmla="val w"/>
              <a:gd name="f2" fmla="val h"/>
              <a:gd name="f3" fmla="val 0"/>
              <a:gd name="f4" fmla="val 21600"/>
              <a:gd name="f5" fmla="val -2147483647"/>
              <a:gd name="f6" fmla="val 2147483647"/>
              <a:gd name="f7" fmla="val 10800"/>
              <a:gd name="f8" fmla="*/ f1 1 21600"/>
              <a:gd name="f9" fmla="*/ f2 1 21600"/>
              <a:gd name="f10" fmla="pin 0 f0 21600"/>
              <a:gd name="f11" fmla="val f10"/>
              <a:gd name="f12" fmla="*/ f10 f8 1"/>
              <a:gd name="f13" fmla="*/ f3 f9 1"/>
              <a:gd name="f14" fmla="*/ 0 f8 1"/>
              <a:gd name="f15" fmla="*/ 21600 f8 1"/>
              <a:gd name="f16" fmla="*/ 21600 f9 1"/>
              <a:gd name="f17" fmla="*/ 0 f9 1"/>
              <a:gd name="f18" fmla="+- 21600 0 f11"/>
            </a:gdLst>
            <a:ahLst>
              <a:ahXY gdRefX="f0" minX="f3" maxX="f4">
                <a:pos x="f12" y="f13"/>
              </a:ahXY>
            </a:ahLst>
            <a:cxnLst>
              <a:cxn ang="3cd4">
                <a:pos x="hc" y="t"/>
              </a:cxn>
              <a:cxn ang="0">
                <a:pos x="r" y="vc"/>
              </a:cxn>
              <a:cxn ang="cd4">
                <a:pos x="hc" y="b"/>
              </a:cxn>
              <a:cxn ang="cd2">
                <a:pos x="l" y="vc"/>
              </a:cxn>
            </a:cxnLst>
            <a:rect l="f14" t="f17" r="f15" b="f16"/>
            <a:pathLst>
              <a:path w="21600" h="21600">
                <a:moveTo>
                  <a:pt x="f3" y="f3"/>
                </a:moveTo>
                <a:lnTo>
                  <a:pt x="f11" y="f3"/>
                </a:lnTo>
                <a:lnTo>
                  <a:pt x="f4" y="f7"/>
                </a:lnTo>
                <a:lnTo>
                  <a:pt x="f11" y="f4"/>
                </a:lnTo>
                <a:lnTo>
                  <a:pt x="f3" y="f4"/>
                </a:lnTo>
                <a:lnTo>
                  <a:pt x="f18" y="f7"/>
                </a:lnTo>
                <a:close/>
              </a:path>
            </a:pathLst>
          </a:custGeom>
          <a:solidFill>
            <a:srgbClr val="009900"/>
          </a:solidFill>
          <a:ln w="9360" cap="sq">
            <a:solidFill>
              <a:srgbClr val="009900"/>
            </a:solidFill>
            <a:prstDash val="solid"/>
            <a:roun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4" name="Forme libre : forme 13">
            <a:extLst>
              <a:ext uri="{FF2B5EF4-FFF2-40B4-BE49-F238E27FC236}">
                <a16:creationId xmlns:a16="http://schemas.microsoft.com/office/drawing/2014/main" id="{0C192880-63DE-47B0-B893-C2EF290B5AE5}"/>
              </a:ext>
            </a:extLst>
          </p:cNvPr>
          <p:cNvSpPr/>
          <p:nvPr/>
        </p:nvSpPr>
        <p:spPr>
          <a:xfrm>
            <a:off x="7291440" y="1758960"/>
            <a:ext cx="142920" cy="119160"/>
          </a:xfrm>
          <a:custGeom>
            <a:avLst>
              <a:gd name="f0" fmla="val 12600"/>
            </a:avLst>
            <a:gdLst>
              <a:gd name="f1" fmla="val w"/>
              <a:gd name="f2" fmla="val h"/>
              <a:gd name="f3" fmla="val 0"/>
              <a:gd name="f4" fmla="val 21600"/>
              <a:gd name="f5" fmla="val -2147483647"/>
              <a:gd name="f6" fmla="val 2147483647"/>
              <a:gd name="f7" fmla="val 10800"/>
              <a:gd name="f8" fmla="*/ f1 1 21600"/>
              <a:gd name="f9" fmla="*/ f2 1 21600"/>
              <a:gd name="f10" fmla="pin 0 f0 21600"/>
              <a:gd name="f11" fmla="val f10"/>
              <a:gd name="f12" fmla="*/ f10 f8 1"/>
              <a:gd name="f13" fmla="*/ f3 f9 1"/>
              <a:gd name="f14" fmla="*/ 0 f8 1"/>
              <a:gd name="f15" fmla="*/ 21600 f8 1"/>
              <a:gd name="f16" fmla="*/ 21600 f9 1"/>
              <a:gd name="f17" fmla="*/ 0 f9 1"/>
              <a:gd name="f18" fmla="+- 21600 0 f11"/>
            </a:gdLst>
            <a:ahLst>
              <a:ahXY gdRefX="f0" minX="f3" maxX="f4">
                <a:pos x="f12" y="f13"/>
              </a:ahXY>
            </a:ahLst>
            <a:cxnLst>
              <a:cxn ang="3cd4">
                <a:pos x="hc" y="t"/>
              </a:cxn>
              <a:cxn ang="0">
                <a:pos x="r" y="vc"/>
              </a:cxn>
              <a:cxn ang="cd4">
                <a:pos x="hc" y="b"/>
              </a:cxn>
              <a:cxn ang="cd2">
                <a:pos x="l" y="vc"/>
              </a:cxn>
            </a:cxnLst>
            <a:rect l="f14" t="f17" r="f15" b="f16"/>
            <a:pathLst>
              <a:path w="21600" h="21600">
                <a:moveTo>
                  <a:pt x="f3" y="f3"/>
                </a:moveTo>
                <a:lnTo>
                  <a:pt x="f11" y="f3"/>
                </a:lnTo>
                <a:lnTo>
                  <a:pt x="f4" y="f7"/>
                </a:lnTo>
                <a:lnTo>
                  <a:pt x="f11" y="f4"/>
                </a:lnTo>
                <a:lnTo>
                  <a:pt x="f3" y="f4"/>
                </a:lnTo>
                <a:lnTo>
                  <a:pt x="f18" y="f7"/>
                </a:lnTo>
                <a:close/>
              </a:path>
            </a:pathLst>
          </a:custGeom>
          <a:solidFill>
            <a:srgbClr val="009900"/>
          </a:solidFill>
          <a:ln w="9360" cap="sq">
            <a:solidFill>
              <a:srgbClr val="009900"/>
            </a:solidFill>
            <a:prstDash val="solid"/>
            <a:roun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5" name="Forme libre : forme 14">
            <a:extLst>
              <a:ext uri="{FF2B5EF4-FFF2-40B4-BE49-F238E27FC236}">
                <a16:creationId xmlns:a16="http://schemas.microsoft.com/office/drawing/2014/main" id="{B211E0EE-1799-4867-BEF3-DB5621C23C21}"/>
              </a:ext>
            </a:extLst>
          </p:cNvPr>
          <p:cNvSpPr/>
          <p:nvPr/>
        </p:nvSpPr>
        <p:spPr>
          <a:xfrm>
            <a:off x="0" y="6453359"/>
            <a:ext cx="9144000" cy="404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noAutofit/>
          </a:bodyPr>
          <a:lstStyle/>
          <a:p>
            <a:pPr marL="0" marR="0" lvl="0" indent="0" algn="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8A564C24-D674-441B-8050-9083552256F4}" type="slidenum">
              <a:rPr/>
              <a:t>69</a:t>
            </a:fld>
            <a:endParaRPr lang="fr-FR" sz="1800" b="1" i="0" u="none" strike="noStrike" baseline="0" dirty="0">
              <a:ln>
                <a:noFill/>
              </a:ln>
              <a:solidFill>
                <a:srgbClr val="948A54"/>
              </a:solidFill>
              <a:latin typeface="Arial" pitchFamily="18"/>
              <a:ea typeface="Arial" pitchFamily="2"/>
              <a:cs typeface="Arial" pitchFamily="2"/>
            </a:endParaRPr>
          </a:p>
        </p:txBody>
      </p:sp>
      <p:sp>
        <p:nvSpPr>
          <p:cNvPr id="16" name="Forme libre : forme 15">
            <a:extLst>
              <a:ext uri="{FF2B5EF4-FFF2-40B4-BE49-F238E27FC236}">
                <a16:creationId xmlns:a16="http://schemas.microsoft.com/office/drawing/2014/main" id="{9A5BF6C4-8DA7-4B3E-A5CF-D88443F7E51B}"/>
              </a:ext>
            </a:extLst>
          </p:cNvPr>
          <p:cNvSpPr/>
          <p:nvPr/>
        </p:nvSpPr>
        <p:spPr>
          <a:xfrm>
            <a:off x="4212000" y="4495523"/>
            <a:ext cx="4681440" cy="710067"/>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64A0"/>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2000" b="1" i="0" u="none" strike="noStrike" baseline="0" dirty="0">
                <a:ln>
                  <a:noFill/>
                </a:ln>
                <a:solidFill>
                  <a:srgbClr val="FFFFFF"/>
                </a:solidFill>
                <a:latin typeface="Arial" pitchFamily="18"/>
                <a:ea typeface="Arial" pitchFamily="2"/>
                <a:cs typeface="Arial" pitchFamily="2"/>
              </a:rPr>
              <a:t>ACCORD-CADRE A BONS DE COMMANDE</a:t>
            </a:r>
          </a:p>
        </p:txBody>
      </p:sp>
      <p:cxnSp>
        <p:nvCxnSpPr>
          <p:cNvPr id="17" name="Connecteur droit avec flèche 16">
            <a:extLst>
              <a:ext uri="{FF2B5EF4-FFF2-40B4-BE49-F238E27FC236}">
                <a16:creationId xmlns:a16="http://schemas.microsoft.com/office/drawing/2014/main" id="{6FD10AAB-ED99-499B-8CFA-F1B1C2F8298E}"/>
              </a:ext>
            </a:extLst>
          </p:cNvPr>
          <p:cNvCxnSpPr>
            <a:cxnSpLocks/>
          </p:cNvCxnSpPr>
          <p:nvPr/>
        </p:nvCxnSpPr>
        <p:spPr>
          <a:xfrm flipH="1" flipV="1">
            <a:off x="2697018" y="3060752"/>
            <a:ext cx="1532550" cy="1899957"/>
          </a:xfrm>
          <a:prstGeom prst="straightConnector1">
            <a:avLst/>
          </a:prstGeom>
          <a:noFill/>
          <a:ln w="25560" cap="sq">
            <a:solidFill>
              <a:srgbClr val="0064A0"/>
            </a:solidFill>
            <a:prstDash val="solid"/>
            <a:miter/>
            <a:tailEnd type="arrow"/>
          </a:ln>
        </p:spPr>
      </p:cxnSp>
      <p:sp>
        <p:nvSpPr>
          <p:cNvPr id="18" name="Forme libre : forme 17">
            <a:extLst>
              <a:ext uri="{FF2B5EF4-FFF2-40B4-BE49-F238E27FC236}">
                <a16:creationId xmlns:a16="http://schemas.microsoft.com/office/drawing/2014/main" id="{AE945EFB-6F5B-479E-B256-B86F44E7BEAD}"/>
              </a:ext>
            </a:extLst>
          </p:cNvPr>
          <p:cNvSpPr/>
          <p:nvPr/>
        </p:nvSpPr>
        <p:spPr>
          <a:xfrm>
            <a:off x="304920" y="789119"/>
            <a:ext cx="293400" cy="304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0000"/>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9" name="Forme libre : forme 18">
            <a:extLst>
              <a:ext uri="{FF2B5EF4-FFF2-40B4-BE49-F238E27FC236}">
                <a16:creationId xmlns:a16="http://schemas.microsoft.com/office/drawing/2014/main" id="{5832C082-AD3C-4D74-BF09-8F0E41462B87}"/>
              </a:ext>
            </a:extLst>
          </p:cNvPr>
          <p:cNvSpPr/>
          <p:nvPr/>
        </p:nvSpPr>
        <p:spPr>
          <a:xfrm>
            <a:off x="696960" y="789119"/>
            <a:ext cx="293760" cy="304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3C139"/>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20" name="Forme libre : forme 19">
            <a:extLst>
              <a:ext uri="{FF2B5EF4-FFF2-40B4-BE49-F238E27FC236}">
                <a16:creationId xmlns:a16="http://schemas.microsoft.com/office/drawing/2014/main" id="{144BD26C-ED5C-4B14-9E45-66F45ED87B87}"/>
              </a:ext>
            </a:extLst>
          </p:cNvPr>
          <p:cNvSpPr/>
          <p:nvPr/>
        </p:nvSpPr>
        <p:spPr>
          <a:xfrm>
            <a:off x="543205" y="0"/>
            <a:ext cx="8600795" cy="5032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B6E01E"/>
          </a:solidFill>
          <a:ln>
            <a:noFill/>
            <a:prstDash val="solid"/>
          </a:ln>
        </p:spPr>
        <p:txBody>
          <a:bodyPr vert="horz" wrap="square" lIns="90000" tIns="46800" rIns="90000" bIns="46800" anchor="ctr" anchorCtr="0" compatLnSpc="1">
            <a:noAutofit/>
          </a:bodyPr>
          <a:lstStyle/>
          <a:p>
            <a:pPr marL="0" marR="0" lvl="0" indent="0"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2400" b="1" dirty="0">
                <a:solidFill>
                  <a:srgbClr val="FFFFFF"/>
                </a:solidFill>
                <a:effectLst>
                  <a:outerShdw dist="17961" dir="2700000">
                    <a:scrgbClr r="0" g="0" b="0"/>
                  </a:outerShdw>
                </a:effectLst>
                <a:latin typeface="Arial" pitchFamily="18"/>
                <a:ea typeface="ヒラギノ角ゴ Pro W3" pitchFamily="2"/>
                <a:cs typeface="ヒラギノ角ゴ Pro W3" pitchFamily="2"/>
              </a:rPr>
              <a:t>ACCORD-CADRE</a:t>
            </a:r>
            <a:r>
              <a:rPr lang="fr-FR" sz="2400" b="1" i="0" u="none" strike="noStrike" baseline="0" dirty="0">
                <a:ln>
                  <a:noFill/>
                </a:ln>
                <a:solidFill>
                  <a:srgbClr val="FFFFFF"/>
                </a:solidFill>
                <a:effectLst>
                  <a:outerShdw dist="17961" dir="2700000">
                    <a:scrgbClr r="0" g="0" b="0"/>
                  </a:outerShdw>
                </a:effectLst>
                <a:latin typeface="Arial" pitchFamily="18"/>
                <a:ea typeface="ヒラギノ角ゴ Pro W3" pitchFamily="2"/>
                <a:cs typeface="ヒラギノ角ゴ Pro W3" pitchFamily="2"/>
              </a:rPr>
              <a:t> A BONS DE COMMANDE</a:t>
            </a:r>
          </a:p>
        </p:txBody>
      </p:sp>
      <p:sp>
        <p:nvSpPr>
          <p:cNvPr id="21" name="Forme libre : forme 20">
            <a:extLst>
              <a:ext uri="{FF2B5EF4-FFF2-40B4-BE49-F238E27FC236}">
                <a16:creationId xmlns:a16="http://schemas.microsoft.com/office/drawing/2014/main" id="{FFE0A49F-F2D4-4EFA-8AD1-1FDB8578024D}"/>
              </a:ext>
            </a:extLst>
          </p:cNvPr>
          <p:cNvSpPr/>
          <p:nvPr/>
        </p:nvSpPr>
        <p:spPr>
          <a:xfrm>
            <a:off x="0" y="0"/>
            <a:ext cx="503280" cy="5032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B6E01E"/>
          </a:solidFill>
          <a:ln>
            <a:noFill/>
            <a:prstDash val="solid"/>
          </a:ln>
        </p:spPr>
        <p:txBody>
          <a:bodyPr vert="horz" wrap="squar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3200" b="0" i="0" u="none" strike="noStrike" baseline="0" dirty="0">
                <a:ln>
                  <a:noFill/>
                </a:ln>
                <a:solidFill>
                  <a:srgbClr val="FFFFFF"/>
                </a:solidFill>
                <a:latin typeface="Arial" pitchFamily="18"/>
                <a:ea typeface="Arial" pitchFamily="2"/>
                <a:cs typeface="Arial" pitchFamily="2"/>
              </a:rPr>
              <a:t>4</a:t>
            </a:r>
          </a:p>
        </p:txBody>
      </p:sp>
      <p:sp>
        <p:nvSpPr>
          <p:cNvPr id="28" name="Forme libre : forme 27">
            <a:extLst>
              <a:ext uri="{FF2B5EF4-FFF2-40B4-BE49-F238E27FC236}">
                <a16:creationId xmlns:a16="http://schemas.microsoft.com/office/drawing/2014/main" id="{E118FEEA-E7B0-4AB9-256A-182E2A0E833D}"/>
              </a:ext>
            </a:extLst>
          </p:cNvPr>
          <p:cNvSpPr/>
          <p:nvPr/>
        </p:nvSpPr>
        <p:spPr>
          <a:xfrm>
            <a:off x="146476" y="1226241"/>
            <a:ext cx="8997524" cy="52540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005DA2"/>
                </a:solidFill>
                <a:latin typeface="Arial" pitchFamily="18"/>
                <a:ea typeface="ヒラギノ角ゴ Pro W3" pitchFamily="2"/>
                <a:cs typeface="ヒラギノ角ゴ Pro W3" pitchFamily="2"/>
              </a:rPr>
              <a:t>L’accord-cadre à bons de commande vous permet de réaliser des commandes répétitives sur une durée définie en organisant une seule procédure de mise en concurrence des fournisseurs.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name="page7">
    <p:spTree>
      <p:nvGrpSpPr>
        <p:cNvPr id="1" name=""/>
        <p:cNvGrpSpPr/>
        <p:nvPr/>
      </p:nvGrpSpPr>
      <p:grpSpPr>
        <a:xfrm>
          <a:off x="0" y="0"/>
          <a:ext cx="0" cy="0"/>
          <a:chOff x="0" y="0"/>
          <a:chExt cx="0" cy="0"/>
        </a:xfrm>
      </p:grpSpPr>
      <p:pic>
        <p:nvPicPr>
          <p:cNvPr id="16" name="Image 15">
            <a:extLst>
              <a:ext uri="{FF2B5EF4-FFF2-40B4-BE49-F238E27FC236}">
                <a16:creationId xmlns:a16="http://schemas.microsoft.com/office/drawing/2014/main" id="{17BD5D68-75DB-4E20-B383-8C27502D3492}"/>
              </a:ext>
            </a:extLst>
          </p:cNvPr>
          <p:cNvPicPr>
            <a:picLocks noChangeAspect="1"/>
          </p:cNvPicPr>
          <p:nvPr/>
        </p:nvPicPr>
        <p:blipFill>
          <a:blip r:embed="rId3"/>
          <a:srcRect l="20834" t="10742" r="13714" b="23708"/>
          <a:stretch/>
        </p:blipFill>
        <p:spPr>
          <a:xfrm>
            <a:off x="1302697" y="2041635"/>
            <a:ext cx="7137215" cy="4020765"/>
          </a:xfrm>
          <a:prstGeom prst="rect">
            <a:avLst/>
          </a:prstGeom>
        </p:spPr>
      </p:pic>
      <p:cxnSp>
        <p:nvCxnSpPr>
          <p:cNvPr id="3" name="Connecteur droit avec flèche 2">
            <a:extLst>
              <a:ext uri="{FF2B5EF4-FFF2-40B4-BE49-F238E27FC236}">
                <a16:creationId xmlns:a16="http://schemas.microsoft.com/office/drawing/2014/main" id="{A1BE042C-7D55-4BE5-917B-FD3010BCC48E}"/>
              </a:ext>
            </a:extLst>
          </p:cNvPr>
          <p:cNvCxnSpPr/>
          <p:nvPr/>
        </p:nvCxnSpPr>
        <p:spPr>
          <a:xfrm>
            <a:off x="1863719" y="2041560"/>
            <a:ext cx="2348281" cy="1800"/>
          </a:xfrm>
          <a:prstGeom prst="straightConnector1">
            <a:avLst/>
          </a:prstGeom>
          <a:noFill/>
          <a:ln>
            <a:noFill/>
            <a:prstDash val="solid"/>
          </a:ln>
        </p:spPr>
      </p:cxnSp>
      <p:sp>
        <p:nvSpPr>
          <p:cNvPr id="4" name="Forme libre : forme 3">
            <a:extLst>
              <a:ext uri="{FF2B5EF4-FFF2-40B4-BE49-F238E27FC236}">
                <a16:creationId xmlns:a16="http://schemas.microsoft.com/office/drawing/2014/main" id="{0314595D-4AE2-4FD9-BA04-AF8921BEBC3F}"/>
              </a:ext>
            </a:extLst>
          </p:cNvPr>
          <p:cNvSpPr/>
          <p:nvPr/>
        </p:nvSpPr>
        <p:spPr>
          <a:xfrm>
            <a:off x="994301" y="133200"/>
            <a:ext cx="2698812" cy="520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 pos="10328040" algn="l"/>
                <a:tab pos="10779119" algn="l"/>
                <a:tab pos="10780560" algn="l"/>
                <a:tab pos="10782000" algn="l"/>
              </a:tabLst>
            </a:pPr>
            <a:r>
              <a:rPr lang="fr-FR" sz="2800" b="1" i="0" u="none" strike="noStrike" baseline="0" dirty="0">
                <a:ln>
                  <a:noFill/>
                </a:ln>
                <a:solidFill>
                  <a:srgbClr val="00733C"/>
                </a:solidFill>
                <a:latin typeface="Arial" pitchFamily="18"/>
                <a:ea typeface="Arial" pitchFamily="2"/>
                <a:cs typeface="Arial" pitchFamily="2"/>
              </a:rPr>
              <a:t>	 Connexion</a:t>
            </a:r>
          </a:p>
        </p:txBody>
      </p:sp>
      <p:sp>
        <p:nvSpPr>
          <p:cNvPr id="5" name="Forme libre : forme 4">
            <a:extLst>
              <a:ext uri="{FF2B5EF4-FFF2-40B4-BE49-F238E27FC236}">
                <a16:creationId xmlns:a16="http://schemas.microsoft.com/office/drawing/2014/main" id="{87D23F27-E9F5-4760-A2B5-8B318DE6E564}"/>
              </a:ext>
            </a:extLst>
          </p:cNvPr>
          <p:cNvSpPr/>
          <p:nvPr/>
        </p:nvSpPr>
        <p:spPr>
          <a:xfrm>
            <a:off x="36360" y="6553080"/>
            <a:ext cx="9144000" cy="405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noAutofit/>
          </a:bodyPr>
          <a:lstStyle/>
          <a:p>
            <a:pPr marL="0" marR="0" lvl="0" indent="0" algn="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5953691E-0FF1-484C-A24E-52EDDECA9769}" type="slidenum">
              <a:rPr/>
              <a:t>7</a:t>
            </a:fld>
            <a:endParaRPr lang="fr-FR" sz="1800" b="1" i="0" u="none" strike="noStrike" baseline="0" dirty="0">
              <a:ln>
                <a:noFill/>
              </a:ln>
              <a:solidFill>
                <a:srgbClr val="948A54"/>
              </a:solidFill>
              <a:latin typeface="Arial" pitchFamily="18"/>
              <a:ea typeface="Arial" pitchFamily="2"/>
              <a:cs typeface="Arial" pitchFamily="2"/>
            </a:endParaRPr>
          </a:p>
        </p:txBody>
      </p:sp>
      <p:cxnSp>
        <p:nvCxnSpPr>
          <p:cNvPr id="6" name="Connecteur droit avec flèche 5">
            <a:extLst>
              <a:ext uri="{FF2B5EF4-FFF2-40B4-BE49-F238E27FC236}">
                <a16:creationId xmlns:a16="http://schemas.microsoft.com/office/drawing/2014/main" id="{9ED90A54-7A56-4F8B-A346-1A3834A7BB48}"/>
              </a:ext>
            </a:extLst>
          </p:cNvPr>
          <p:cNvCxnSpPr/>
          <p:nvPr/>
        </p:nvCxnSpPr>
        <p:spPr>
          <a:xfrm>
            <a:off x="1935000" y="1666439"/>
            <a:ext cx="2348280" cy="3601"/>
          </a:xfrm>
          <a:prstGeom prst="straightConnector1">
            <a:avLst/>
          </a:prstGeom>
          <a:noFill/>
          <a:ln>
            <a:noFill/>
            <a:prstDash val="solid"/>
          </a:ln>
        </p:spPr>
      </p:cxnSp>
      <p:sp>
        <p:nvSpPr>
          <p:cNvPr id="7" name="Forme libre : forme 6">
            <a:extLst>
              <a:ext uri="{FF2B5EF4-FFF2-40B4-BE49-F238E27FC236}">
                <a16:creationId xmlns:a16="http://schemas.microsoft.com/office/drawing/2014/main" id="{23C9B445-F58D-4756-B692-F754AE8FC5D1}"/>
              </a:ext>
            </a:extLst>
          </p:cNvPr>
          <p:cNvSpPr/>
          <p:nvPr/>
        </p:nvSpPr>
        <p:spPr>
          <a:xfrm>
            <a:off x="2639675" y="3139269"/>
            <a:ext cx="3071520" cy="1104840"/>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noFill/>
          <a:ln w="25560" cap="sq">
            <a:solidFill>
              <a:srgbClr val="FF0000"/>
            </a:solidFill>
            <a:prstDash val="solid"/>
            <a:miter/>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cxnSp>
        <p:nvCxnSpPr>
          <p:cNvPr id="8" name="Connecteur droit avec flèche 7">
            <a:extLst>
              <a:ext uri="{FF2B5EF4-FFF2-40B4-BE49-F238E27FC236}">
                <a16:creationId xmlns:a16="http://schemas.microsoft.com/office/drawing/2014/main" id="{58C4BD96-3928-44F7-B88D-0A0DA9C6636B}"/>
              </a:ext>
            </a:extLst>
          </p:cNvPr>
          <p:cNvCxnSpPr>
            <a:stCxn id="9" idx="3"/>
            <a:endCxn id="7" idx="1"/>
          </p:cNvCxnSpPr>
          <p:nvPr/>
        </p:nvCxnSpPr>
        <p:spPr>
          <a:xfrm flipH="1">
            <a:off x="5711195" y="3641611"/>
            <a:ext cx="1237165" cy="50078"/>
          </a:xfrm>
          <a:prstGeom prst="straightConnector1">
            <a:avLst/>
          </a:prstGeom>
          <a:noFill/>
          <a:ln w="25560" cap="sq">
            <a:solidFill>
              <a:srgbClr val="E3001E"/>
            </a:solidFill>
            <a:prstDash val="solid"/>
            <a:miter/>
            <a:tailEnd type="arrow"/>
          </a:ln>
        </p:spPr>
      </p:cxnSp>
      <p:sp>
        <p:nvSpPr>
          <p:cNvPr id="9" name="Forme libre : forme 8">
            <a:extLst>
              <a:ext uri="{FF2B5EF4-FFF2-40B4-BE49-F238E27FC236}">
                <a16:creationId xmlns:a16="http://schemas.microsoft.com/office/drawing/2014/main" id="{F78B818F-A946-4803-86B4-5C58EFF408FB}"/>
              </a:ext>
            </a:extLst>
          </p:cNvPr>
          <p:cNvSpPr/>
          <p:nvPr/>
        </p:nvSpPr>
        <p:spPr>
          <a:xfrm>
            <a:off x="6948360" y="1547640"/>
            <a:ext cx="1944720" cy="4187942"/>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E3001E"/>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sng" strike="noStrike" baseline="0" dirty="0">
                <a:ln>
                  <a:noFill/>
                </a:ln>
                <a:solidFill>
                  <a:srgbClr val="FFFFFF"/>
                </a:solidFill>
                <a:uFillTx/>
                <a:latin typeface="Arial" pitchFamily="18"/>
                <a:ea typeface="Arial" pitchFamily="2"/>
                <a:cs typeface="Arial" pitchFamily="2"/>
              </a:rPr>
              <a:t>Déjà inscrit </a:t>
            </a:r>
            <a:r>
              <a:rPr lang="fr-FR" sz="1400" b="1" i="0" u="none" strike="noStrike" baseline="0" dirty="0">
                <a:ln>
                  <a:noFill/>
                </a:ln>
                <a:solidFill>
                  <a:srgbClr val="FFFFFF"/>
                </a:solidFill>
                <a:latin typeface="Arial" pitchFamily="18"/>
                <a:ea typeface="Arial" pitchFamily="2"/>
                <a:cs typeface="Arial" pitchFamily="2"/>
              </a:rPr>
              <a:t>:</a:t>
            </a:r>
          </a:p>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Renseignez vos identifiants.</a:t>
            </a:r>
          </a:p>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1400" b="1" i="0" u="none" strike="noStrike" baseline="0" dirty="0">
              <a:ln>
                <a:noFill/>
              </a:ln>
              <a:solidFill>
                <a:srgbClr val="FFFFFF"/>
              </a:solidFill>
              <a:latin typeface="Arial" pitchFamily="18"/>
              <a:ea typeface="Arial" pitchFamily="2"/>
              <a:cs typeface="Arial" pitchFamily="2"/>
            </a:endParaRPr>
          </a:p>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1" u="none" strike="noStrike" baseline="0" dirty="0">
                <a:ln>
                  <a:noFill/>
                </a:ln>
                <a:solidFill>
                  <a:srgbClr val="FFFFFF"/>
                </a:solidFill>
                <a:latin typeface="Arial" pitchFamily="18"/>
                <a:ea typeface="Arial" pitchFamily="2"/>
                <a:cs typeface="Arial" pitchFamily="2"/>
              </a:rPr>
              <a:t>Vous êtes redirigé sur la page d’accueil du site web. Il vous suffit alors de cliquer sur</a:t>
            </a:r>
          </a:p>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1400" b="1" i="1" u="none" strike="noStrike" baseline="0" dirty="0">
              <a:ln>
                <a:noFill/>
              </a:ln>
              <a:solidFill>
                <a:srgbClr val="FFFFFF"/>
              </a:solidFill>
              <a:latin typeface="Arial" pitchFamily="18"/>
              <a:ea typeface="Arial" pitchFamily="2"/>
              <a:cs typeface="Arial" pitchFamily="2"/>
            </a:endParaRPr>
          </a:p>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1400" b="1" i="1" u="none" strike="noStrike" baseline="0" dirty="0">
              <a:ln>
                <a:noFill/>
              </a:ln>
              <a:solidFill>
                <a:srgbClr val="FFFFFF"/>
              </a:solidFill>
              <a:latin typeface="Arial" pitchFamily="18"/>
              <a:ea typeface="Arial" pitchFamily="2"/>
              <a:cs typeface="Arial" pitchFamily="2"/>
            </a:endParaRPr>
          </a:p>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1400" b="1" i="1" u="none" strike="noStrike" baseline="0" dirty="0">
              <a:ln>
                <a:noFill/>
              </a:ln>
              <a:solidFill>
                <a:srgbClr val="FFFFFF"/>
              </a:solidFill>
              <a:latin typeface="Arial" pitchFamily="18"/>
              <a:ea typeface="Arial" pitchFamily="2"/>
              <a:cs typeface="Arial" pitchFamily="2"/>
            </a:endParaRPr>
          </a:p>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1400" b="1" i="1" u="none" strike="noStrike" baseline="0" dirty="0">
              <a:ln>
                <a:noFill/>
              </a:ln>
              <a:solidFill>
                <a:srgbClr val="FFFFFF"/>
              </a:solidFill>
              <a:latin typeface="Arial" pitchFamily="18"/>
              <a:ea typeface="Arial" pitchFamily="2"/>
              <a:cs typeface="Arial" pitchFamily="2"/>
            </a:endParaRPr>
          </a:p>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1400" b="1" i="1" u="none" strike="noStrike" baseline="0" dirty="0">
              <a:ln>
                <a:noFill/>
              </a:ln>
              <a:solidFill>
                <a:srgbClr val="FFFFFF"/>
              </a:solidFill>
              <a:latin typeface="Arial" pitchFamily="18"/>
              <a:ea typeface="Arial" pitchFamily="2"/>
              <a:cs typeface="Arial" pitchFamily="2"/>
            </a:endParaRPr>
          </a:p>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1400" b="1" i="1" u="none" strike="noStrike" baseline="0" dirty="0">
              <a:ln>
                <a:noFill/>
              </a:ln>
              <a:solidFill>
                <a:srgbClr val="FFFFFF"/>
              </a:solidFill>
              <a:latin typeface="Arial" pitchFamily="18"/>
              <a:ea typeface="Arial" pitchFamily="2"/>
              <a:cs typeface="Arial" pitchFamily="2"/>
            </a:endParaRPr>
          </a:p>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1400" b="1" i="1" u="none" strike="noStrike" baseline="0" dirty="0">
              <a:ln>
                <a:noFill/>
              </a:ln>
              <a:solidFill>
                <a:srgbClr val="FFFFFF"/>
              </a:solidFill>
              <a:latin typeface="Arial" pitchFamily="18"/>
              <a:ea typeface="Arial" pitchFamily="2"/>
              <a:cs typeface="Arial" pitchFamily="2"/>
            </a:endParaRPr>
          </a:p>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1400" b="1" i="1" u="none" strike="noStrike" baseline="0" dirty="0">
              <a:ln>
                <a:noFill/>
              </a:ln>
              <a:solidFill>
                <a:srgbClr val="FFFFFF"/>
              </a:solidFill>
              <a:latin typeface="Arial" pitchFamily="18"/>
              <a:ea typeface="Arial" pitchFamily="2"/>
              <a:cs typeface="Arial" pitchFamily="2"/>
            </a:endParaRPr>
          </a:p>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1" u="none" strike="noStrike" baseline="0" dirty="0">
                <a:ln>
                  <a:noFill/>
                </a:ln>
                <a:solidFill>
                  <a:srgbClr val="FFFFFF"/>
                </a:solidFill>
                <a:latin typeface="Arial" pitchFamily="18"/>
                <a:ea typeface="Arial" pitchFamily="2"/>
                <a:cs typeface="Arial" pitchFamily="2"/>
              </a:rPr>
              <a:t>pour </a:t>
            </a:r>
            <a:r>
              <a:rPr lang="fr-FR" sz="1400" b="1" i="1" dirty="0">
                <a:solidFill>
                  <a:srgbClr val="FFFFFF"/>
                </a:solidFill>
                <a:latin typeface="Arial" pitchFamily="18"/>
                <a:ea typeface="Arial" pitchFamily="2"/>
                <a:cs typeface="Arial" pitchFamily="2"/>
              </a:rPr>
              <a:t>accéder à</a:t>
            </a:r>
            <a:r>
              <a:rPr lang="fr-FR" sz="1400" b="1" i="1" u="none" strike="noStrike" baseline="0" dirty="0">
                <a:ln>
                  <a:noFill/>
                </a:ln>
                <a:solidFill>
                  <a:srgbClr val="FFFFFF"/>
                </a:solidFill>
                <a:latin typeface="Arial" pitchFamily="18"/>
                <a:ea typeface="Arial" pitchFamily="2"/>
                <a:cs typeface="Arial" pitchFamily="2"/>
              </a:rPr>
              <a:t> votre compte</a:t>
            </a:r>
          </a:p>
        </p:txBody>
      </p:sp>
      <p:sp>
        <p:nvSpPr>
          <p:cNvPr id="10" name="Forme libre : forme 9">
            <a:extLst>
              <a:ext uri="{FF2B5EF4-FFF2-40B4-BE49-F238E27FC236}">
                <a16:creationId xmlns:a16="http://schemas.microsoft.com/office/drawing/2014/main" id="{FB21F153-3D64-4B10-8083-FD954B209352}"/>
              </a:ext>
            </a:extLst>
          </p:cNvPr>
          <p:cNvSpPr/>
          <p:nvPr/>
        </p:nvSpPr>
        <p:spPr>
          <a:xfrm>
            <a:off x="179280" y="660240"/>
            <a:ext cx="8632799" cy="6426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800" b="1" i="0" u="none" strike="noStrike" baseline="0" dirty="0">
                <a:ln>
                  <a:noFill/>
                </a:ln>
                <a:solidFill>
                  <a:srgbClr val="0070C0"/>
                </a:solidFill>
                <a:latin typeface="Calibri" pitchFamily="34"/>
                <a:ea typeface="Calibri" pitchFamily="34"/>
                <a:cs typeface="Calibri" pitchFamily="34"/>
              </a:rPr>
              <a:t>La connexion sur Agrilocal V2 renvoie vers </a:t>
            </a:r>
            <a:r>
              <a:rPr lang="fr-FR" sz="1800" b="1" i="0" u="none" strike="noStrike" baseline="0">
                <a:ln>
                  <a:noFill/>
                </a:ln>
                <a:solidFill>
                  <a:srgbClr val="0070C0"/>
                </a:solidFill>
                <a:latin typeface="Calibri" pitchFamily="34"/>
                <a:ea typeface="Calibri" pitchFamily="34"/>
                <a:cs typeface="Calibri" pitchFamily="34"/>
              </a:rPr>
              <a:t>une page de </a:t>
            </a:r>
            <a:r>
              <a:rPr lang="fr-FR" sz="1800" b="1" i="0" u="none" strike="noStrike" baseline="0" dirty="0">
                <a:ln>
                  <a:noFill/>
                </a:ln>
                <a:solidFill>
                  <a:srgbClr val="0070C0"/>
                </a:solidFill>
                <a:latin typeface="Calibri" pitchFamily="34"/>
                <a:ea typeface="Calibri" pitchFamily="34"/>
                <a:cs typeface="Calibri" pitchFamily="34"/>
              </a:rPr>
              <a:t>connexion qui permet la saisie des identifiants ou la création d’un compte.</a:t>
            </a:r>
          </a:p>
        </p:txBody>
      </p:sp>
      <p:cxnSp>
        <p:nvCxnSpPr>
          <p:cNvPr id="11" name="Connecteur droit avec flèche 10">
            <a:extLst>
              <a:ext uri="{FF2B5EF4-FFF2-40B4-BE49-F238E27FC236}">
                <a16:creationId xmlns:a16="http://schemas.microsoft.com/office/drawing/2014/main" id="{3BB1C517-A54E-490A-8739-51449633B280}"/>
              </a:ext>
            </a:extLst>
          </p:cNvPr>
          <p:cNvCxnSpPr>
            <a:cxnSpLocks/>
            <a:stCxn id="12" idx="0"/>
          </p:cNvCxnSpPr>
          <p:nvPr/>
        </p:nvCxnSpPr>
        <p:spPr>
          <a:xfrm flipV="1">
            <a:off x="3130430" y="4722120"/>
            <a:ext cx="1557490" cy="1399320"/>
          </a:xfrm>
          <a:prstGeom prst="straightConnector1">
            <a:avLst/>
          </a:prstGeom>
          <a:noFill/>
          <a:ln w="25560" cap="sq">
            <a:solidFill>
              <a:srgbClr val="00733C"/>
            </a:solidFill>
            <a:prstDash val="solid"/>
            <a:miter/>
            <a:tailEnd type="arrow"/>
          </a:ln>
        </p:spPr>
      </p:cxnSp>
      <p:sp>
        <p:nvSpPr>
          <p:cNvPr id="12" name="Forme libre : forme 11">
            <a:extLst>
              <a:ext uri="{FF2B5EF4-FFF2-40B4-BE49-F238E27FC236}">
                <a16:creationId xmlns:a16="http://schemas.microsoft.com/office/drawing/2014/main" id="{1F7F07AD-C33C-4539-8C11-7FCE8D0894C4}"/>
              </a:ext>
            </a:extLst>
          </p:cNvPr>
          <p:cNvSpPr/>
          <p:nvPr/>
        </p:nvSpPr>
        <p:spPr>
          <a:xfrm>
            <a:off x="1692359" y="6121440"/>
            <a:ext cx="2876141" cy="52540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733C"/>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sng" strike="noStrike" baseline="0" dirty="0">
                <a:ln>
                  <a:noFill/>
                </a:ln>
                <a:solidFill>
                  <a:srgbClr val="FFFFFF"/>
                </a:solidFill>
                <a:uFillTx/>
                <a:latin typeface="Arial" pitchFamily="18"/>
                <a:ea typeface="Arial" pitchFamily="2"/>
                <a:cs typeface="Arial" pitchFamily="2"/>
              </a:rPr>
              <a:t> Pas encore inscrit </a:t>
            </a:r>
            <a:r>
              <a:rPr lang="fr-FR" sz="1400" b="1" i="0" u="none" strike="noStrike" baseline="0" dirty="0">
                <a:ln>
                  <a:noFill/>
                </a:ln>
                <a:solidFill>
                  <a:srgbClr val="FFFFFF"/>
                </a:solidFill>
                <a:latin typeface="Arial" pitchFamily="18"/>
                <a:ea typeface="Arial" pitchFamily="2"/>
                <a:cs typeface="Arial" pitchFamily="2"/>
              </a:rPr>
              <a:t>:</a:t>
            </a:r>
          </a:p>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vous devez créer un compte</a:t>
            </a:r>
          </a:p>
        </p:txBody>
      </p:sp>
      <p:sp>
        <p:nvSpPr>
          <p:cNvPr id="13" name="Forme libre : forme 12">
            <a:extLst>
              <a:ext uri="{FF2B5EF4-FFF2-40B4-BE49-F238E27FC236}">
                <a16:creationId xmlns:a16="http://schemas.microsoft.com/office/drawing/2014/main" id="{833C3627-7750-4B4E-905F-839B6465FF32}"/>
              </a:ext>
            </a:extLst>
          </p:cNvPr>
          <p:cNvSpPr/>
          <p:nvPr/>
        </p:nvSpPr>
        <p:spPr>
          <a:xfrm>
            <a:off x="304920" y="243000"/>
            <a:ext cx="293400" cy="304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0000"/>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4" name="Forme libre : forme 13">
            <a:extLst>
              <a:ext uri="{FF2B5EF4-FFF2-40B4-BE49-F238E27FC236}">
                <a16:creationId xmlns:a16="http://schemas.microsoft.com/office/drawing/2014/main" id="{C89F168B-F2E2-4739-8F49-86D4B7E4AD2C}"/>
              </a:ext>
            </a:extLst>
          </p:cNvPr>
          <p:cNvSpPr/>
          <p:nvPr/>
        </p:nvSpPr>
        <p:spPr>
          <a:xfrm>
            <a:off x="696960" y="243000"/>
            <a:ext cx="293760" cy="304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3C139"/>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5" name="Forme libre : forme 14">
            <a:extLst>
              <a:ext uri="{FF2B5EF4-FFF2-40B4-BE49-F238E27FC236}">
                <a16:creationId xmlns:a16="http://schemas.microsoft.com/office/drawing/2014/main" id="{82F7C52B-FC4E-47EF-82D6-12A04298C3DF}"/>
              </a:ext>
            </a:extLst>
          </p:cNvPr>
          <p:cNvSpPr/>
          <p:nvPr/>
        </p:nvSpPr>
        <p:spPr>
          <a:xfrm>
            <a:off x="4568501" y="4291038"/>
            <a:ext cx="889908" cy="431082"/>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noFill/>
          <a:ln w="25560" cap="sq">
            <a:solidFill>
              <a:srgbClr val="00733C"/>
            </a:solidFill>
            <a:prstDash val="solid"/>
            <a:miter/>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pic>
        <p:nvPicPr>
          <p:cNvPr id="19" name="Image 18">
            <a:extLst>
              <a:ext uri="{FF2B5EF4-FFF2-40B4-BE49-F238E27FC236}">
                <a16:creationId xmlns:a16="http://schemas.microsoft.com/office/drawing/2014/main" id="{2A5C5A23-D841-4AC8-A548-5E1727922D89}"/>
              </a:ext>
            </a:extLst>
          </p:cNvPr>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7176656" y="3643919"/>
            <a:ext cx="1520320" cy="1110433"/>
          </a:xfrm>
          <a:prstGeom prst="rect">
            <a:avLst/>
          </a:prstGeom>
        </p:spPr>
      </p:pic>
      <p:sp>
        <p:nvSpPr>
          <p:cNvPr id="20" name="Rectangle 19">
            <a:extLst>
              <a:ext uri="{FF2B5EF4-FFF2-40B4-BE49-F238E27FC236}">
                <a16:creationId xmlns:a16="http://schemas.microsoft.com/office/drawing/2014/main" id="{275BD0C3-14A2-49C3-B7CB-7D9BE8A0D4C2}"/>
              </a:ext>
            </a:extLst>
          </p:cNvPr>
          <p:cNvSpPr/>
          <p:nvPr/>
        </p:nvSpPr>
        <p:spPr>
          <a:xfrm>
            <a:off x="7278255" y="4128655"/>
            <a:ext cx="766618" cy="230909"/>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name="page52">
    <p:spTree>
      <p:nvGrpSpPr>
        <p:cNvPr id="1" name=""/>
        <p:cNvGrpSpPr/>
        <p:nvPr/>
      </p:nvGrpSpPr>
      <p:grpSpPr>
        <a:xfrm>
          <a:off x="0" y="0"/>
          <a:ext cx="0" cy="0"/>
          <a:chOff x="0" y="0"/>
          <a:chExt cx="0" cy="0"/>
        </a:xfrm>
      </p:grpSpPr>
      <p:sp>
        <p:nvSpPr>
          <p:cNvPr id="3" name="Forme libre : forme 2">
            <a:extLst>
              <a:ext uri="{FF2B5EF4-FFF2-40B4-BE49-F238E27FC236}">
                <a16:creationId xmlns:a16="http://schemas.microsoft.com/office/drawing/2014/main" id="{8E4359D9-D587-4069-8803-353EFA008340}"/>
              </a:ext>
            </a:extLst>
          </p:cNvPr>
          <p:cNvSpPr/>
          <p:nvPr/>
        </p:nvSpPr>
        <p:spPr>
          <a:xfrm>
            <a:off x="247680" y="880920"/>
            <a:ext cx="8569440" cy="463846"/>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E3001E"/>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200" b="1" i="1" u="none" strike="noStrike" baseline="0" dirty="0">
                <a:ln>
                  <a:noFill/>
                </a:ln>
                <a:solidFill>
                  <a:srgbClr val="FFFFFF"/>
                </a:solidFill>
                <a:latin typeface="Arial" pitchFamily="18"/>
                <a:ea typeface="Arial" pitchFamily="2"/>
                <a:cs typeface="Arial" pitchFamily="2"/>
              </a:rPr>
              <a:t>La première étape pour formaliser votre accord-cadre à bons de commande consiste en la définition des besoins et par conséquent, la sélection des produits de votre marché.</a:t>
            </a:r>
          </a:p>
        </p:txBody>
      </p:sp>
      <p:sp>
        <p:nvSpPr>
          <p:cNvPr id="4" name="Forme libre : forme 3">
            <a:extLst>
              <a:ext uri="{FF2B5EF4-FFF2-40B4-BE49-F238E27FC236}">
                <a16:creationId xmlns:a16="http://schemas.microsoft.com/office/drawing/2014/main" id="{B55D985E-2F97-4B69-A40D-90A4E64B2666}"/>
              </a:ext>
            </a:extLst>
          </p:cNvPr>
          <p:cNvSpPr/>
          <p:nvPr/>
        </p:nvSpPr>
        <p:spPr>
          <a:xfrm>
            <a:off x="1004645" y="46080"/>
            <a:ext cx="5094315" cy="463846"/>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 pos="10328040" algn="l"/>
                <a:tab pos="10779119" algn="l"/>
                <a:tab pos="10780560" algn="l"/>
                <a:tab pos="10782000" algn="l"/>
              </a:tabLst>
            </a:pPr>
            <a:r>
              <a:rPr lang="fr-FR" sz="2400" b="1" i="0" u="none" strike="noStrike" baseline="0" dirty="0">
                <a:ln>
                  <a:noFill/>
                </a:ln>
                <a:solidFill>
                  <a:srgbClr val="00733C"/>
                </a:solidFill>
                <a:latin typeface="Arial" pitchFamily="18"/>
                <a:ea typeface="Arial" pitchFamily="2"/>
                <a:cs typeface="Arial" pitchFamily="2"/>
              </a:rPr>
              <a:t>	 SELECTION DES PRODUITS</a:t>
            </a:r>
          </a:p>
        </p:txBody>
      </p:sp>
      <p:sp>
        <p:nvSpPr>
          <p:cNvPr id="5" name="Forme libre : forme 4">
            <a:extLst>
              <a:ext uri="{FF2B5EF4-FFF2-40B4-BE49-F238E27FC236}">
                <a16:creationId xmlns:a16="http://schemas.microsoft.com/office/drawing/2014/main" id="{EA959A9C-9C95-4AB7-863E-53EB147244B7}"/>
              </a:ext>
            </a:extLst>
          </p:cNvPr>
          <p:cNvSpPr/>
          <p:nvPr/>
        </p:nvSpPr>
        <p:spPr>
          <a:xfrm>
            <a:off x="304920" y="123840"/>
            <a:ext cx="293400" cy="3049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C00000"/>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6" name="Forme libre : forme 5">
            <a:extLst>
              <a:ext uri="{FF2B5EF4-FFF2-40B4-BE49-F238E27FC236}">
                <a16:creationId xmlns:a16="http://schemas.microsoft.com/office/drawing/2014/main" id="{60B24055-9D48-4C83-B5A5-1C6577586962}"/>
              </a:ext>
            </a:extLst>
          </p:cNvPr>
          <p:cNvSpPr/>
          <p:nvPr/>
        </p:nvSpPr>
        <p:spPr>
          <a:xfrm>
            <a:off x="696960" y="123840"/>
            <a:ext cx="293760" cy="3049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3C139"/>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7" name="Forme libre : forme 6">
            <a:extLst>
              <a:ext uri="{FF2B5EF4-FFF2-40B4-BE49-F238E27FC236}">
                <a16:creationId xmlns:a16="http://schemas.microsoft.com/office/drawing/2014/main" id="{03FE00ED-84B7-471A-9EED-21894FA70F2E}"/>
              </a:ext>
            </a:extLst>
          </p:cNvPr>
          <p:cNvSpPr/>
          <p:nvPr/>
        </p:nvSpPr>
        <p:spPr>
          <a:xfrm>
            <a:off x="0" y="6453359"/>
            <a:ext cx="9144000" cy="404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noAutofit/>
          </a:bodyPr>
          <a:lstStyle/>
          <a:p>
            <a:pPr marL="0" marR="0" lvl="0" indent="0" algn="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075C11C3-AB3C-4F41-B80D-A99D106B41E0}" type="slidenum">
              <a:rPr/>
              <a:t>70</a:t>
            </a:fld>
            <a:endParaRPr lang="fr-FR" sz="1800" b="1" i="0" u="none" strike="noStrike" baseline="0" dirty="0">
              <a:ln>
                <a:noFill/>
              </a:ln>
              <a:solidFill>
                <a:srgbClr val="948A54"/>
              </a:solidFill>
              <a:latin typeface="Arial" pitchFamily="18"/>
              <a:ea typeface="Arial" pitchFamily="2"/>
              <a:cs typeface="Arial" pitchFamily="2"/>
            </a:endParaRPr>
          </a:p>
        </p:txBody>
      </p:sp>
      <p:pic>
        <p:nvPicPr>
          <p:cNvPr id="11" name="Image 10" descr="Une image contenant capture d’écran, moniteur, table, ordinateur&#10;&#10;Description générée automatiquement">
            <a:extLst>
              <a:ext uri="{FF2B5EF4-FFF2-40B4-BE49-F238E27FC236}">
                <a16:creationId xmlns:a16="http://schemas.microsoft.com/office/drawing/2014/main" id="{7EAA1B8B-7364-421E-B5A7-E25CF1B1E8E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922730"/>
            <a:ext cx="9144000" cy="3012539"/>
          </a:xfrm>
          <a:prstGeom prst="rect">
            <a:avLst/>
          </a:prstGeom>
        </p:spPr>
      </p:pic>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name="page53">
    <p:spTree>
      <p:nvGrpSpPr>
        <p:cNvPr id="1" name=""/>
        <p:cNvGrpSpPr/>
        <p:nvPr/>
      </p:nvGrpSpPr>
      <p:grpSpPr>
        <a:xfrm>
          <a:off x="0" y="0"/>
          <a:ext cx="0" cy="0"/>
          <a:chOff x="0" y="0"/>
          <a:chExt cx="0" cy="0"/>
        </a:xfrm>
      </p:grpSpPr>
      <p:pic>
        <p:nvPicPr>
          <p:cNvPr id="23" name="Image 22" descr="Une image contenant capture d’écran, moniteur, table, ordinateur&#10;&#10;Description générée automatiquement">
            <a:extLst>
              <a:ext uri="{FF2B5EF4-FFF2-40B4-BE49-F238E27FC236}">
                <a16:creationId xmlns:a16="http://schemas.microsoft.com/office/drawing/2014/main" id="{C227EC01-D1B4-4BF0-99E0-F4B0AC46371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575" y="2694255"/>
            <a:ext cx="9144000" cy="3012539"/>
          </a:xfrm>
          <a:prstGeom prst="rect">
            <a:avLst/>
          </a:prstGeom>
        </p:spPr>
      </p:pic>
      <p:sp>
        <p:nvSpPr>
          <p:cNvPr id="3" name="Forme libre : forme 2">
            <a:extLst>
              <a:ext uri="{FF2B5EF4-FFF2-40B4-BE49-F238E27FC236}">
                <a16:creationId xmlns:a16="http://schemas.microsoft.com/office/drawing/2014/main" id="{DE87AD27-728C-450E-A56A-77D862BECB5B}"/>
              </a:ext>
            </a:extLst>
          </p:cNvPr>
          <p:cNvSpPr/>
          <p:nvPr/>
        </p:nvSpPr>
        <p:spPr>
          <a:xfrm>
            <a:off x="14400" y="949320"/>
            <a:ext cx="4005000" cy="1171732"/>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20B4EE"/>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1- </a:t>
            </a:r>
            <a:r>
              <a:rPr lang="fr-FR" sz="1400" b="1" dirty="0">
                <a:solidFill>
                  <a:srgbClr val="FFFFFF"/>
                </a:solidFill>
                <a:latin typeface="Arial" pitchFamily="18"/>
                <a:ea typeface="Arial" pitchFamily="2"/>
                <a:cs typeface="Arial" pitchFamily="2"/>
              </a:rPr>
              <a:t>Indiquer une </a:t>
            </a:r>
            <a:r>
              <a:rPr lang="fr-FR" sz="1400" b="1" i="0" u="none" strike="noStrike" baseline="0" dirty="0">
                <a:ln>
                  <a:noFill/>
                </a:ln>
                <a:solidFill>
                  <a:srgbClr val="FFFFFF"/>
                </a:solidFill>
                <a:latin typeface="Arial" pitchFamily="18"/>
                <a:ea typeface="Arial" pitchFamily="2"/>
                <a:cs typeface="Arial" pitchFamily="2"/>
              </a:rPr>
              <a:t>quantité </a:t>
            </a:r>
            <a:r>
              <a:rPr lang="fr-FR" sz="1400" b="1" i="0" u="none" strike="noStrike" baseline="0" dirty="0">
                <a:ln>
                  <a:noFill/>
                </a:ln>
                <a:solidFill>
                  <a:srgbClr val="FF0000"/>
                </a:solidFill>
                <a:latin typeface="Arial" pitchFamily="18"/>
                <a:ea typeface="Arial" pitchFamily="2"/>
                <a:cs typeface="Arial" pitchFamily="2"/>
              </a:rPr>
              <a:t>exacte</a:t>
            </a:r>
            <a:r>
              <a:rPr lang="fr-FR" sz="1400" b="1" i="0" u="none" strike="noStrike" baseline="0" dirty="0">
                <a:ln>
                  <a:noFill/>
                </a:ln>
                <a:solidFill>
                  <a:srgbClr val="FFFFFF"/>
                </a:solidFill>
                <a:latin typeface="Arial" pitchFamily="18"/>
                <a:ea typeface="Arial" pitchFamily="2"/>
                <a:cs typeface="Arial" pitchFamily="2"/>
              </a:rPr>
              <a:t> sur la durée du marché. (ex: 6000 Yaourts nature, 850 kg de sauté de porc, 2500 kg de pommes de terre…). </a:t>
            </a:r>
            <a:r>
              <a:rPr lang="fr-FR" sz="1400" b="1" dirty="0">
                <a:solidFill>
                  <a:srgbClr val="FFFFFF"/>
                </a:solidFill>
                <a:latin typeface="Arial" pitchFamily="18"/>
                <a:ea typeface="Arial" pitchFamily="2"/>
                <a:cs typeface="Arial" pitchFamily="2"/>
              </a:rPr>
              <a:t>Les commandes ne pourront excéder la quantité définie.</a:t>
            </a:r>
            <a:endParaRPr lang="fr-FR" sz="1400" b="1" i="0" u="none" strike="noStrike" baseline="0" dirty="0">
              <a:ln>
                <a:noFill/>
              </a:ln>
              <a:solidFill>
                <a:srgbClr val="FFFFFF"/>
              </a:solidFill>
              <a:latin typeface="Arial" pitchFamily="18"/>
              <a:ea typeface="Arial" pitchFamily="2"/>
              <a:cs typeface="Arial" pitchFamily="2"/>
            </a:endParaRPr>
          </a:p>
        </p:txBody>
      </p:sp>
      <p:cxnSp>
        <p:nvCxnSpPr>
          <p:cNvPr id="4" name="Connecteur droit avec flèche 3">
            <a:extLst>
              <a:ext uri="{FF2B5EF4-FFF2-40B4-BE49-F238E27FC236}">
                <a16:creationId xmlns:a16="http://schemas.microsoft.com/office/drawing/2014/main" id="{1E3FFE02-26A5-4410-B0A1-728E293C04D7}"/>
              </a:ext>
            </a:extLst>
          </p:cNvPr>
          <p:cNvCxnSpPr>
            <a:cxnSpLocks/>
          </p:cNvCxnSpPr>
          <p:nvPr/>
        </p:nvCxnSpPr>
        <p:spPr>
          <a:xfrm flipH="1">
            <a:off x="1866962" y="2224626"/>
            <a:ext cx="149938" cy="1935958"/>
          </a:xfrm>
          <a:prstGeom prst="straightConnector1">
            <a:avLst/>
          </a:prstGeom>
          <a:noFill/>
          <a:ln w="38160" cap="sq">
            <a:solidFill>
              <a:srgbClr val="00B0F0"/>
            </a:solidFill>
            <a:prstDash val="solid"/>
            <a:miter/>
            <a:tailEnd type="arrow"/>
          </a:ln>
        </p:spPr>
      </p:cxnSp>
      <p:sp>
        <p:nvSpPr>
          <p:cNvPr id="5" name="Forme libre : forme 4">
            <a:extLst>
              <a:ext uri="{FF2B5EF4-FFF2-40B4-BE49-F238E27FC236}">
                <a16:creationId xmlns:a16="http://schemas.microsoft.com/office/drawing/2014/main" id="{CCD188B6-B135-4833-8A5D-BF86BFC878DA}"/>
              </a:ext>
            </a:extLst>
          </p:cNvPr>
          <p:cNvSpPr/>
          <p:nvPr/>
        </p:nvSpPr>
        <p:spPr>
          <a:xfrm>
            <a:off x="995771" y="46080"/>
            <a:ext cx="4604040" cy="45971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 pos="10328040" algn="l"/>
                <a:tab pos="10779119" algn="l"/>
                <a:tab pos="10780560" algn="l"/>
                <a:tab pos="10782000" algn="l"/>
              </a:tabLst>
            </a:pPr>
            <a:r>
              <a:rPr lang="fr-FR" sz="2400" b="1" i="0" u="none" strike="noStrike" baseline="0" dirty="0">
                <a:ln>
                  <a:noFill/>
                </a:ln>
                <a:solidFill>
                  <a:srgbClr val="00733C"/>
                </a:solidFill>
                <a:latin typeface="Arial" pitchFamily="18"/>
                <a:ea typeface="Arial" pitchFamily="2"/>
                <a:cs typeface="Arial" pitchFamily="2"/>
              </a:rPr>
              <a:t>	 SELECTION DES PRODUITS</a:t>
            </a:r>
          </a:p>
        </p:txBody>
      </p:sp>
      <p:sp>
        <p:nvSpPr>
          <p:cNvPr id="6" name="Forme libre : forme 5">
            <a:extLst>
              <a:ext uri="{FF2B5EF4-FFF2-40B4-BE49-F238E27FC236}">
                <a16:creationId xmlns:a16="http://schemas.microsoft.com/office/drawing/2014/main" id="{FA230E29-6CC2-47EF-866B-ED6FBB7F5CB8}"/>
              </a:ext>
            </a:extLst>
          </p:cNvPr>
          <p:cNvSpPr/>
          <p:nvPr/>
        </p:nvSpPr>
        <p:spPr>
          <a:xfrm>
            <a:off x="4712040" y="949320"/>
            <a:ext cx="4300560" cy="956288"/>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733C"/>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2- Contrairement au marché simple, il n’y a pas de dates de livraison à définir. Cela se fait ultérieurement, à l’émission de chaque bon de commande.</a:t>
            </a:r>
          </a:p>
        </p:txBody>
      </p:sp>
      <p:cxnSp>
        <p:nvCxnSpPr>
          <p:cNvPr id="7" name="Connecteur droit avec flèche 6">
            <a:extLst>
              <a:ext uri="{FF2B5EF4-FFF2-40B4-BE49-F238E27FC236}">
                <a16:creationId xmlns:a16="http://schemas.microsoft.com/office/drawing/2014/main" id="{49A4576B-8EE7-41A4-9768-ACC71B23E6BC}"/>
              </a:ext>
            </a:extLst>
          </p:cNvPr>
          <p:cNvCxnSpPr>
            <a:cxnSpLocks/>
            <a:stCxn id="6" idx="2"/>
          </p:cNvCxnSpPr>
          <p:nvPr/>
        </p:nvCxnSpPr>
        <p:spPr>
          <a:xfrm flipH="1">
            <a:off x="4435248" y="1905608"/>
            <a:ext cx="2427072" cy="3284636"/>
          </a:xfrm>
          <a:prstGeom prst="straightConnector1">
            <a:avLst/>
          </a:prstGeom>
          <a:noFill/>
          <a:ln w="38160" cap="sq">
            <a:solidFill>
              <a:srgbClr val="008000"/>
            </a:solidFill>
            <a:prstDash val="solid"/>
            <a:miter/>
            <a:tailEnd type="arrow"/>
          </a:ln>
        </p:spPr>
      </p:cxnSp>
      <p:sp>
        <p:nvSpPr>
          <p:cNvPr id="8" name="Forme libre : forme 7">
            <a:extLst>
              <a:ext uri="{FF2B5EF4-FFF2-40B4-BE49-F238E27FC236}">
                <a16:creationId xmlns:a16="http://schemas.microsoft.com/office/drawing/2014/main" id="{906AF60D-E17F-4C54-B36F-7640FD08FD5A}"/>
              </a:ext>
            </a:extLst>
          </p:cNvPr>
          <p:cNvSpPr/>
          <p:nvPr/>
        </p:nvSpPr>
        <p:spPr>
          <a:xfrm>
            <a:off x="231840" y="506519"/>
            <a:ext cx="8353440" cy="309958"/>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005DA2"/>
                </a:solidFill>
                <a:latin typeface="Arial" pitchFamily="18"/>
                <a:ea typeface="ヒラギノ角ゴ Pro W3" pitchFamily="2"/>
                <a:cs typeface="ヒラギノ角ゴ Pro W3" pitchFamily="2"/>
              </a:rPr>
              <a:t>Cette phase est </a:t>
            </a:r>
            <a:r>
              <a:rPr lang="fr-FR" sz="1400" b="1" dirty="0">
                <a:solidFill>
                  <a:srgbClr val="005DA2"/>
                </a:solidFill>
                <a:latin typeface="Arial" pitchFamily="18"/>
                <a:ea typeface="ヒラギノ角ゴ Pro W3" pitchFamily="2"/>
                <a:cs typeface="ヒラギノ角ゴ Pro W3" pitchFamily="2"/>
              </a:rPr>
              <a:t>quasiment</a:t>
            </a:r>
            <a:r>
              <a:rPr lang="fr-FR" sz="1400" b="1" i="0" u="none" strike="noStrike" baseline="0" dirty="0">
                <a:ln>
                  <a:noFill/>
                </a:ln>
                <a:solidFill>
                  <a:srgbClr val="005DA2"/>
                </a:solidFill>
                <a:latin typeface="Arial" pitchFamily="18"/>
                <a:ea typeface="ヒラギノ角ゴ Pro W3" pitchFamily="2"/>
                <a:cs typeface="ヒラギノ角ゴ Pro W3" pitchFamily="2"/>
              </a:rPr>
              <a:t> similaire au marché de gré à gré. 2 </a:t>
            </a:r>
            <a:r>
              <a:rPr lang="fr-FR" sz="1400" b="1" dirty="0">
                <a:solidFill>
                  <a:srgbClr val="005DA2"/>
                </a:solidFill>
                <a:latin typeface="Arial" pitchFamily="18"/>
                <a:ea typeface="ヒラギノ角ゴ Pro W3" pitchFamily="2"/>
                <a:cs typeface="ヒラギノ角ゴ Pro W3" pitchFamily="2"/>
              </a:rPr>
              <a:t>différences</a:t>
            </a:r>
            <a:r>
              <a:rPr lang="fr-FR" sz="1400" b="1" i="0" u="none" strike="noStrike" baseline="0" dirty="0">
                <a:ln>
                  <a:noFill/>
                </a:ln>
                <a:solidFill>
                  <a:srgbClr val="005DA2"/>
                </a:solidFill>
                <a:latin typeface="Arial" pitchFamily="18"/>
                <a:ea typeface="ヒラギノ角ゴ Pro W3" pitchFamily="2"/>
                <a:cs typeface="ヒラギノ角ゴ Pro W3" pitchFamily="2"/>
              </a:rPr>
              <a:t> à noter :</a:t>
            </a:r>
          </a:p>
        </p:txBody>
      </p:sp>
      <p:sp>
        <p:nvSpPr>
          <p:cNvPr id="9" name="Forme libre : forme 8">
            <a:extLst>
              <a:ext uri="{FF2B5EF4-FFF2-40B4-BE49-F238E27FC236}">
                <a16:creationId xmlns:a16="http://schemas.microsoft.com/office/drawing/2014/main" id="{3AB7EB01-115A-49C9-98AD-5385B23FB8FE}"/>
              </a:ext>
            </a:extLst>
          </p:cNvPr>
          <p:cNvSpPr/>
          <p:nvPr/>
        </p:nvSpPr>
        <p:spPr>
          <a:xfrm>
            <a:off x="304920" y="123840"/>
            <a:ext cx="293400" cy="3049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C00000"/>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0" name="Forme libre : forme 9">
            <a:extLst>
              <a:ext uri="{FF2B5EF4-FFF2-40B4-BE49-F238E27FC236}">
                <a16:creationId xmlns:a16="http://schemas.microsoft.com/office/drawing/2014/main" id="{1CC778F9-BA15-462B-9D04-C5C9FCDFC1A5}"/>
              </a:ext>
            </a:extLst>
          </p:cNvPr>
          <p:cNvSpPr/>
          <p:nvPr/>
        </p:nvSpPr>
        <p:spPr>
          <a:xfrm>
            <a:off x="696960" y="123840"/>
            <a:ext cx="293760" cy="3049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3C139"/>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1" name="Forme libre : forme 10">
            <a:extLst>
              <a:ext uri="{FF2B5EF4-FFF2-40B4-BE49-F238E27FC236}">
                <a16:creationId xmlns:a16="http://schemas.microsoft.com/office/drawing/2014/main" id="{02A058F1-FDC5-4BA0-B968-60C1A7E7D56C}"/>
              </a:ext>
            </a:extLst>
          </p:cNvPr>
          <p:cNvSpPr/>
          <p:nvPr/>
        </p:nvSpPr>
        <p:spPr>
          <a:xfrm>
            <a:off x="0" y="6453359"/>
            <a:ext cx="9144000" cy="404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noAutofit/>
          </a:bodyPr>
          <a:lstStyle/>
          <a:p>
            <a:pPr marL="0" marR="0" lvl="0" indent="0" algn="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8E8570E7-AB0E-4C14-9C41-7BE088DC002F}" type="slidenum">
              <a:rPr/>
              <a:t>71</a:t>
            </a:fld>
            <a:endParaRPr lang="fr-FR" sz="1800" b="1" i="0" u="none" strike="noStrike" baseline="0" dirty="0">
              <a:ln>
                <a:noFill/>
              </a:ln>
              <a:solidFill>
                <a:srgbClr val="948A54"/>
              </a:solidFill>
              <a:latin typeface="Arial" pitchFamily="18"/>
              <a:ea typeface="Arial" pitchFamily="2"/>
              <a:cs typeface="Arial" pitchFamily="2"/>
            </a:endParaRPr>
          </a:p>
        </p:txBody>
      </p:sp>
      <p:sp>
        <p:nvSpPr>
          <p:cNvPr id="12" name="Forme libre : forme 11">
            <a:extLst>
              <a:ext uri="{FF2B5EF4-FFF2-40B4-BE49-F238E27FC236}">
                <a16:creationId xmlns:a16="http://schemas.microsoft.com/office/drawing/2014/main" id="{D9B98754-1EAB-4141-BBAB-B1ECEA3865F0}"/>
              </a:ext>
            </a:extLst>
          </p:cNvPr>
          <p:cNvSpPr/>
          <p:nvPr/>
        </p:nvSpPr>
        <p:spPr>
          <a:xfrm>
            <a:off x="384578" y="6126734"/>
            <a:ext cx="6032999" cy="633123"/>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64A0"/>
          </a:solidFill>
          <a:ln>
            <a:noFill/>
            <a:prstDash val="solid"/>
          </a:ln>
        </p:spPr>
        <p:txBody>
          <a:bodyPr vert="horz" wrap="squar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Rayon de recherche des producteurs autour de votre établissement.</a:t>
            </a:r>
          </a:p>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1050" b="1" i="1" dirty="0">
              <a:solidFill>
                <a:srgbClr val="FFFFFF"/>
              </a:solidFill>
              <a:latin typeface="Arial" pitchFamily="18"/>
              <a:ea typeface="Arial" pitchFamily="2"/>
              <a:cs typeface="Arial" pitchFamily="2"/>
            </a:endParaRPr>
          </a:p>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050" b="1" i="1" dirty="0">
                <a:solidFill>
                  <a:srgbClr val="FFFFFF"/>
                </a:solidFill>
                <a:latin typeface="Arial" pitchFamily="18"/>
                <a:ea typeface="Arial" pitchFamily="2"/>
                <a:cs typeface="Arial" pitchFamily="2"/>
              </a:rPr>
              <a:t>NB : ce rayon est sauvegardé pour vos consultations ultérieures</a:t>
            </a:r>
            <a:endParaRPr lang="fr-FR" sz="1050" b="1" i="1" u="none" strike="noStrike" baseline="0" dirty="0">
              <a:ln>
                <a:noFill/>
              </a:ln>
              <a:solidFill>
                <a:srgbClr val="FFFFFF"/>
              </a:solidFill>
              <a:latin typeface="Arial" pitchFamily="18"/>
              <a:ea typeface="Arial" pitchFamily="2"/>
              <a:cs typeface="Arial" pitchFamily="2"/>
            </a:endParaRPr>
          </a:p>
        </p:txBody>
      </p:sp>
      <p:cxnSp>
        <p:nvCxnSpPr>
          <p:cNvPr id="14" name="Connecteur droit avec flèche 13">
            <a:extLst>
              <a:ext uri="{FF2B5EF4-FFF2-40B4-BE49-F238E27FC236}">
                <a16:creationId xmlns:a16="http://schemas.microsoft.com/office/drawing/2014/main" id="{82B02462-9036-4D2A-9ED1-36F968F4B9AC}"/>
              </a:ext>
            </a:extLst>
          </p:cNvPr>
          <p:cNvCxnSpPr>
            <a:cxnSpLocks/>
            <a:stCxn id="12" idx="0"/>
          </p:cNvCxnSpPr>
          <p:nvPr/>
        </p:nvCxnSpPr>
        <p:spPr>
          <a:xfrm flipH="1" flipV="1">
            <a:off x="2416030" y="5340502"/>
            <a:ext cx="985048" cy="786232"/>
          </a:xfrm>
          <a:prstGeom prst="straightConnector1">
            <a:avLst/>
          </a:prstGeom>
          <a:noFill/>
          <a:ln w="25560" cap="sq">
            <a:solidFill>
              <a:srgbClr val="0064A0"/>
            </a:solidFill>
            <a:prstDash val="solid"/>
            <a:miter/>
            <a:tailEnd type="arrow"/>
          </a:ln>
        </p:spPr>
      </p:cxn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name="page54">
    <p:spTree>
      <p:nvGrpSpPr>
        <p:cNvPr id="1" name=""/>
        <p:cNvGrpSpPr/>
        <p:nvPr/>
      </p:nvGrpSpPr>
      <p:grpSpPr>
        <a:xfrm>
          <a:off x="0" y="0"/>
          <a:ext cx="0" cy="0"/>
          <a:chOff x="0" y="0"/>
          <a:chExt cx="0" cy="0"/>
        </a:xfrm>
      </p:grpSpPr>
      <p:pic>
        <p:nvPicPr>
          <p:cNvPr id="10" name="Image 9" descr="Une image contenant capture d’écran&#10;&#10;Description générée automatiquement">
            <a:extLst>
              <a:ext uri="{FF2B5EF4-FFF2-40B4-BE49-F238E27FC236}">
                <a16:creationId xmlns:a16="http://schemas.microsoft.com/office/drawing/2014/main" id="{FF1865CE-72BA-45B7-9537-2C5666C6C0C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556" y="2233022"/>
            <a:ext cx="9144000" cy="3180522"/>
          </a:xfrm>
          <a:prstGeom prst="rect">
            <a:avLst/>
          </a:prstGeom>
        </p:spPr>
      </p:pic>
      <p:sp>
        <p:nvSpPr>
          <p:cNvPr id="3" name="Forme libre : forme 2">
            <a:extLst>
              <a:ext uri="{FF2B5EF4-FFF2-40B4-BE49-F238E27FC236}">
                <a16:creationId xmlns:a16="http://schemas.microsoft.com/office/drawing/2014/main" id="{60A77DE3-1A69-4461-BA0A-655803118F4C}"/>
              </a:ext>
            </a:extLst>
          </p:cNvPr>
          <p:cNvSpPr/>
          <p:nvPr/>
        </p:nvSpPr>
        <p:spPr>
          <a:xfrm>
            <a:off x="5729681" y="4091189"/>
            <a:ext cx="3204594" cy="463846"/>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E3001E"/>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200" b="1" u="none" strike="noStrike" baseline="0" dirty="0">
                <a:ln>
                  <a:noFill/>
                </a:ln>
                <a:solidFill>
                  <a:srgbClr val="FFFFFF"/>
                </a:solidFill>
                <a:latin typeface="Arial" pitchFamily="18"/>
                <a:ea typeface="Arial" pitchFamily="2"/>
                <a:cs typeface="Arial" pitchFamily="2"/>
              </a:rPr>
              <a:t>Date jusqu’à laquelle les fournisseurs peuvent déposer leur offre</a:t>
            </a:r>
          </a:p>
        </p:txBody>
      </p:sp>
      <p:sp>
        <p:nvSpPr>
          <p:cNvPr id="4" name="Forme libre : forme 3">
            <a:extLst>
              <a:ext uri="{FF2B5EF4-FFF2-40B4-BE49-F238E27FC236}">
                <a16:creationId xmlns:a16="http://schemas.microsoft.com/office/drawing/2014/main" id="{00C917A5-0EF7-4531-935B-56AE7E1DFE63}"/>
              </a:ext>
            </a:extLst>
          </p:cNvPr>
          <p:cNvSpPr/>
          <p:nvPr/>
        </p:nvSpPr>
        <p:spPr>
          <a:xfrm>
            <a:off x="3762436" y="4229522"/>
            <a:ext cx="1686239" cy="283568"/>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25560" cap="sq">
            <a:solidFill>
              <a:srgbClr val="FF0000"/>
            </a:solidFill>
            <a:prstDash val="solid"/>
            <a:miter/>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5" name="Forme libre : forme 4">
            <a:extLst>
              <a:ext uri="{FF2B5EF4-FFF2-40B4-BE49-F238E27FC236}">
                <a16:creationId xmlns:a16="http://schemas.microsoft.com/office/drawing/2014/main" id="{96FD928D-3FD5-4C45-BDE1-B91C2EF30892}"/>
              </a:ext>
            </a:extLst>
          </p:cNvPr>
          <p:cNvSpPr/>
          <p:nvPr/>
        </p:nvSpPr>
        <p:spPr>
          <a:xfrm>
            <a:off x="986173" y="46080"/>
            <a:ext cx="4645069" cy="45971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 pos="10328040" algn="l"/>
                <a:tab pos="10779119" algn="l"/>
                <a:tab pos="10780560" algn="l"/>
                <a:tab pos="10782000" algn="l"/>
              </a:tabLst>
            </a:pPr>
            <a:r>
              <a:rPr lang="fr-FR" sz="2400" b="1" i="0" u="none" strike="noStrike" baseline="0" dirty="0">
                <a:ln>
                  <a:noFill/>
                </a:ln>
                <a:solidFill>
                  <a:srgbClr val="00733C"/>
                </a:solidFill>
                <a:latin typeface="Arial" pitchFamily="18"/>
                <a:ea typeface="Arial" pitchFamily="2"/>
                <a:cs typeface="Arial" pitchFamily="2"/>
              </a:rPr>
              <a:t>	 SELECTION DES PRODUITS</a:t>
            </a:r>
          </a:p>
        </p:txBody>
      </p:sp>
      <p:sp>
        <p:nvSpPr>
          <p:cNvPr id="6" name="Forme libre : forme 5">
            <a:extLst>
              <a:ext uri="{FF2B5EF4-FFF2-40B4-BE49-F238E27FC236}">
                <a16:creationId xmlns:a16="http://schemas.microsoft.com/office/drawing/2014/main" id="{1668D3EB-2C49-489E-9205-9DE84D40DD4D}"/>
              </a:ext>
            </a:extLst>
          </p:cNvPr>
          <p:cNvSpPr/>
          <p:nvPr/>
        </p:nvSpPr>
        <p:spPr>
          <a:xfrm>
            <a:off x="304920" y="123840"/>
            <a:ext cx="293400" cy="3049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C00000"/>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7" name="Forme libre : forme 6">
            <a:extLst>
              <a:ext uri="{FF2B5EF4-FFF2-40B4-BE49-F238E27FC236}">
                <a16:creationId xmlns:a16="http://schemas.microsoft.com/office/drawing/2014/main" id="{3B63C91B-8C5F-4D1A-B1DA-7582DAF42C27}"/>
              </a:ext>
            </a:extLst>
          </p:cNvPr>
          <p:cNvSpPr/>
          <p:nvPr/>
        </p:nvSpPr>
        <p:spPr>
          <a:xfrm>
            <a:off x="696960" y="123840"/>
            <a:ext cx="293760" cy="3049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3C139"/>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8" name="Forme libre : forme 7">
            <a:extLst>
              <a:ext uri="{FF2B5EF4-FFF2-40B4-BE49-F238E27FC236}">
                <a16:creationId xmlns:a16="http://schemas.microsoft.com/office/drawing/2014/main" id="{0E3F1A90-E755-4B0C-83A4-44853E5B46D1}"/>
              </a:ext>
            </a:extLst>
          </p:cNvPr>
          <p:cNvSpPr/>
          <p:nvPr/>
        </p:nvSpPr>
        <p:spPr>
          <a:xfrm>
            <a:off x="0" y="6453359"/>
            <a:ext cx="9144000" cy="404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noAutofit/>
          </a:bodyPr>
          <a:lstStyle/>
          <a:p>
            <a:pPr marL="0" marR="0" lvl="0" indent="0" algn="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5F19740C-FDE2-4D90-8E59-F0D18D42F4D7}" type="slidenum">
              <a:rPr/>
              <a:t>72</a:t>
            </a:fld>
            <a:endParaRPr lang="fr-FR" sz="1800" b="1" i="0" u="none" strike="noStrike" baseline="0" dirty="0">
              <a:ln>
                <a:noFill/>
              </a:ln>
              <a:solidFill>
                <a:srgbClr val="948A54"/>
              </a:solidFill>
              <a:latin typeface="Arial" pitchFamily="18"/>
              <a:ea typeface="Arial" pitchFamily="2"/>
              <a:cs typeface="Arial" pitchFamily="2"/>
            </a:endParaRPr>
          </a:p>
        </p:txBody>
      </p:sp>
      <p:sp>
        <p:nvSpPr>
          <p:cNvPr id="12" name="Forme libre : forme 11">
            <a:extLst>
              <a:ext uri="{FF2B5EF4-FFF2-40B4-BE49-F238E27FC236}">
                <a16:creationId xmlns:a16="http://schemas.microsoft.com/office/drawing/2014/main" id="{288BF49E-2B8B-4052-B71C-F02A2B32D2BE}"/>
              </a:ext>
            </a:extLst>
          </p:cNvPr>
          <p:cNvSpPr/>
          <p:nvPr/>
        </p:nvSpPr>
        <p:spPr>
          <a:xfrm>
            <a:off x="3762435" y="4591509"/>
            <a:ext cx="1686239" cy="283568"/>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25560" cap="sq">
            <a:solidFill>
              <a:srgbClr val="20B4EE"/>
            </a:solidFill>
            <a:prstDash val="solid"/>
            <a:miter/>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4" name="Forme libre : forme 13">
            <a:extLst>
              <a:ext uri="{FF2B5EF4-FFF2-40B4-BE49-F238E27FC236}">
                <a16:creationId xmlns:a16="http://schemas.microsoft.com/office/drawing/2014/main" id="{5B703625-DBCE-4A82-AF79-C2ED9ECE0032}"/>
              </a:ext>
            </a:extLst>
          </p:cNvPr>
          <p:cNvSpPr/>
          <p:nvPr/>
        </p:nvSpPr>
        <p:spPr>
          <a:xfrm>
            <a:off x="5729681" y="4611096"/>
            <a:ext cx="3204594" cy="1233287"/>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20B4EE"/>
          </a:solidFill>
          <a:ln>
            <a:solidFill>
              <a:srgbClr val="20B4EE"/>
            </a:solid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200" b="1" u="none" strike="noStrike" baseline="0" dirty="0">
                <a:ln>
                  <a:noFill/>
                </a:ln>
                <a:solidFill>
                  <a:srgbClr val="FFFFFF"/>
                </a:solidFill>
                <a:latin typeface="Arial" pitchFamily="18"/>
                <a:ea typeface="Arial" pitchFamily="2"/>
                <a:cs typeface="Arial" pitchFamily="2"/>
              </a:rPr>
              <a:t>Délai minimum accepté entre la date de commande et la livraison</a:t>
            </a:r>
          </a:p>
          <a:p>
            <a:pPr marL="0" marR="0" lvl="0" indent="0"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000" i="1" dirty="0">
                <a:solidFill>
                  <a:srgbClr val="FFFFFF"/>
                </a:solidFill>
                <a:latin typeface="Arial" pitchFamily="18"/>
                <a:ea typeface="Arial" pitchFamily="2"/>
                <a:cs typeface="Arial" pitchFamily="2"/>
              </a:rPr>
              <a:t>NB : vous demandez au fournisseur d’être en capacité de livrer sous au moins 2 jours à partir de l’émission du bon de commande. Attention, vous ne pourrez pas imposer de délais plus courts sur toute la durée du marché.</a:t>
            </a:r>
            <a:endParaRPr lang="fr-FR" sz="1000" i="1" u="none" strike="noStrike" baseline="0" dirty="0">
              <a:ln>
                <a:noFill/>
              </a:ln>
              <a:solidFill>
                <a:srgbClr val="FFFFFF"/>
              </a:solidFill>
              <a:latin typeface="Arial" pitchFamily="18"/>
              <a:ea typeface="Arial" pitchFamily="2"/>
              <a:cs typeface="Arial" pitchFamily="2"/>
            </a:endParaRP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name="page55">
    <p:spTree>
      <p:nvGrpSpPr>
        <p:cNvPr id="1" name=""/>
        <p:cNvGrpSpPr/>
        <p:nvPr/>
      </p:nvGrpSpPr>
      <p:grpSpPr>
        <a:xfrm>
          <a:off x="0" y="0"/>
          <a:ext cx="0" cy="0"/>
          <a:chOff x="0" y="0"/>
          <a:chExt cx="0" cy="0"/>
        </a:xfrm>
      </p:grpSpPr>
      <p:sp>
        <p:nvSpPr>
          <p:cNvPr id="3" name="Forme libre : forme 2">
            <a:extLst>
              <a:ext uri="{FF2B5EF4-FFF2-40B4-BE49-F238E27FC236}">
                <a16:creationId xmlns:a16="http://schemas.microsoft.com/office/drawing/2014/main" id="{9088CCCC-AD6A-4E99-BFF2-AA32C9DBF9B2}"/>
              </a:ext>
            </a:extLst>
          </p:cNvPr>
          <p:cNvSpPr/>
          <p:nvPr/>
        </p:nvSpPr>
        <p:spPr>
          <a:xfrm>
            <a:off x="203940" y="788888"/>
            <a:ext cx="8736120" cy="52540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20B4EE"/>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dirty="0">
                <a:solidFill>
                  <a:srgbClr val="FFFFFF"/>
                </a:solidFill>
                <a:latin typeface="Arial" pitchFamily="18"/>
                <a:ea typeface="Arial" pitchFamily="2"/>
                <a:cs typeface="Arial" pitchFamily="2"/>
              </a:rPr>
              <a:t>Le fonctionnement est le même que sur le</a:t>
            </a:r>
            <a:r>
              <a:rPr lang="fr-FR" sz="1400" b="1" i="0" u="none" strike="noStrike" baseline="0" dirty="0">
                <a:ln>
                  <a:noFill/>
                </a:ln>
                <a:solidFill>
                  <a:srgbClr val="FFFFFF"/>
                </a:solidFill>
                <a:latin typeface="Arial" pitchFamily="18"/>
                <a:ea typeface="Arial" pitchFamily="2"/>
                <a:cs typeface="Arial" pitchFamily="2"/>
              </a:rPr>
              <a:t> marché simple (page 37). Il est recommandé de consulter plusieurs fournisseurs pour permettre une meilleure mise en concurrence.</a:t>
            </a:r>
          </a:p>
        </p:txBody>
      </p:sp>
      <p:sp>
        <p:nvSpPr>
          <p:cNvPr id="4" name="Forme libre : forme 3">
            <a:extLst>
              <a:ext uri="{FF2B5EF4-FFF2-40B4-BE49-F238E27FC236}">
                <a16:creationId xmlns:a16="http://schemas.microsoft.com/office/drawing/2014/main" id="{DF3EDEED-C47A-49A8-A365-8C1F309F78C9}"/>
              </a:ext>
            </a:extLst>
          </p:cNvPr>
          <p:cNvSpPr/>
          <p:nvPr/>
        </p:nvSpPr>
        <p:spPr>
          <a:xfrm>
            <a:off x="995770" y="46080"/>
            <a:ext cx="5351767" cy="45971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 pos="10328040" algn="l"/>
                <a:tab pos="10779119" algn="l"/>
                <a:tab pos="10780560" algn="l"/>
                <a:tab pos="10782000" algn="l"/>
              </a:tabLst>
            </a:pPr>
            <a:r>
              <a:rPr lang="fr-FR" sz="2400" b="1" i="0" u="none" strike="noStrike" baseline="0" dirty="0">
                <a:ln>
                  <a:noFill/>
                </a:ln>
                <a:solidFill>
                  <a:srgbClr val="00733C"/>
                </a:solidFill>
                <a:latin typeface="Arial" pitchFamily="18"/>
                <a:ea typeface="Arial" pitchFamily="2"/>
                <a:cs typeface="Arial" pitchFamily="2"/>
              </a:rPr>
              <a:t>	 SELECTION DES FOURNISSEURS</a:t>
            </a:r>
          </a:p>
        </p:txBody>
      </p:sp>
      <p:sp>
        <p:nvSpPr>
          <p:cNvPr id="5" name="Forme libre : forme 4">
            <a:extLst>
              <a:ext uri="{FF2B5EF4-FFF2-40B4-BE49-F238E27FC236}">
                <a16:creationId xmlns:a16="http://schemas.microsoft.com/office/drawing/2014/main" id="{28657E2E-7DEA-4A6E-8772-A51DBBBEECFE}"/>
              </a:ext>
            </a:extLst>
          </p:cNvPr>
          <p:cNvSpPr/>
          <p:nvPr/>
        </p:nvSpPr>
        <p:spPr>
          <a:xfrm>
            <a:off x="304920" y="123840"/>
            <a:ext cx="293400" cy="3049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C00000"/>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6" name="Forme libre : forme 5">
            <a:extLst>
              <a:ext uri="{FF2B5EF4-FFF2-40B4-BE49-F238E27FC236}">
                <a16:creationId xmlns:a16="http://schemas.microsoft.com/office/drawing/2014/main" id="{ED1E7E77-AAEC-4B1D-956F-C7306589FE8F}"/>
              </a:ext>
            </a:extLst>
          </p:cNvPr>
          <p:cNvSpPr/>
          <p:nvPr/>
        </p:nvSpPr>
        <p:spPr>
          <a:xfrm>
            <a:off x="696960" y="123840"/>
            <a:ext cx="293760" cy="3049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3C139"/>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7" name="Forme libre : forme 6">
            <a:extLst>
              <a:ext uri="{FF2B5EF4-FFF2-40B4-BE49-F238E27FC236}">
                <a16:creationId xmlns:a16="http://schemas.microsoft.com/office/drawing/2014/main" id="{19176E09-8EB7-4AB6-AFC0-860156190120}"/>
              </a:ext>
            </a:extLst>
          </p:cNvPr>
          <p:cNvSpPr/>
          <p:nvPr/>
        </p:nvSpPr>
        <p:spPr>
          <a:xfrm>
            <a:off x="0" y="6453359"/>
            <a:ext cx="9144000" cy="404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noAutofit/>
          </a:bodyPr>
          <a:lstStyle/>
          <a:p>
            <a:pPr marL="0" marR="0" lvl="0" indent="0" algn="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5BA89650-62C4-4A8B-9021-16E4AEACF44D}" type="slidenum">
              <a:rPr/>
              <a:t>73</a:t>
            </a:fld>
            <a:endParaRPr lang="fr-FR" sz="1800" b="1" i="0" u="none" strike="noStrike" baseline="0" dirty="0">
              <a:ln>
                <a:noFill/>
              </a:ln>
              <a:solidFill>
                <a:srgbClr val="948A54"/>
              </a:solidFill>
              <a:latin typeface="Arial" pitchFamily="18"/>
              <a:ea typeface="Arial" pitchFamily="2"/>
              <a:cs typeface="Arial" pitchFamily="2"/>
            </a:endParaRPr>
          </a:p>
        </p:txBody>
      </p:sp>
      <p:pic>
        <p:nvPicPr>
          <p:cNvPr id="8" name="Image 7" descr="Une image contenant capture d’écran&#10;&#10;Description générée automatiquement">
            <a:extLst>
              <a:ext uri="{FF2B5EF4-FFF2-40B4-BE49-F238E27FC236}">
                <a16:creationId xmlns:a16="http://schemas.microsoft.com/office/drawing/2014/main" id="{7C3E3915-8DBA-4B86-89D8-6766BB2D2F9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320" y="1674417"/>
            <a:ext cx="9144000" cy="4078126"/>
          </a:xfrm>
          <a:prstGeom prst="rect">
            <a:avLst/>
          </a:prstGeom>
        </p:spPr>
      </p:pic>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name="page56">
    <p:spTree>
      <p:nvGrpSpPr>
        <p:cNvPr id="1" name=""/>
        <p:cNvGrpSpPr/>
        <p:nvPr/>
      </p:nvGrpSpPr>
      <p:grpSpPr>
        <a:xfrm>
          <a:off x="0" y="0"/>
          <a:ext cx="0" cy="0"/>
          <a:chOff x="0" y="0"/>
          <a:chExt cx="0" cy="0"/>
        </a:xfrm>
      </p:grpSpPr>
      <p:pic>
        <p:nvPicPr>
          <p:cNvPr id="22" name="Image 21" descr="Une image contenant capture d’écran, intérieur&#10;&#10;Description générée automatiquement">
            <a:extLst>
              <a:ext uri="{FF2B5EF4-FFF2-40B4-BE49-F238E27FC236}">
                <a16:creationId xmlns:a16="http://schemas.microsoft.com/office/drawing/2014/main" id="{02D5FF7B-A046-4032-BB02-FE0074A8DE9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399" y="1520016"/>
            <a:ext cx="9144000" cy="4725851"/>
          </a:xfrm>
          <a:prstGeom prst="rect">
            <a:avLst/>
          </a:prstGeom>
        </p:spPr>
      </p:pic>
      <p:sp>
        <p:nvSpPr>
          <p:cNvPr id="3" name="Forme libre : forme 2">
            <a:extLst>
              <a:ext uri="{FF2B5EF4-FFF2-40B4-BE49-F238E27FC236}">
                <a16:creationId xmlns:a16="http://schemas.microsoft.com/office/drawing/2014/main" id="{36015E4C-295E-446F-B143-9B8A67707D36}"/>
              </a:ext>
            </a:extLst>
          </p:cNvPr>
          <p:cNvSpPr/>
          <p:nvPr/>
        </p:nvSpPr>
        <p:spPr>
          <a:xfrm>
            <a:off x="1004642" y="46080"/>
            <a:ext cx="5212079" cy="45971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 pos="10328040" algn="l"/>
                <a:tab pos="10779119" algn="l"/>
                <a:tab pos="10780560" algn="l"/>
                <a:tab pos="10782000" algn="l"/>
              </a:tabLst>
            </a:pPr>
            <a:r>
              <a:rPr lang="fr-FR" sz="2400" b="1" i="0" u="none" strike="noStrike" baseline="0" dirty="0">
                <a:ln>
                  <a:noFill/>
                </a:ln>
                <a:solidFill>
                  <a:srgbClr val="00733C"/>
                </a:solidFill>
                <a:latin typeface="Arial" pitchFamily="18"/>
                <a:ea typeface="Arial" pitchFamily="2"/>
                <a:cs typeface="Arial" pitchFamily="2"/>
              </a:rPr>
              <a:t>	 REGLEMENT DE CONSULTATION</a:t>
            </a:r>
          </a:p>
        </p:txBody>
      </p:sp>
      <p:sp>
        <p:nvSpPr>
          <p:cNvPr id="4" name="Forme libre : forme 3">
            <a:extLst>
              <a:ext uri="{FF2B5EF4-FFF2-40B4-BE49-F238E27FC236}">
                <a16:creationId xmlns:a16="http://schemas.microsoft.com/office/drawing/2014/main" id="{2BB686E1-0D0C-4A94-8F9E-96CD1544AB22}"/>
              </a:ext>
            </a:extLst>
          </p:cNvPr>
          <p:cNvSpPr/>
          <p:nvPr/>
        </p:nvSpPr>
        <p:spPr>
          <a:xfrm>
            <a:off x="-84240" y="571680"/>
            <a:ext cx="9264600" cy="740845"/>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005DA2"/>
                </a:solidFill>
                <a:latin typeface="Arial" pitchFamily="18"/>
                <a:ea typeface="ヒラギノ角ゴ Pro W3" pitchFamily="2"/>
                <a:cs typeface="ヒラギノ角ゴ Pro W3" pitchFamily="2"/>
              </a:rPr>
              <a:t>Le règlement de consultation vous permet de définir les </a:t>
            </a:r>
            <a:r>
              <a:rPr lang="fr-FR" sz="1400" b="1" dirty="0">
                <a:solidFill>
                  <a:srgbClr val="005DA2"/>
                </a:solidFill>
                <a:latin typeface="Arial" pitchFamily="18"/>
                <a:ea typeface="ヒラギノ角ゴ Pro W3" pitchFamily="2"/>
                <a:cs typeface="ヒラギノ角ゴ Pro W3" pitchFamily="2"/>
              </a:rPr>
              <a:t>modalité</a:t>
            </a:r>
            <a:r>
              <a:rPr lang="fr-FR" sz="1400" b="1" i="0" u="none" strike="noStrike" baseline="0" dirty="0">
                <a:ln>
                  <a:noFill/>
                </a:ln>
                <a:solidFill>
                  <a:srgbClr val="005DA2"/>
                </a:solidFill>
                <a:latin typeface="Arial" pitchFamily="18"/>
                <a:ea typeface="ヒラギノ角ゴ Pro W3" pitchFamily="2"/>
                <a:cs typeface="ヒラギノ角ゴ Pro W3" pitchFamily="2"/>
              </a:rPr>
              <a:t>s de votre marché public :  </a:t>
            </a:r>
            <a:r>
              <a:rPr lang="fr-FR" sz="1400" b="1" dirty="0">
                <a:solidFill>
                  <a:srgbClr val="005DA2"/>
                </a:solidFill>
                <a:latin typeface="Arial" pitchFamily="18"/>
                <a:ea typeface="ヒラギノ角ゴ Pro W3" pitchFamily="2"/>
                <a:cs typeface="ヒラギノ角ゴ Pro W3" pitchFamily="2"/>
              </a:rPr>
              <a:t>durée</a:t>
            </a:r>
            <a:r>
              <a:rPr lang="fr-FR" sz="1400" b="1" i="0" u="none" strike="noStrike" baseline="0" dirty="0">
                <a:ln>
                  <a:noFill/>
                </a:ln>
                <a:solidFill>
                  <a:srgbClr val="005DA2"/>
                </a:solidFill>
                <a:latin typeface="Arial" pitchFamily="18"/>
                <a:ea typeface="ヒラギノ角ゴ Pro W3" pitchFamily="2"/>
                <a:cs typeface="ヒラギノ角ゴ Pro W3" pitchFamily="2"/>
              </a:rPr>
              <a:t>, critères de sélection, modalités de sélection des producteurs (mono ou multi – attribution) et périodicité des commandes.</a:t>
            </a:r>
          </a:p>
        </p:txBody>
      </p:sp>
      <p:cxnSp>
        <p:nvCxnSpPr>
          <p:cNvPr id="5" name="Connecteur droit avec flèche 4">
            <a:extLst>
              <a:ext uri="{FF2B5EF4-FFF2-40B4-BE49-F238E27FC236}">
                <a16:creationId xmlns:a16="http://schemas.microsoft.com/office/drawing/2014/main" id="{4630AA31-B97F-4562-A646-ADFDCC6259D5}"/>
              </a:ext>
            </a:extLst>
          </p:cNvPr>
          <p:cNvCxnSpPr/>
          <p:nvPr/>
        </p:nvCxnSpPr>
        <p:spPr>
          <a:xfrm>
            <a:off x="2971800" y="1120319"/>
            <a:ext cx="2348279" cy="3601"/>
          </a:xfrm>
          <a:prstGeom prst="straightConnector1">
            <a:avLst/>
          </a:prstGeom>
          <a:noFill/>
          <a:ln>
            <a:noFill/>
            <a:prstDash val="solid"/>
          </a:ln>
        </p:spPr>
      </p:cxnSp>
      <p:sp>
        <p:nvSpPr>
          <p:cNvPr id="6" name="Forme libre : forme 5">
            <a:extLst>
              <a:ext uri="{FF2B5EF4-FFF2-40B4-BE49-F238E27FC236}">
                <a16:creationId xmlns:a16="http://schemas.microsoft.com/office/drawing/2014/main" id="{2F0BE9F3-7658-4A9C-BB10-47B16EEEDC1E}"/>
              </a:ext>
            </a:extLst>
          </p:cNvPr>
          <p:cNvSpPr/>
          <p:nvPr/>
        </p:nvSpPr>
        <p:spPr>
          <a:xfrm>
            <a:off x="4812120" y="3061703"/>
            <a:ext cx="3070079" cy="52540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78E03"/>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Nombre d’attributaires: marché mono ou multi-attributaires</a:t>
            </a:r>
          </a:p>
        </p:txBody>
      </p:sp>
      <p:cxnSp>
        <p:nvCxnSpPr>
          <p:cNvPr id="7" name="Connecteur droit avec flèche 6">
            <a:extLst>
              <a:ext uri="{FF2B5EF4-FFF2-40B4-BE49-F238E27FC236}">
                <a16:creationId xmlns:a16="http://schemas.microsoft.com/office/drawing/2014/main" id="{CA86310E-168E-47C0-8490-C04D9BD552EA}"/>
              </a:ext>
            </a:extLst>
          </p:cNvPr>
          <p:cNvCxnSpPr>
            <a:cxnSpLocks/>
          </p:cNvCxnSpPr>
          <p:nvPr/>
        </p:nvCxnSpPr>
        <p:spPr>
          <a:xfrm>
            <a:off x="1296000" y="2051640"/>
            <a:ext cx="329600" cy="894760"/>
          </a:xfrm>
          <a:prstGeom prst="straightConnector1">
            <a:avLst/>
          </a:prstGeom>
          <a:noFill/>
          <a:ln w="25560" cap="sq">
            <a:solidFill>
              <a:srgbClr val="E3001E"/>
            </a:solidFill>
            <a:prstDash val="solid"/>
            <a:miter/>
            <a:tailEnd type="arrow"/>
          </a:ln>
        </p:spPr>
      </p:cxnSp>
      <p:cxnSp>
        <p:nvCxnSpPr>
          <p:cNvPr id="8" name="Connecteur droit avec flèche 7">
            <a:extLst>
              <a:ext uri="{FF2B5EF4-FFF2-40B4-BE49-F238E27FC236}">
                <a16:creationId xmlns:a16="http://schemas.microsoft.com/office/drawing/2014/main" id="{9435A783-640B-44B4-B9CF-AA215CC70B77}"/>
              </a:ext>
            </a:extLst>
          </p:cNvPr>
          <p:cNvCxnSpPr>
            <a:cxnSpLocks/>
            <a:stCxn id="9" idx="0"/>
          </p:cNvCxnSpPr>
          <p:nvPr/>
        </p:nvCxnSpPr>
        <p:spPr>
          <a:xfrm flipV="1">
            <a:off x="2097640" y="5953760"/>
            <a:ext cx="148760" cy="537839"/>
          </a:xfrm>
          <a:prstGeom prst="straightConnector1">
            <a:avLst/>
          </a:prstGeom>
          <a:noFill/>
          <a:ln w="25560" cap="sq">
            <a:solidFill>
              <a:srgbClr val="00733C"/>
            </a:solidFill>
            <a:prstDash val="solid"/>
            <a:miter/>
            <a:tailEnd type="arrow"/>
          </a:ln>
        </p:spPr>
      </p:cxnSp>
      <p:sp>
        <p:nvSpPr>
          <p:cNvPr id="9" name="Forme libre : forme 8">
            <a:extLst>
              <a:ext uri="{FF2B5EF4-FFF2-40B4-BE49-F238E27FC236}">
                <a16:creationId xmlns:a16="http://schemas.microsoft.com/office/drawing/2014/main" id="{45011972-E3A5-47D2-9474-88FEF5853DCD}"/>
              </a:ext>
            </a:extLst>
          </p:cNvPr>
          <p:cNvSpPr/>
          <p:nvPr/>
        </p:nvSpPr>
        <p:spPr>
          <a:xfrm>
            <a:off x="477640" y="6491599"/>
            <a:ext cx="3240000" cy="309958"/>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733C"/>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Indiquer les modalités de livraison </a:t>
            </a:r>
          </a:p>
        </p:txBody>
      </p:sp>
      <p:sp>
        <p:nvSpPr>
          <p:cNvPr id="10" name="Forme libre : forme 9">
            <a:extLst>
              <a:ext uri="{FF2B5EF4-FFF2-40B4-BE49-F238E27FC236}">
                <a16:creationId xmlns:a16="http://schemas.microsoft.com/office/drawing/2014/main" id="{C63A5A96-627A-40D5-980D-A2FC1E1DCE17}"/>
              </a:ext>
            </a:extLst>
          </p:cNvPr>
          <p:cNvSpPr/>
          <p:nvPr/>
        </p:nvSpPr>
        <p:spPr>
          <a:xfrm>
            <a:off x="115840" y="1747640"/>
            <a:ext cx="2314800" cy="309958"/>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E3001E"/>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Durée du marché</a:t>
            </a:r>
          </a:p>
        </p:txBody>
      </p:sp>
      <p:sp>
        <p:nvSpPr>
          <p:cNvPr id="11" name="Forme libre : forme 10">
            <a:extLst>
              <a:ext uri="{FF2B5EF4-FFF2-40B4-BE49-F238E27FC236}">
                <a16:creationId xmlns:a16="http://schemas.microsoft.com/office/drawing/2014/main" id="{4D4C5BCB-DD1B-4584-9223-AFA55CA3A601}"/>
              </a:ext>
            </a:extLst>
          </p:cNvPr>
          <p:cNvSpPr/>
          <p:nvPr/>
        </p:nvSpPr>
        <p:spPr>
          <a:xfrm>
            <a:off x="4812120" y="5028026"/>
            <a:ext cx="3033720" cy="52540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20B4EE"/>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Critères de sélection et précisions pré-renseignées</a:t>
            </a:r>
          </a:p>
        </p:txBody>
      </p:sp>
      <p:cxnSp>
        <p:nvCxnSpPr>
          <p:cNvPr id="12" name="Connecteur droit avec flèche 11">
            <a:extLst>
              <a:ext uri="{FF2B5EF4-FFF2-40B4-BE49-F238E27FC236}">
                <a16:creationId xmlns:a16="http://schemas.microsoft.com/office/drawing/2014/main" id="{17132ABF-C01D-4E3F-ABAF-0D8CC08FC717}"/>
              </a:ext>
            </a:extLst>
          </p:cNvPr>
          <p:cNvCxnSpPr>
            <a:cxnSpLocks/>
            <a:stCxn id="6" idx="3"/>
          </p:cNvCxnSpPr>
          <p:nvPr/>
        </p:nvCxnSpPr>
        <p:spPr>
          <a:xfrm flipH="1" flipV="1">
            <a:off x="1625600" y="3175981"/>
            <a:ext cx="3186520" cy="148423"/>
          </a:xfrm>
          <a:prstGeom prst="straightConnector1">
            <a:avLst/>
          </a:prstGeom>
          <a:noFill/>
          <a:ln w="25560" cap="sq">
            <a:solidFill>
              <a:srgbClr val="F78E03"/>
            </a:solidFill>
            <a:prstDash val="solid"/>
            <a:miter/>
            <a:tailEnd type="arrow"/>
          </a:ln>
        </p:spPr>
      </p:cxnSp>
      <p:sp>
        <p:nvSpPr>
          <p:cNvPr id="13" name="Forme libre : forme 12">
            <a:extLst>
              <a:ext uri="{FF2B5EF4-FFF2-40B4-BE49-F238E27FC236}">
                <a16:creationId xmlns:a16="http://schemas.microsoft.com/office/drawing/2014/main" id="{688711FA-6FDE-421F-94AD-90298E945356}"/>
              </a:ext>
            </a:extLst>
          </p:cNvPr>
          <p:cNvSpPr/>
          <p:nvPr/>
        </p:nvSpPr>
        <p:spPr>
          <a:xfrm>
            <a:off x="4780439" y="3706638"/>
            <a:ext cx="3101760" cy="52540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70C0"/>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Modalité d’attribution en cas de marché multi-attributaires</a:t>
            </a:r>
          </a:p>
        </p:txBody>
      </p:sp>
      <p:cxnSp>
        <p:nvCxnSpPr>
          <p:cNvPr id="14" name="Connecteur droit avec flèche 13">
            <a:extLst>
              <a:ext uri="{FF2B5EF4-FFF2-40B4-BE49-F238E27FC236}">
                <a16:creationId xmlns:a16="http://schemas.microsoft.com/office/drawing/2014/main" id="{BBAAEA54-573B-4C9D-ACED-7ED54B88299A}"/>
              </a:ext>
            </a:extLst>
          </p:cNvPr>
          <p:cNvCxnSpPr>
            <a:cxnSpLocks/>
            <a:stCxn id="13" idx="3"/>
          </p:cNvCxnSpPr>
          <p:nvPr/>
        </p:nvCxnSpPr>
        <p:spPr>
          <a:xfrm flipH="1" flipV="1">
            <a:off x="1678471" y="3452317"/>
            <a:ext cx="3101968" cy="517022"/>
          </a:xfrm>
          <a:prstGeom prst="straightConnector1">
            <a:avLst/>
          </a:prstGeom>
          <a:noFill/>
          <a:ln w="25560" cap="sq">
            <a:solidFill>
              <a:srgbClr val="0064A0"/>
            </a:solidFill>
            <a:prstDash val="solid"/>
            <a:miter/>
            <a:tailEnd type="arrow"/>
          </a:ln>
        </p:spPr>
      </p:cxnSp>
      <p:cxnSp>
        <p:nvCxnSpPr>
          <p:cNvPr id="15" name="Connecteur droit avec flèche 14">
            <a:extLst>
              <a:ext uri="{FF2B5EF4-FFF2-40B4-BE49-F238E27FC236}">
                <a16:creationId xmlns:a16="http://schemas.microsoft.com/office/drawing/2014/main" id="{0867268B-FA17-40C7-89BD-13035F384AD8}"/>
              </a:ext>
            </a:extLst>
          </p:cNvPr>
          <p:cNvCxnSpPr>
            <a:stCxn id="11" idx="3"/>
          </p:cNvCxnSpPr>
          <p:nvPr/>
        </p:nvCxnSpPr>
        <p:spPr>
          <a:xfrm flipH="1" flipV="1">
            <a:off x="2246400" y="4554625"/>
            <a:ext cx="2565720" cy="736102"/>
          </a:xfrm>
          <a:prstGeom prst="straightConnector1">
            <a:avLst/>
          </a:prstGeom>
          <a:noFill/>
          <a:ln w="25560" cap="sq">
            <a:solidFill>
              <a:srgbClr val="00B0F0"/>
            </a:solidFill>
            <a:prstDash val="solid"/>
            <a:miter/>
            <a:tailEnd type="arrow"/>
          </a:ln>
        </p:spPr>
      </p:cxnSp>
      <p:sp>
        <p:nvSpPr>
          <p:cNvPr id="16" name="Forme libre : forme 15">
            <a:extLst>
              <a:ext uri="{FF2B5EF4-FFF2-40B4-BE49-F238E27FC236}">
                <a16:creationId xmlns:a16="http://schemas.microsoft.com/office/drawing/2014/main" id="{451972B1-0138-4CF2-BC83-B697DA0043E4}"/>
              </a:ext>
            </a:extLst>
          </p:cNvPr>
          <p:cNvSpPr/>
          <p:nvPr/>
        </p:nvSpPr>
        <p:spPr>
          <a:xfrm>
            <a:off x="304920" y="123840"/>
            <a:ext cx="293400" cy="3049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C00000"/>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7" name="Forme libre : forme 16">
            <a:extLst>
              <a:ext uri="{FF2B5EF4-FFF2-40B4-BE49-F238E27FC236}">
                <a16:creationId xmlns:a16="http://schemas.microsoft.com/office/drawing/2014/main" id="{29BF37B4-460F-4E6D-BBB5-CA9A022DC862}"/>
              </a:ext>
            </a:extLst>
          </p:cNvPr>
          <p:cNvSpPr/>
          <p:nvPr/>
        </p:nvSpPr>
        <p:spPr>
          <a:xfrm>
            <a:off x="696960" y="123840"/>
            <a:ext cx="293760" cy="3049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3C139"/>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8" name="Forme libre : forme 17">
            <a:extLst>
              <a:ext uri="{FF2B5EF4-FFF2-40B4-BE49-F238E27FC236}">
                <a16:creationId xmlns:a16="http://schemas.microsoft.com/office/drawing/2014/main" id="{C53C2385-24F3-4B7E-9B2B-DF4D3F802048}"/>
              </a:ext>
            </a:extLst>
          </p:cNvPr>
          <p:cNvSpPr/>
          <p:nvPr/>
        </p:nvSpPr>
        <p:spPr>
          <a:xfrm>
            <a:off x="8748720" y="6453359"/>
            <a:ext cx="503280" cy="404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a:noFill/>
            <a:prstDash val="solid"/>
          </a:ln>
        </p:spPr>
        <p:txBody>
          <a:bodyPr vert="horz" wrap="square" lIns="90000" tIns="46800" rIns="90000" bIns="46800" anchor="t" anchorCtr="0" compatLnSpc="1">
            <a:noAutofit/>
          </a:bodyPr>
          <a:lstStyle/>
          <a:p>
            <a:pPr marL="0" marR="0" lvl="0" indent="0" algn="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7A45A925-522B-4BC2-B1D1-6FBAFEF7D5FD}" type="slidenum">
              <a:rPr/>
              <a:t>74</a:t>
            </a:fld>
            <a:endParaRPr lang="fr-FR" sz="1800" b="1" i="0" u="none" strike="noStrike" baseline="0" dirty="0">
              <a:ln>
                <a:noFill/>
              </a:ln>
              <a:solidFill>
                <a:srgbClr val="948A54"/>
              </a:solidFill>
              <a:latin typeface="Arial" pitchFamily="18"/>
              <a:ea typeface="Arial" pitchFamily="2"/>
              <a:cs typeface="Arial" pitchFamily="2"/>
            </a:endParaRPr>
          </a:p>
        </p:txBody>
      </p:sp>
      <p:cxnSp>
        <p:nvCxnSpPr>
          <p:cNvPr id="25" name="Connecteur droit avec flèche 24">
            <a:extLst>
              <a:ext uri="{FF2B5EF4-FFF2-40B4-BE49-F238E27FC236}">
                <a16:creationId xmlns:a16="http://schemas.microsoft.com/office/drawing/2014/main" id="{9231BF5C-0FC3-46F9-AC74-6F91CD660CBC}"/>
              </a:ext>
            </a:extLst>
          </p:cNvPr>
          <p:cNvCxnSpPr>
            <a:cxnSpLocks/>
          </p:cNvCxnSpPr>
          <p:nvPr/>
        </p:nvCxnSpPr>
        <p:spPr>
          <a:xfrm>
            <a:off x="1296000" y="2051640"/>
            <a:ext cx="3776040" cy="894760"/>
          </a:xfrm>
          <a:prstGeom prst="straightConnector1">
            <a:avLst/>
          </a:prstGeom>
          <a:noFill/>
          <a:ln w="25560" cap="sq">
            <a:solidFill>
              <a:srgbClr val="E3001E"/>
            </a:solidFill>
            <a:prstDash val="solid"/>
            <a:miter/>
            <a:tailEnd type="arrow"/>
          </a:ln>
        </p:spPr>
      </p:cxnSp>
      <p:cxnSp>
        <p:nvCxnSpPr>
          <p:cNvPr id="34" name="Connecteur droit avec flèche 33">
            <a:extLst>
              <a:ext uri="{FF2B5EF4-FFF2-40B4-BE49-F238E27FC236}">
                <a16:creationId xmlns:a16="http://schemas.microsoft.com/office/drawing/2014/main" id="{BB02FD78-E1C5-47B8-BDF6-7AB211296FE1}"/>
              </a:ext>
            </a:extLst>
          </p:cNvPr>
          <p:cNvCxnSpPr>
            <a:cxnSpLocks/>
          </p:cNvCxnSpPr>
          <p:nvPr/>
        </p:nvCxnSpPr>
        <p:spPr>
          <a:xfrm flipH="1" flipV="1">
            <a:off x="4548060" y="4705441"/>
            <a:ext cx="232379" cy="438988"/>
          </a:xfrm>
          <a:prstGeom prst="straightConnector1">
            <a:avLst/>
          </a:prstGeom>
          <a:noFill/>
          <a:ln w="25560" cap="sq">
            <a:solidFill>
              <a:srgbClr val="00B0F0"/>
            </a:solidFill>
            <a:prstDash val="solid"/>
            <a:miter/>
            <a:tailEnd type="arrow"/>
          </a:ln>
        </p:spPr>
      </p:cxn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name="page57">
    <p:spTree>
      <p:nvGrpSpPr>
        <p:cNvPr id="1" name=""/>
        <p:cNvGrpSpPr/>
        <p:nvPr/>
      </p:nvGrpSpPr>
      <p:grpSpPr>
        <a:xfrm>
          <a:off x="0" y="0"/>
          <a:ext cx="0" cy="0"/>
          <a:chOff x="0" y="0"/>
          <a:chExt cx="0" cy="0"/>
        </a:xfrm>
      </p:grpSpPr>
      <p:pic>
        <p:nvPicPr>
          <p:cNvPr id="9" name="Image 8" descr="Une image contenant capture d’écran&#10;&#10;Description générée automatiquement">
            <a:extLst>
              <a:ext uri="{FF2B5EF4-FFF2-40B4-BE49-F238E27FC236}">
                <a16:creationId xmlns:a16="http://schemas.microsoft.com/office/drawing/2014/main" id="{2AD6207A-12FC-4C3E-B8EC-A0819B8AD6D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460" y="1732772"/>
            <a:ext cx="9144000" cy="4055806"/>
          </a:xfrm>
          <a:prstGeom prst="rect">
            <a:avLst/>
          </a:prstGeom>
        </p:spPr>
      </p:pic>
      <p:sp>
        <p:nvSpPr>
          <p:cNvPr id="3" name="Forme libre : forme 2">
            <a:extLst>
              <a:ext uri="{FF2B5EF4-FFF2-40B4-BE49-F238E27FC236}">
                <a16:creationId xmlns:a16="http://schemas.microsoft.com/office/drawing/2014/main" id="{8508840F-AB29-4B83-B4D2-81F0A0BDAF38}"/>
              </a:ext>
            </a:extLst>
          </p:cNvPr>
          <p:cNvSpPr/>
          <p:nvPr/>
        </p:nvSpPr>
        <p:spPr>
          <a:xfrm>
            <a:off x="214200" y="554150"/>
            <a:ext cx="8737560" cy="107939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78E03"/>
          </a:solidFill>
          <a:ln>
            <a:noFill/>
            <a:prstDash val="solid"/>
          </a:ln>
        </p:spPr>
        <p:txBody>
          <a:bodyPr vert="horz" wrap="squar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600" b="1" i="0" u="sng" strike="noStrike" baseline="0" dirty="0">
                <a:ln>
                  <a:noFill/>
                </a:ln>
                <a:solidFill>
                  <a:srgbClr val="FFFFFF"/>
                </a:solidFill>
                <a:latin typeface="Arial Narrow" pitchFamily="34"/>
                <a:ea typeface="Calibri" pitchFamily="34"/>
                <a:cs typeface="Calibri" pitchFamily="34"/>
              </a:rPr>
              <a:t>Durée du marché </a:t>
            </a:r>
            <a:r>
              <a:rPr lang="fr-FR" sz="1600" b="1" i="0" u="none" strike="noStrike" baseline="0" dirty="0">
                <a:ln>
                  <a:noFill/>
                </a:ln>
                <a:solidFill>
                  <a:srgbClr val="FFFFFF"/>
                </a:solidFill>
                <a:latin typeface="Arial Narrow" pitchFamily="34"/>
                <a:ea typeface="Calibri" pitchFamily="34"/>
                <a:cs typeface="Calibri" pitchFamily="34"/>
              </a:rPr>
              <a:t>: La durée du marché est bloquée à 3 mois (on évite ainsi l’obligation de révision des prix au-delà de 3 mois).</a:t>
            </a:r>
            <a:endParaRPr lang="fr-FR" sz="1600" b="1" dirty="0">
              <a:solidFill>
                <a:srgbClr val="FFFFFF"/>
              </a:solidFill>
              <a:latin typeface="Arial Narrow" pitchFamily="34"/>
              <a:ea typeface="Calibri" pitchFamily="34"/>
              <a:cs typeface="Calibri" pitchFamily="34"/>
            </a:endParaRPr>
          </a:p>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600" i="1" u="none" strike="noStrike" baseline="0" dirty="0">
                <a:ln>
                  <a:noFill/>
                </a:ln>
                <a:solidFill>
                  <a:srgbClr val="FFFFFF"/>
                </a:solidFill>
                <a:latin typeface="Arial Narrow" pitchFamily="34"/>
                <a:ea typeface="Calibri" pitchFamily="34"/>
                <a:cs typeface="Calibri" pitchFamily="34"/>
              </a:rPr>
              <a:t>NB : vous ne pouvez pas émettre votre premier bon de commande </a:t>
            </a:r>
            <a:r>
              <a:rPr lang="fr-FR" sz="1600" b="1" i="1" u="none" strike="noStrike" baseline="0" dirty="0">
                <a:ln>
                  <a:noFill/>
                </a:ln>
                <a:solidFill>
                  <a:srgbClr val="FFFFFF"/>
                </a:solidFill>
                <a:latin typeface="Arial Narrow" pitchFamily="34"/>
                <a:ea typeface="Calibri" pitchFamily="34"/>
                <a:cs typeface="Calibri" pitchFamily="34"/>
              </a:rPr>
              <a:t>avant</a:t>
            </a:r>
            <a:r>
              <a:rPr lang="fr-FR" sz="1600" i="1" u="none" strike="noStrike" baseline="0" dirty="0">
                <a:ln>
                  <a:noFill/>
                </a:ln>
                <a:solidFill>
                  <a:srgbClr val="FFFFFF"/>
                </a:solidFill>
                <a:latin typeface="Arial Narrow" pitchFamily="34"/>
                <a:ea typeface="Calibri" pitchFamily="34"/>
                <a:cs typeface="Calibri" pitchFamily="34"/>
              </a:rPr>
              <a:t> la date de début de marché. Votre date de début de marché est la date où vous allez passer votre première commande et non la date de 1</a:t>
            </a:r>
            <a:r>
              <a:rPr lang="fr-FR" sz="1600" i="1" u="none" strike="noStrike" baseline="30000" dirty="0">
                <a:ln>
                  <a:noFill/>
                </a:ln>
                <a:solidFill>
                  <a:srgbClr val="FFFFFF"/>
                </a:solidFill>
                <a:latin typeface="Arial Narrow" pitchFamily="34"/>
                <a:ea typeface="Calibri" pitchFamily="34"/>
                <a:cs typeface="Calibri" pitchFamily="34"/>
              </a:rPr>
              <a:t>ère</a:t>
            </a:r>
            <a:r>
              <a:rPr lang="fr-FR" sz="1600" i="1" u="none" strike="noStrike" baseline="0" dirty="0">
                <a:ln>
                  <a:noFill/>
                </a:ln>
                <a:solidFill>
                  <a:srgbClr val="FFFFFF"/>
                </a:solidFill>
                <a:latin typeface="Arial Narrow" pitchFamily="34"/>
                <a:ea typeface="Calibri" pitchFamily="34"/>
                <a:cs typeface="Calibri" pitchFamily="34"/>
              </a:rPr>
              <a:t> livraison.</a:t>
            </a:r>
          </a:p>
        </p:txBody>
      </p:sp>
      <p:sp>
        <p:nvSpPr>
          <p:cNvPr id="4" name="Forme libre : forme 3">
            <a:extLst>
              <a:ext uri="{FF2B5EF4-FFF2-40B4-BE49-F238E27FC236}">
                <a16:creationId xmlns:a16="http://schemas.microsoft.com/office/drawing/2014/main" id="{5FEE3F06-34DB-431D-B3C7-31952EAA86B6}"/>
              </a:ext>
            </a:extLst>
          </p:cNvPr>
          <p:cNvSpPr/>
          <p:nvPr/>
        </p:nvSpPr>
        <p:spPr>
          <a:xfrm>
            <a:off x="986893" y="46080"/>
            <a:ext cx="5191969" cy="45971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 pos="10328040" algn="l"/>
                <a:tab pos="10779119" algn="l"/>
                <a:tab pos="10780560" algn="l"/>
                <a:tab pos="10782000" algn="l"/>
              </a:tabLst>
            </a:pPr>
            <a:r>
              <a:rPr lang="fr-FR" sz="2400" b="1" i="0" u="none" strike="noStrike" baseline="0" dirty="0">
                <a:ln>
                  <a:noFill/>
                </a:ln>
                <a:solidFill>
                  <a:srgbClr val="00733C"/>
                </a:solidFill>
                <a:latin typeface="Arial" pitchFamily="18"/>
                <a:ea typeface="Arial" pitchFamily="2"/>
                <a:cs typeface="Arial" pitchFamily="2"/>
              </a:rPr>
              <a:t>	 REGLEMENT DE CONSULTATION</a:t>
            </a:r>
          </a:p>
        </p:txBody>
      </p:sp>
      <p:sp>
        <p:nvSpPr>
          <p:cNvPr id="5" name="Forme libre : forme 4">
            <a:extLst>
              <a:ext uri="{FF2B5EF4-FFF2-40B4-BE49-F238E27FC236}">
                <a16:creationId xmlns:a16="http://schemas.microsoft.com/office/drawing/2014/main" id="{FB1EDD72-8C30-4FB4-88FD-1E2CFFB3EC46}"/>
              </a:ext>
            </a:extLst>
          </p:cNvPr>
          <p:cNvSpPr/>
          <p:nvPr/>
        </p:nvSpPr>
        <p:spPr>
          <a:xfrm>
            <a:off x="2316480" y="3217319"/>
            <a:ext cx="6292379" cy="21168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28440" cap="sq">
            <a:solidFill>
              <a:srgbClr val="FF9933"/>
            </a:solidFill>
            <a:prstDash val="solid"/>
            <a:roun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6" name="Forme libre : forme 5">
            <a:extLst>
              <a:ext uri="{FF2B5EF4-FFF2-40B4-BE49-F238E27FC236}">
                <a16:creationId xmlns:a16="http://schemas.microsoft.com/office/drawing/2014/main" id="{46D6EE22-085A-499D-837C-4242FDD923D2}"/>
              </a:ext>
            </a:extLst>
          </p:cNvPr>
          <p:cNvSpPr/>
          <p:nvPr/>
        </p:nvSpPr>
        <p:spPr>
          <a:xfrm>
            <a:off x="304920" y="123840"/>
            <a:ext cx="293400" cy="3049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C00000"/>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7" name="Forme libre : forme 6">
            <a:extLst>
              <a:ext uri="{FF2B5EF4-FFF2-40B4-BE49-F238E27FC236}">
                <a16:creationId xmlns:a16="http://schemas.microsoft.com/office/drawing/2014/main" id="{6A38EB4D-1D70-4EE6-BA9A-554D96337CA4}"/>
              </a:ext>
            </a:extLst>
          </p:cNvPr>
          <p:cNvSpPr/>
          <p:nvPr/>
        </p:nvSpPr>
        <p:spPr>
          <a:xfrm>
            <a:off x="696960" y="123840"/>
            <a:ext cx="293760" cy="3049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3C139"/>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8" name="Forme libre : forme 7">
            <a:extLst>
              <a:ext uri="{FF2B5EF4-FFF2-40B4-BE49-F238E27FC236}">
                <a16:creationId xmlns:a16="http://schemas.microsoft.com/office/drawing/2014/main" id="{457A349C-6688-4FBD-95C7-D1EB3BF38B72}"/>
              </a:ext>
            </a:extLst>
          </p:cNvPr>
          <p:cNvSpPr/>
          <p:nvPr/>
        </p:nvSpPr>
        <p:spPr>
          <a:xfrm>
            <a:off x="0" y="6453359"/>
            <a:ext cx="9144000" cy="404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noAutofit/>
          </a:bodyPr>
          <a:lstStyle/>
          <a:p>
            <a:pPr marL="0" marR="0" lvl="0" indent="0" algn="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1F9A8EED-2C3A-4E75-B2A4-906569A8C97B}" type="slidenum">
              <a:rPr/>
              <a:t>75</a:t>
            </a:fld>
            <a:endParaRPr lang="fr-FR" sz="1800" b="1" i="0" u="none" strike="noStrike" baseline="0" dirty="0">
              <a:ln>
                <a:noFill/>
              </a:ln>
              <a:solidFill>
                <a:srgbClr val="948A54"/>
              </a:solidFill>
              <a:latin typeface="Arial" pitchFamily="18"/>
              <a:ea typeface="Arial" pitchFamily="2"/>
              <a:cs typeface="Arial" pitchFamily="2"/>
            </a:endParaRP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name="page59">
    <p:spTree>
      <p:nvGrpSpPr>
        <p:cNvPr id="1" name=""/>
        <p:cNvGrpSpPr/>
        <p:nvPr/>
      </p:nvGrpSpPr>
      <p:grpSpPr>
        <a:xfrm>
          <a:off x="0" y="0"/>
          <a:ext cx="0" cy="0"/>
          <a:chOff x="0" y="0"/>
          <a:chExt cx="0" cy="0"/>
        </a:xfrm>
      </p:grpSpPr>
      <p:pic>
        <p:nvPicPr>
          <p:cNvPr id="9" name="Image 8" descr="Une image contenant capture d’écran, intérieur, route&#10;&#10;Description générée automatiquement">
            <a:extLst>
              <a:ext uri="{FF2B5EF4-FFF2-40B4-BE49-F238E27FC236}">
                <a16:creationId xmlns:a16="http://schemas.microsoft.com/office/drawing/2014/main" id="{1193D667-8889-4F4D-B0B9-E50371A237D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076202"/>
            <a:ext cx="9144000" cy="4107675"/>
          </a:xfrm>
          <a:prstGeom prst="rect">
            <a:avLst/>
          </a:prstGeom>
        </p:spPr>
      </p:pic>
      <p:sp>
        <p:nvSpPr>
          <p:cNvPr id="3" name="Forme libre : forme 2">
            <a:extLst>
              <a:ext uri="{FF2B5EF4-FFF2-40B4-BE49-F238E27FC236}">
                <a16:creationId xmlns:a16="http://schemas.microsoft.com/office/drawing/2014/main" id="{D3B3B510-A595-4144-AAA4-667D56C1ADCC}"/>
              </a:ext>
            </a:extLst>
          </p:cNvPr>
          <p:cNvSpPr/>
          <p:nvPr/>
        </p:nvSpPr>
        <p:spPr>
          <a:xfrm>
            <a:off x="108000" y="692279"/>
            <a:ext cx="8736120" cy="52540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E3001E"/>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u="none" strike="noStrike" baseline="0" dirty="0">
                <a:ln>
                  <a:noFill/>
                </a:ln>
                <a:solidFill>
                  <a:srgbClr val="FFFFFF"/>
                </a:solidFill>
                <a:latin typeface="Arial" pitchFamily="18"/>
                <a:ea typeface="Arial" pitchFamily="2"/>
                <a:cs typeface="Arial" pitchFamily="2"/>
              </a:rPr>
              <a:t>Modalités d’attribution</a:t>
            </a:r>
          </a:p>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u="none" strike="noStrike" baseline="0" dirty="0">
                <a:ln>
                  <a:noFill/>
                </a:ln>
                <a:solidFill>
                  <a:srgbClr val="FFFFFF"/>
                </a:solidFill>
                <a:latin typeface="Arial" pitchFamily="18"/>
                <a:ea typeface="Arial" pitchFamily="2"/>
                <a:cs typeface="Arial" pitchFamily="2"/>
              </a:rPr>
              <a:t>Choisissez ici le nombre d’attributaires qui vous livreront tout au long du marché.</a:t>
            </a:r>
          </a:p>
        </p:txBody>
      </p:sp>
      <p:sp>
        <p:nvSpPr>
          <p:cNvPr id="4" name="Forme libre : forme 3">
            <a:extLst>
              <a:ext uri="{FF2B5EF4-FFF2-40B4-BE49-F238E27FC236}">
                <a16:creationId xmlns:a16="http://schemas.microsoft.com/office/drawing/2014/main" id="{B8E1050E-1A06-4827-B718-809C13B389F4}"/>
              </a:ext>
            </a:extLst>
          </p:cNvPr>
          <p:cNvSpPr/>
          <p:nvPr/>
        </p:nvSpPr>
        <p:spPr>
          <a:xfrm>
            <a:off x="995773" y="46080"/>
            <a:ext cx="5405033" cy="45971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 pos="10328040" algn="l"/>
                <a:tab pos="10779119" algn="l"/>
                <a:tab pos="10780560" algn="l"/>
                <a:tab pos="10782000" algn="l"/>
              </a:tabLst>
            </a:pPr>
            <a:r>
              <a:rPr lang="fr-FR" sz="2400" b="1" i="0" u="none" strike="noStrike" baseline="0" dirty="0">
                <a:ln>
                  <a:noFill/>
                </a:ln>
                <a:solidFill>
                  <a:srgbClr val="00733C"/>
                </a:solidFill>
                <a:latin typeface="Arial" pitchFamily="18"/>
                <a:ea typeface="Arial" pitchFamily="2"/>
                <a:cs typeface="Arial" pitchFamily="2"/>
              </a:rPr>
              <a:t>	 REGLEMENT DE CONSULTATION</a:t>
            </a:r>
          </a:p>
        </p:txBody>
      </p:sp>
      <p:sp>
        <p:nvSpPr>
          <p:cNvPr id="5" name="Forme libre : forme 4">
            <a:extLst>
              <a:ext uri="{FF2B5EF4-FFF2-40B4-BE49-F238E27FC236}">
                <a16:creationId xmlns:a16="http://schemas.microsoft.com/office/drawing/2014/main" id="{62BAD2CA-81C5-488C-99AA-78AF68555B0D}"/>
              </a:ext>
            </a:extLst>
          </p:cNvPr>
          <p:cNvSpPr/>
          <p:nvPr/>
        </p:nvSpPr>
        <p:spPr>
          <a:xfrm>
            <a:off x="5693879" y="3899040"/>
            <a:ext cx="3064041" cy="160261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E3001E"/>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u="none" strike="noStrike" baseline="0" dirty="0">
                <a:ln>
                  <a:noFill/>
                </a:ln>
                <a:solidFill>
                  <a:srgbClr val="FFFFFF"/>
                </a:solidFill>
                <a:latin typeface="Arial" pitchFamily="18"/>
                <a:ea typeface="Arial" pitchFamily="2"/>
                <a:cs typeface="Arial" pitchFamily="2"/>
              </a:rPr>
              <a:t>Vous pouvez opter pour un marché mono ou multi-attributaires. </a:t>
            </a:r>
            <a:r>
              <a:rPr lang="fr-FR" sz="1400" b="1" dirty="0">
                <a:solidFill>
                  <a:srgbClr val="FFFFFF"/>
                </a:solidFill>
                <a:latin typeface="Arial" pitchFamily="18"/>
                <a:ea typeface="Arial" pitchFamily="2"/>
                <a:cs typeface="Arial" pitchFamily="2"/>
              </a:rPr>
              <a:t>Dans ce dernier cas,  indiquez le nombre de fournisseurs et la modalité d’attribution (cascade, maxi, tour de rôle)</a:t>
            </a:r>
            <a:endParaRPr lang="fr-FR" sz="1400" b="1" u="none" strike="noStrike" baseline="0" dirty="0">
              <a:ln>
                <a:noFill/>
              </a:ln>
              <a:solidFill>
                <a:srgbClr val="FFFFFF"/>
              </a:solidFill>
              <a:latin typeface="Arial" pitchFamily="18"/>
              <a:ea typeface="Arial" pitchFamily="2"/>
              <a:cs typeface="Arial" pitchFamily="2"/>
            </a:endParaRPr>
          </a:p>
        </p:txBody>
      </p:sp>
      <p:sp>
        <p:nvSpPr>
          <p:cNvPr id="6" name="Forme libre : forme 5">
            <a:extLst>
              <a:ext uri="{FF2B5EF4-FFF2-40B4-BE49-F238E27FC236}">
                <a16:creationId xmlns:a16="http://schemas.microsoft.com/office/drawing/2014/main" id="{53CA2E89-06BA-41C8-85AC-563D22A42408}"/>
              </a:ext>
            </a:extLst>
          </p:cNvPr>
          <p:cNvSpPr/>
          <p:nvPr/>
        </p:nvSpPr>
        <p:spPr>
          <a:xfrm>
            <a:off x="304920" y="123840"/>
            <a:ext cx="293400" cy="3049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C00000"/>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7" name="Forme libre : forme 6">
            <a:extLst>
              <a:ext uri="{FF2B5EF4-FFF2-40B4-BE49-F238E27FC236}">
                <a16:creationId xmlns:a16="http://schemas.microsoft.com/office/drawing/2014/main" id="{DB5ED855-C505-4509-8C8F-C242333DFC7C}"/>
              </a:ext>
            </a:extLst>
          </p:cNvPr>
          <p:cNvSpPr/>
          <p:nvPr/>
        </p:nvSpPr>
        <p:spPr>
          <a:xfrm>
            <a:off x="696960" y="123840"/>
            <a:ext cx="293760" cy="3049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3C139"/>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8" name="Forme libre : forme 7">
            <a:extLst>
              <a:ext uri="{FF2B5EF4-FFF2-40B4-BE49-F238E27FC236}">
                <a16:creationId xmlns:a16="http://schemas.microsoft.com/office/drawing/2014/main" id="{8035DA3A-F190-4641-BD5E-C484506C9225}"/>
              </a:ext>
            </a:extLst>
          </p:cNvPr>
          <p:cNvSpPr/>
          <p:nvPr/>
        </p:nvSpPr>
        <p:spPr>
          <a:xfrm>
            <a:off x="8757921" y="6453359"/>
            <a:ext cx="466920" cy="404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a:noFill/>
            <a:prstDash val="solid"/>
          </a:ln>
        </p:spPr>
        <p:txBody>
          <a:bodyPr vert="horz" wrap="square" lIns="90000" tIns="46800" rIns="90000" bIns="46800" anchor="t" anchorCtr="0" compatLnSpc="1">
            <a:noAutofit/>
          </a:bodyPr>
          <a:lstStyle/>
          <a:p>
            <a:pPr marL="0" marR="0" lvl="0" indent="0" algn="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96E69531-FBFB-49FA-8E27-787DDF1B2D0B}" type="slidenum">
              <a:rPr/>
              <a:t>76</a:t>
            </a:fld>
            <a:endParaRPr lang="fr-FR" sz="1800" b="1" i="0" u="none" strike="noStrike" baseline="0" dirty="0">
              <a:ln>
                <a:noFill/>
              </a:ln>
              <a:solidFill>
                <a:srgbClr val="948A54"/>
              </a:solidFill>
              <a:latin typeface="Arial" pitchFamily="18"/>
              <a:ea typeface="Arial" pitchFamily="2"/>
              <a:cs typeface="Arial" pitchFamily="2"/>
            </a:endParaRPr>
          </a:p>
        </p:txBody>
      </p:sp>
      <p:cxnSp>
        <p:nvCxnSpPr>
          <p:cNvPr id="12" name="Connecteur droit avec flèche 11">
            <a:extLst>
              <a:ext uri="{FF2B5EF4-FFF2-40B4-BE49-F238E27FC236}">
                <a16:creationId xmlns:a16="http://schemas.microsoft.com/office/drawing/2014/main" id="{702C1FDA-C8D8-4E88-BDE3-7A5BA76B26B3}"/>
              </a:ext>
            </a:extLst>
          </p:cNvPr>
          <p:cNvCxnSpPr>
            <a:stCxn id="5" idx="3"/>
          </p:cNvCxnSpPr>
          <p:nvPr/>
        </p:nvCxnSpPr>
        <p:spPr>
          <a:xfrm flipH="1" flipV="1">
            <a:off x="5130800" y="4013200"/>
            <a:ext cx="563079" cy="68715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Connecteur droit avec flèche 13">
            <a:extLst>
              <a:ext uri="{FF2B5EF4-FFF2-40B4-BE49-F238E27FC236}">
                <a16:creationId xmlns:a16="http://schemas.microsoft.com/office/drawing/2014/main" id="{B26C1BE5-80E0-4B9A-BC9A-F74AE1981F72}"/>
              </a:ext>
            </a:extLst>
          </p:cNvPr>
          <p:cNvCxnSpPr>
            <a:cxnSpLocks/>
            <a:stCxn id="5" idx="3"/>
          </p:cNvCxnSpPr>
          <p:nvPr/>
        </p:nvCxnSpPr>
        <p:spPr>
          <a:xfrm flipH="1" flipV="1">
            <a:off x="5130801" y="4297680"/>
            <a:ext cx="563078" cy="40267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 name="Forme libre : forme 1">
            <a:extLst>
              <a:ext uri="{FF2B5EF4-FFF2-40B4-BE49-F238E27FC236}">
                <a16:creationId xmlns:a16="http://schemas.microsoft.com/office/drawing/2014/main" id="{5E4B7CF4-E60F-71FA-8CCF-8B9662DCFCF7}"/>
              </a:ext>
            </a:extLst>
          </p:cNvPr>
          <p:cNvSpPr/>
          <p:nvPr/>
        </p:nvSpPr>
        <p:spPr>
          <a:xfrm>
            <a:off x="5693878" y="5658476"/>
            <a:ext cx="3064042" cy="740845"/>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20B4EE"/>
          </a:solidFill>
          <a:ln>
            <a:noFill/>
            <a:prstDash val="solid"/>
          </a:ln>
        </p:spPr>
        <p:txBody>
          <a:bodyPr vert="horz" wrap="square" lIns="90000" tIns="46800" rIns="90000" bIns="46800" anchor="t" anchorCtr="0" compatLnSpc="1">
            <a:spAutoFit/>
          </a:bodyPr>
          <a:lstStyle/>
          <a:p>
            <a:pPr marL="0" marR="0" lvl="0" indent="0"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Indiquer la fréquence à laquelle vous souhaitez être livré pendant le marché</a:t>
            </a:r>
          </a:p>
        </p:txBody>
      </p:sp>
      <p:cxnSp>
        <p:nvCxnSpPr>
          <p:cNvPr id="10" name="Connecteur droit avec flèche 9">
            <a:extLst>
              <a:ext uri="{FF2B5EF4-FFF2-40B4-BE49-F238E27FC236}">
                <a16:creationId xmlns:a16="http://schemas.microsoft.com/office/drawing/2014/main" id="{546C989D-246D-B044-4FE8-5A53075E3833}"/>
              </a:ext>
            </a:extLst>
          </p:cNvPr>
          <p:cNvCxnSpPr>
            <a:cxnSpLocks/>
          </p:cNvCxnSpPr>
          <p:nvPr/>
        </p:nvCxnSpPr>
        <p:spPr>
          <a:xfrm flipH="1" flipV="1">
            <a:off x="2992582" y="4581236"/>
            <a:ext cx="2701296" cy="1478142"/>
          </a:xfrm>
          <a:prstGeom prst="straightConnector1">
            <a:avLst/>
          </a:prstGeom>
          <a:ln w="28575">
            <a:solidFill>
              <a:srgbClr val="00B0F0"/>
            </a:solidFill>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name="page60">
    <p:spTree>
      <p:nvGrpSpPr>
        <p:cNvPr id="1" name=""/>
        <p:cNvGrpSpPr/>
        <p:nvPr/>
      </p:nvGrpSpPr>
      <p:grpSpPr>
        <a:xfrm>
          <a:off x="0" y="0"/>
          <a:ext cx="0" cy="0"/>
          <a:chOff x="0" y="0"/>
          <a:chExt cx="0" cy="0"/>
        </a:xfrm>
      </p:grpSpPr>
      <p:pic>
        <p:nvPicPr>
          <p:cNvPr id="9" name="Image 8">
            <a:extLst>
              <a:ext uri="{FF2B5EF4-FFF2-40B4-BE49-F238E27FC236}">
                <a16:creationId xmlns:a16="http://schemas.microsoft.com/office/drawing/2014/main" id="{F31F4532-16AA-4B3E-B48C-1AB8E82FB11F}"/>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71358" y="1566258"/>
            <a:ext cx="9144000" cy="4304780"/>
          </a:xfrm>
          <a:prstGeom prst="rect">
            <a:avLst/>
          </a:prstGeom>
        </p:spPr>
      </p:pic>
      <p:sp>
        <p:nvSpPr>
          <p:cNvPr id="3" name="Forme libre : forme 2">
            <a:extLst>
              <a:ext uri="{FF2B5EF4-FFF2-40B4-BE49-F238E27FC236}">
                <a16:creationId xmlns:a16="http://schemas.microsoft.com/office/drawing/2014/main" id="{B3802D7F-1824-4C41-A751-BB146FB54B09}"/>
              </a:ext>
            </a:extLst>
          </p:cNvPr>
          <p:cNvSpPr/>
          <p:nvPr/>
        </p:nvSpPr>
        <p:spPr>
          <a:xfrm>
            <a:off x="93600" y="768240"/>
            <a:ext cx="9032760" cy="52540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20B4EE"/>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Si vous souhaitez conclure votre marché avec plusieurs titulaires, vous avez 3 possibilités pour définir la répartition des commandes : </a:t>
            </a:r>
            <a:r>
              <a:rPr lang="fr-FR" sz="1400" b="1" i="1" u="none" strike="noStrike" baseline="0" dirty="0">
                <a:ln>
                  <a:noFill/>
                </a:ln>
                <a:solidFill>
                  <a:srgbClr val="C00000"/>
                </a:solidFill>
                <a:latin typeface="Arial" pitchFamily="18"/>
                <a:ea typeface="Arial" pitchFamily="2"/>
                <a:cs typeface="Arial" pitchFamily="2"/>
              </a:rPr>
              <a:t>en cascade, à tour de rôle, par maxi.</a:t>
            </a:r>
          </a:p>
        </p:txBody>
      </p:sp>
      <p:sp>
        <p:nvSpPr>
          <p:cNvPr id="4" name="Forme libre : forme 3">
            <a:extLst>
              <a:ext uri="{FF2B5EF4-FFF2-40B4-BE49-F238E27FC236}">
                <a16:creationId xmlns:a16="http://schemas.microsoft.com/office/drawing/2014/main" id="{248EE39F-57D9-41FC-B0F4-343419F6B52F}"/>
              </a:ext>
            </a:extLst>
          </p:cNvPr>
          <p:cNvSpPr/>
          <p:nvPr/>
        </p:nvSpPr>
        <p:spPr>
          <a:xfrm>
            <a:off x="986174" y="46080"/>
            <a:ext cx="5052475" cy="45971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 pos="10328040" algn="l"/>
                <a:tab pos="10779119" algn="l"/>
                <a:tab pos="10780560" algn="l"/>
                <a:tab pos="10782000" algn="l"/>
              </a:tabLst>
            </a:pPr>
            <a:r>
              <a:rPr lang="fr-FR" sz="2400" b="1" i="0" u="none" strike="noStrike" baseline="0" dirty="0">
                <a:ln>
                  <a:noFill/>
                </a:ln>
                <a:solidFill>
                  <a:srgbClr val="00733C"/>
                </a:solidFill>
                <a:latin typeface="Arial" pitchFamily="18"/>
                <a:ea typeface="Arial" pitchFamily="2"/>
                <a:cs typeface="Arial" pitchFamily="2"/>
              </a:rPr>
              <a:t>	REGLEMENT DE CONSULTATION</a:t>
            </a:r>
          </a:p>
        </p:txBody>
      </p:sp>
      <p:sp>
        <p:nvSpPr>
          <p:cNvPr id="5" name="Forme libre : forme 4">
            <a:extLst>
              <a:ext uri="{FF2B5EF4-FFF2-40B4-BE49-F238E27FC236}">
                <a16:creationId xmlns:a16="http://schemas.microsoft.com/office/drawing/2014/main" id="{DCEE1770-3680-4E70-B64A-41563C43ABED}"/>
              </a:ext>
            </a:extLst>
          </p:cNvPr>
          <p:cNvSpPr/>
          <p:nvPr/>
        </p:nvSpPr>
        <p:spPr>
          <a:xfrm>
            <a:off x="5715000" y="3789360"/>
            <a:ext cx="3429000" cy="2679837"/>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20B4EE"/>
          </a:solidFill>
          <a:ln>
            <a:noFill/>
            <a:prstDash val="solid"/>
          </a:ln>
        </p:spPr>
        <p:txBody>
          <a:bodyPr vert="horz" wrap="square" lIns="90000" tIns="46800" rIns="90000" bIns="46800" anchor="t" anchorCtr="0" compatLnSpc="1">
            <a:spAutoFit/>
          </a:bodyPr>
          <a:lstStyle/>
          <a:p>
            <a:pPr marL="0" marR="0" lvl="0" indent="0"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1" u="none" strike="noStrike" baseline="0" dirty="0">
                <a:ln>
                  <a:noFill/>
                </a:ln>
                <a:solidFill>
                  <a:srgbClr val="C00000"/>
                </a:solidFill>
                <a:latin typeface="Arial" pitchFamily="18"/>
                <a:ea typeface="Arial" pitchFamily="2"/>
                <a:cs typeface="Arial" pitchFamily="2"/>
              </a:rPr>
              <a:t>En cascade : </a:t>
            </a:r>
            <a:r>
              <a:rPr lang="fr-FR" sz="1400" b="1" i="0" u="none" strike="noStrike" baseline="0" dirty="0">
                <a:ln>
                  <a:noFill/>
                </a:ln>
                <a:solidFill>
                  <a:srgbClr val="FFFFFF"/>
                </a:solidFill>
                <a:latin typeface="Arial" pitchFamily="18"/>
                <a:ea typeface="Arial" pitchFamily="2"/>
                <a:cs typeface="Arial" pitchFamily="2"/>
              </a:rPr>
              <a:t>vous pouvez prévoir un fournisseur de substitution, si votre fournisseur principal n’est pas en capacité de vous livrer à un moment donné du marché</a:t>
            </a:r>
          </a:p>
          <a:p>
            <a:pPr marL="0" marR="0" lvl="0" indent="0"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1400" b="1" i="0" u="none" strike="noStrike" baseline="0" dirty="0">
              <a:ln>
                <a:noFill/>
              </a:ln>
              <a:solidFill>
                <a:srgbClr val="FFFFFF"/>
              </a:solidFill>
              <a:latin typeface="Arial" pitchFamily="18"/>
              <a:ea typeface="Arial" pitchFamily="2"/>
              <a:cs typeface="Arial" pitchFamily="2"/>
            </a:endParaRPr>
          </a:p>
          <a:p>
            <a:pPr marL="0" marR="0" lvl="0" indent="0"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1" u="none" strike="noStrike" baseline="0" dirty="0">
                <a:ln>
                  <a:noFill/>
                </a:ln>
                <a:solidFill>
                  <a:srgbClr val="C00000"/>
                </a:solidFill>
                <a:latin typeface="Arial" pitchFamily="18"/>
                <a:ea typeface="Arial" pitchFamily="2"/>
                <a:cs typeface="Arial" pitchFamily="2"/>
              </a:rPr>
              <a:t>À tour de rôle : </a:t>
            </a:r>
            <a:r>
              <a:rPr lang="fr-FR" sz="1400" b="1" i="0" u="none" strike="noStrike" baseline="0" dirty="0">
                <a:ln>
                  <a:noFill/>
                </a:ln>
                <a:solidFill>
                  <a:srgbClr val="FFFFFF"/>
                </a:solidFill>
                <a:latin typeface="Arial" pitchFamily="18"/>
                <a:ea typeface="Arial" pitchFamily="2"/>
                <a:cs typeface="Arial" pitchFamily="2"/>
              </a:rPr>
              <a:t>vous déterminez une période de livraison par </a:t>
            </a:r>
            <a:r>
              <a:rPr lang="fr-FR" sz="1400" b="1" dirty="0">
                <a:solidFill>
                  <a:srgbClr val="FFFFFF"/>
                </a:solidFill>
                <a:latin typeface="Arial" pitchFamily="18"/>
                <a:ea typeface="Arial" pitchFamily="2"/>
                <a:cs typeface="Arial" pitchFamily="2"/>
              </a:rPr>
              <a:t>fournisseur</a:t>
            </a:r>
            <a:endParaRPr lang="fr-FR" sz="1400" b="1" i="0" u="none" strike="noStrike" baseline="0" dirty="0">
              <a:ln>
                <a:noFill/>
              </a:ln>
              <a:solidFill>
                <a:srgbClr val="FFFFFF"/>
              </a:solidFill>
              <a:latin typeface="Arial" pitchFamily="18"/>
              <a:ea typeface="Arial" pitchFamily="2"/>
              <a:cs typeface="Arial" pitchFamily="2"/>
            </a:endParaRPr>
          </a:p>
          <a:p>
            <a:pPr marL="0" marR="0" lvl="0" indent="0"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1400" b="1" i="0" u="none" strike="noStrike" baseline="0" dirty="0">
              <a:ln>
                <a:noFill/>
              </a:ln>
              <a:solidFill>
                <a:srgbClr val="FFFFFF"/>
              </a:solidFill>
              <a:latin typeface="Arial" pitchFamily="18"/>
              <a:ea typeface="Arial" pitchFamily="2"/>
              <a:cs typeface="Arial" pitchFamily="2"/>
            </a:endParaRPr>
          </a:p>
          <a:p>
            <a:pPr marL="0" marR="0" lvl="0" indent="0"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1" u="none" strike="noStrike" baseline="0" dirty="0">
                <a:ln>
                  <a:noFill/>
                </a:ln>
                <a:solidFill>
                  <a:srgbClr val="C00000"/>
                </a:solidFill>
                <a:latin typeface="Arial" pitchFamily="18"/>
                <a:ea typeface="Arial" pitchFamily="2"/>
                <a:cs typeface="Arial" pitchFamily="2"/>
              </a:rPr>
              <a:t>Par maxi : </a:t>
            </a:r>
            <a:r>
              <a:rPr lang="fr-FR" sz="1400" b="1" i="0" u="none" strike="noStrike" baseline="0" dirty="0">
                <a:ln>
                  <a:noFill/>
                </a:ln>
                <a:solidFill>
                  <a:srgbClr val="FFFFFF"/>
                </a:solidFill>
                <a:latin typeface="Arial" pitchFamily="18"/>
                <a:ea typeface="Arial" pitchFamily="2"/>
                <a:cs typeface="Arial" pitchFamily="2"/>
              </a:rPr>
              <a:t>vous déterminez une quantité </a:t>
            </a:r>
            <a:r>
              <a:rPr lang="fr-FR" sz="1400" b="1" dirty="0">
                <a:solidFill>
                  <a:srgbClr val="FFFFFF"/>
                </a:solidFill>
                <a:latin typeface="Arial" pitchFamily="18"/>
                <a:ea typeface="Arial" pitchFamily="2"/>
                <a:cs typeface="Arial" pitchFamily="2"/>
              </a:rPr>
              <a:t>com</a:t>
            </a:r>
            <a:r>
              <a:rPr lang="fr-FR" sz="1400" b="1" i="0" u="none" strike="noStrike" baseline="0" dirty="0">
                <a:ln>
                  <a:noFill/>
                </a:ln>
                <a:solidFill>
                  <a:srgbClr val="FFFFFF"/>
                </a:solidFill>
                <a:latin typeface="Arial" pitchFamily="18"/>
                <a:ea typeface="Arial" pitchFamily="2"/>
                <a:cs typeface="Arial" pitchFamily="2"/>
              </a:rPr>
              <a:t>mandée maximale par </a:t>
            </a:r>
            <a:r>
              <a:rPr lang="fr-FR" sz="1400" b="1" dirty="0">
                <a:solidFill>
                  <a:srgbClr val="FFFFFF"/>
                </a:solidFill>
                <a:latin typeface="Arial" pitchFamily="18"/>
                <a:ea typeface="Arial" pitchFamily="2"/>
                <a:cs typeface="Arial" pitchFamily="2"/>
              </a:rPr>
              <a:t>fournisseur</a:t>
            </a:r>
            <a:endParaRPr lang="fr-FR" sz="1400" b="1" i="0" u="none" strike="noStrike" baseline="0" dirty="0">
              <a:ln>
                <a:noFill/>
              </a:ln>
              <a:solidFill>
                <a:srgbClr val="FFFFFF"/>
              </a:solidFill>
              <a:latin typeface="Arial" pitchFamily="18"/>
              <a:ea typeface="Arial" pitchFamily="2"/>
              <a:cs typeface="Arial" pitchFamily="2"/>
            </a:endParaRPr>
          </a:p>
        </p:txBody>
      </p:sp>
      <p:sp>
        <p:nvSpPr>
          <p:cNvPr id="6" name="Forme libre : forme 5">
            <a:extLst>
              <a:ext uri="{FF2B5EF4-FFF2-40B4-BE49-F238E27FC236}">
                <a16:creationId xmlns:a16="http://schemas.microsoft.com/office/drawing/2014/main" id="{0171A822-C570-4C16-9D7E-912155304F05}"/>
              </a:ext>
            </a:extLst>
          </p:cNvPr>
          <p:cNvSpPr/>
          <p:nvPr/>
        </p:nvSpPr>
        <p:spPr>
          <a:xfrm>
            <a:off x="304920" y="123840"/>
            <a:ext cx="293400" cy="3049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C00000"/>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7" name="Forme libre : forme 6">
            <a:extLst>
              <a:ext uri="{FF2B5EF4-FFF2-40B4-BE49-F238E27FC236}">
                <a16:creationId xmlns:a16="http://schemas.microsoft.com/office/drawing/2014/main" id="{043B7F6E-CBDE-4D8D-80A0-BA67585A60C0}"/>
              </a:ext>
            </a:extLst>
          </p:cNvPr>
          <p:cNvSpPr/>
          <p:nvPr/>
        </p:nvSpPr>
        <p:spPr>
          <a:xfrm>
            <a:off x="696960" y="123840"/>
            <a:ext cx="293760" cy="3049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3C139"/>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8" name="Forme libre : forme 7">
            <a:extLst>
              <a:ext uri="{FF2B5EF4-FFF2-40B4-BE49-F238E27FC236}">
                <a16:creationId xmlns:a16="http://schemas.microsoft.com/office/drawing/2014/main" id="{88D99EC8-7FC6-4BA9-BC8A-06F56FBCC042}"/>
              </a:ext>
            </a:extLst>
          </p:cNvPr>
          <p:cNvSpPr/>
          <p:nvPr/>
        </p:nvSpPr>
        <p:spPr>
          <a:xfrm>
            <a:off x="8721707" y="6461894"/>
            <a:ext cx="466920" cy="405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a:noFill/>
            <a:prstDash val="solid"/>
          </a:ln>
        </p:spPr>
        <p:txBody>
          <a:bodyPr vert="horz" wrap="square" lIns="90000" tIns="46800" rIns="90000" bIns="46800" anchor="t" anchorCtr="0" compatLnSpc="1">
            <a:noAutofit/>
          </a:bodyPr>
          <a:lstStyle/>
          <a:p>
            <a:pPr marL="0" marR="0" lvl="0" indent="0" algn="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EC0187D8-EF15-4DDC-8940-209331123A68}" type="slidenum">
              <a:rPr/>
              <a:t>77</a:t>
            </a:fld>
            <a:endParaRPr lang="fr-FR" sz="1800" b="1" i="0" u="none" strike="noStrike" baseline="0" dirty="0">
              <a:ln>
                <a:noFill/>
              </a:ln>
              <a:solidFill>
                <a:srgbClr val="948A54"/>
              </a:solidFill>
              <a:latin typeface="Arial" pitchFamily="18"/>
              <a:ea typeface="Arial" pitchFamily="2"/>
              <a:cs typeface="Arial" pitchFamily="2"/>
            </a:endParaRP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name="page61">
    <p:spTree>
      <p:nvGrpSpPr>
        <p:cNvPr id="1" name=""/>
        <p:cNvGrpSpPr/>
        <p:nvPr/>
      </p:nvGrpSpPr>
      <p:grpSpPr>
        <a:xfrm>
          <a:off x="0" y="0"/>
          <a:ext cx="0" cy="0"/>
          <a:chOff x="0" y="0"/>
          <a:chExt cx="0" cy="0"/>
        </a:xfrm>
      </p:grpSpPr>
      <p:sp>
        <p:nvSpPr>
          <p:cNvPr id="3" name="Forme libre : forme 2">
            <a:extLst>
              <a:ext uri="{FF2B5EF4-FFF2-40B4-BE49-F238E27FC236}">
                <a16:creationId xmlns:a16="http://schemas.microsoft.com/office/drawing/2014/main" id="{05AB2869-E691-4202-AF97-E03E7A45048A}"/>
              </a:ext>
            </a:extLst>
          </p:cNvPr>
          <p:cNvSpPr/>
          <p:nvPr/>
        </p:nvSpPr>
        <p:spPr>
          <a:xfrm>
            <a:off x="949320" y="839627"/>
            <a:ext cx="7245360" cy="309958"/>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733C"/>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La gestion des critères est la même qu’en marché simple (page 28 à 30).</a:t>
            </a:r>
          </a:p>
        </p:txBody>
      </p:sp>
      <p:sp>
        <p:nvSpPr>
          <p:cNvPr id="4" name="Forme libre : forme 3">
            <a:extLst>
              <a:ext uri="{FF2B5EF4-FFF2-40B4-BE49-F238E27FC236}">
                <a16:creationId xmlns:a16="http://schemas.microsoft.com/office/drawing/2014/main" id="{E276EDEB-D4A0-45E6-837B-3F6DA42477EF}"/>
              </a:ext>
            </a:extLst>
          </p:cNvPr>
          <p:cNvSpPr/>
          <p:nvPr/>
        </p:nvSpPr>
        <p:spPr>
          <a:xfrm>
            <a:off x="995238" y="46080"/>
            <a:ext cx="5043422" cy="45971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 pos="10328040" algn="l"/>
                <a:tab pos="10779119" algn="l"/>
                <a:tab pos="10780560" algn="l"/>
                <a:tab pos="10782000" algn="l"/>
              </a:tabLst>
            </a:pPr>
            <a:r>
              <a:rPr lang="fr-FR" sz="2400" b="1" i="0" u="none" strike="noStrike" baseline="0" dirty="0">
                <a:ln>
                  <a:noFill/>
                </a:ln>
                <a:solidFill>
                  <a:srgbClr val="00733C"/>
                </a:solidFill>
                <a:latin typeface="Arial" pitchFamily="18"/>
                <a:ea typeface="Arial" pitchFamily="2"/>
                <a:cs typeface="Arial" pitchFamily="2"/>
              </a:rPr>
              <a:t>	REGLEMENT DE CONSULTATION</a:t>
            </a:r>
          </a:p>
        </p:txBody>
      </p:sp>
      <p:sp>
        <p:nvSpPr>
          <p:cNvPr id="5" name="Forme libre : forme 4">
            <a:extLst>
              <a:ext uri="{FF2B5EF4-FFF2-40B4-BE49-F238E27FC236}">
                <a16:creationId xmlns:a16="http://schemas.microsoft.com/office/drawing/2014/main" id="{05D9CB34-EE3D-4E7D-B1FC-C3ED3D44B431}"/>
              </a:ext>
            </a:extLst>
          </p:cNvPr>
          <p:cNvSpPr/>
          <p:nvPr/>
        </p:nvSpPr>
        <p:spPr>
          <a:xfrm>
            <a:off x="304920" y="123840"/>
            <a:ext cx="293400" cy="3049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C00000"/>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6" name="Forme libre : forme 5">
            <a:extLst>
              <a:ext uri="{FF2B5EF4-FFF2-40B4-BE49-F238E27FC236}">
                <a16:creationId xmlns:a16="http://schemas.microsoft.com/office/drawing/2014/main" id="{5B7D90AC-2B75-46A2-BAE4-5E6F8F5701DB}"/>
              </a:ext>
            </a:extLst>
          </p:cNvPr>
          <p:cNvSpPr/>
          <p:nvPr/>
        </p:nvSpPr>
        <p:spPr>
          <a:xfrm>
            <a:off x="696960" y="123840"/>
            <a:ext cx="293760" cy="3049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3C139"/>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7" name="Forme libre : forme 6">
            <a:extLst>
              <a:ext uri="{FF2B5EF4-FFF2-40B4-BE49-F238E27FC236}">
                <a16:creationId xmlns:a16="http://schemas.microsoft.com/office/drawing/2014/main" id="{268C243A-7ED1-49BA-A9FC-CF6634A39C1A}"/>
              </a:ext>
            </a:extLst>
          </p:cNvPr>
          <p:cNvSpPr/>
          <p:nvPr/>
        </p:nvSpPr>
        <p:spPr>
          <a:xfrm>
            <a:off x="0" y="6453359"/>
            <a:ext cx="9144000" cy="404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noAutofit/>
          </a:bodyPr>
          <a:lstStyle/>
          <a:p>
            <a:pPr marL="0" marR="0" lvl="0" indent="0" algn="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8688B0A2-5878-47DC-B682-C238367DF0C9}" type="slidenum">
              <a:rPr/>
              <a:t>78</a:t>
            </a:fld>
            <a:endParaRPr lang="fr-FR" sz="1800" b="1" i="0" u="none" strike="noStrike" baseline="0" dirty="0">
              <a:ln>
                <a:noFill/>
              </a:ln>
              <a:solidFill>
                <a:srgbClr val="948A54"/>
              </a:solidFill>
              <a:latin typeface="Arial" pitchFamily="18"/>
              <a:ea typeface="Arial" pitchFamily="2"/>
              <a:cs typeface="Arial" pitchFamily="2"/>
            </a:endParaRPr>
          </a:p>
        </p:txBody>
      </p:sp>
      <p:pic>
        <p:nvPicPr>
          <p:cNvPr id="9" name="Image 8">
            <a:extLst>
              <a:ext uri="{FF2B5EF4-FFF2-40B4-BE49-F238E27FC236}">
                <a16:creationId xmlns:a16="http://schemas.microsoft.com/office/drawing/2014/main" id="{87F6A450-930A-499C-82AC-B7A72FB26B1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222" y="1716333"/>
            <a:ext cx="9144000" cy="3425334"/>
          </a:xfrm>
          <a:prstGeom prst="rect">
            <a:avLst/>
          </a:prstGeom>
        </p:spPr>
      </p:pic>
      <p:sp>
        <p:nvSpPr>
          <p:cNvPr id="11" name="Forme libre : forme 10">
            <a:extLst>
              <a:ext uri="{FF2B5EF4-FFF2-40B4-BE49-F238E27FC236}">
                <a16:creationId xmlns:a16="http://schemas.microsoft.com/office/drawing/2014/main" id="{F63F2237-EA15-4DB6-89E0-04ED239369BE}"/>
              </a:ext>
            </a:extLst>
          </p:cNvPr>
          <p:cNvSpPr/>
          <p:nvPr/>
        </p:nvSpPr>
        <p:spPr>
          <a:xfrm>
            <a:off x="451620" y="5291826"/>
            <a:ext cx="4262620" cy="956288"/>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20B4EE"/>
          </a:solidFill>
          <a:ln>
            <a:noFill/>
            <a:prstDash val="solid"/>
          </a:ln>
        </p:spPr>
        <p:txBody>
          <a:bodyPr vert="horz" wrap="square" lIns="90000" tIns="46800" rIns="90000" bIns="46800" anchor="t" anchorCtr="0" compatLnSpc="1">
            <a:spAutoFit/>
          </a:bodyPr>
          <a:lstStyle/>
          <a:p>
            <a:pPr marL="0" marR="0" lvl="0" indent="0"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Indiquez ici les modalités de livraison.</a:t>
            </a:r>
          </a:p>
          <a:p>
            <a:pPr marL="0" marR="0" lvl="0" indent="0"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dirty="0">
                <a:solidFill>
                  <a:srgbClr val="FFFFFF"/>
                </a:solidFill>
                <a:latin typeface="Arial" pitchFamily="18"/>
                <a:ea typeface="Arial" pitchFamily="2"/>
                <a:cs typeface="Arial" pitchFamily="2"/>
              </a:rPr>
              <a:t>Elles seront mémorisées pour tous les bons de commande que vous émettrez et pour de futurs marchés à bons de commande.</a:t>
            </a:r>
            <a:endParaRPr lang="fr-FR" sz="1400" b="1" i="0" u="none" strike="noStrike" baseline="0" dirty="0">
              <a:ln>
                <a:noFill/>
              </a:ln>
              <a:solidFill>
                <a:srgbClr val="FFFFFF"/>
              </a:solidFill>
              <a:latin typeface="Arial" pitchFamily="18"/>
              <a:ea typeface="Arial" pitchFamily="2"/>
              <a:cs typeface="Arial" pitchFamily="2"/>
            </a:endParaRPr>
          </a:p>
        </p:txBody>
      </p:sp>
      <p:cxnSp>
        <p:nvCxnSpPr>
          <p:cNvPr id="13" name="Connecteur droit avec flèche 12">
            <a:extLst>
              <a:ext uri="{FF2B5EF4-FFF2-40B4-BE49-F238E27FC236}">
                <a16:creationId xmlns:a16="http://schemas.microsoft.com/office/drawing/2014/main" id="{F1ECC453-3769-4856-8062-AA3EFF57A001}"/>
              </a:ext>
            </a:extLst>
          </p:cNvPr>
          <p:cNvCxnSpPr>
            <a:cxnSpLocks/>
            <a:stCxn id="11" idx="0"/>
          </p:cNvCxnSpPr>
          <p:nvPr/>
        </p:nvCxnSpPr>
        <p:spPr>
          <a:xfrm flipH="1" flipV="1">
            <a:off x="1381760" y="3749040"/>
            <a:ext cx="1201170" cy="1542786"/>
          </a:xfrm>
          <a:prstGeom prst="straightConnector1">
            <a:avLst/>
          </a:prstGeom>
          <a:ln>
            <a:tailEnd type="triangle"/>
          </a:ln>
        </p:spPr>
        <p:style>
          <a:lnRef idx="3">
            <a:schemeClr val="accent5"/>
          </a:lnRef>
          <a:fillRef idx="0">
            <a:schemeClr val="accent5"/>
          </a:fillRef>
          <a:effectRef idx="2">
            <a:schemeClr val="accent5"/>
          </a:effectRef>
          <a:fontRef idx="minor">
            <a:schemeClr val="tx1"/>
          </a:fontRef>
        </p:style>
      </p:cxnSp>
      <p:sp>
        <p:nvSpPr>
          <p:cNvPr id="14" name="Forme libre : forme 13">
            <a:extLst>
              <a:ext uri="{FF2B5EF4-FFF2-40B4-BE49-F238E27FC236}">
                <a16:creationId xmlns:a16="http://schemas.microsoft.com/office/drawing/2014/main" id="{20B644D3-9671-42C5-9EF6-603713E7DD52}"/>
              </a:ext>
            </a:extLst>
          </p:cNvPr>
          <p:cNvSpPr/>
          <p:nvPr/>
        </p:nvSpPr>
        <p:spPr>
          <a:xfrm>
            <a:off x="5927559" y="2947730"/>
            <a:ext cx="3064041" cy="52540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E3001E"/>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u="none" strike="noStrike" baseline="0" dirty="0">
                <a:ln>
                  <a:noFill/>
                </a:ln>
                <a:solidFill>
                  <a:srgbClr val="FFFFFF"/>
                </a:solidFill>
                <a:latin typeface="Arial" pitchFamily="18"/>
                <a:ea typeface="Arial" pitchFamily="2"/>
                <a:cs typeface="Arial" pitchFamily="2"/>
              </a:rPr>
              <a:t>Critères et précisions prédéfinis ou en libre saisie</a:t>
            </a:r>
          </a:p>
        </p:txBody>
      </p:sp>
      <p:cxnSp>
        <p:nvCxnSpPr>
          <p:cNvPr id="15" name="Connecteur droit avec flèche 14">
            <a:extLst>
              <a:ext uri="{FF2B5EF4-FFF2-40B4-BE49-F238E27FC236}">
                <a16:creationId xmlns:a16="http://schemas.microsoft.com/office/drawing/2014/main" id="{2F6BE412-A271-4D72-8C06-61772A997970}"/>
              </a:ext>
            </a:extLst>
          </p:cNvPr>
          <p:cNvCxnSpPr>
            <a:cxnSpLocks/>
            <a:stCxn id="14" idx="3"/>
          </p:cNvCxnSpPr>
          <p:nvPr/>
        </p:nvCxnSpPr>
        <p:spPr>
          <a:xfrm flipH="1" flipV="1">
            <a:off x="5222241" y="2461279"/>
            <a:ext cx="705318" cy="749152"/>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Connecteur droit avec flèche 15">
            <a:extLst>
              <a:ext uri="{FF2B5EF4-FFF2-40B4-BE49-F238E27FC236}">
                <a16:creationId xmlns:a16="http://schemas.microsoft.com/office/drawing/2014/main" id="{114E3F0F-D6AA-43C2-958C-2EE0F64FC629}"/>
              </a:ext>
            </a:extLst>
          </p:cNvPr>
          <p:cNvCxnSpPr>
            <a:cxnSpLocks/>
            <a:stCxn id="14" idx="3"/>
          </p:cNvCxnSpPr>
          <p:nvPr/>
        </p:nvCxnSpPr>
        <p:spPr>
          <a:xfrm flipH="1" flipV="1">
            <a:off x="1381761" y="3061891"/>
            <a:ext cx="4545798" cy="14854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2" name="Forme libre : forme 21">
            <a:extLst>
              <a:ext uri="{FF2B5EF4-FFF2-40B4-BE49-F238E27FC236}">
                <a16:creationId xmlns:a16="http://schemas.microsoft.com/office/drawing/2014/main" id="{F83A2074-4CCE-4E50-9495-D0B1231CE23F}"/>
              </a:ext>
            </a:extLst>
          </p:cNvPr>
          <p:cNvSpPr/>
          <p:nvPr/>
        </p:nvSpPr>
        <p:spPr>
          <a:xfrm>
            <a:off x="5793339" y="1292090"/>
            <a:ext cx="3064041" cy="52540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E3001E"/>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1" u="none" strike="noStrike" baseline="0" dirty="0">
                <a:ln>
                  <a:noFill/>
                </a:ln>
                <a:solidFill>
                  <a:srgbClr val="FFFFFF"/>
                </a:solidFill>
                <a:latin typeface="Arial" pitchFamily="18"/>
                <a:ea typeface="Arial" pitchFamily="2"/>
                <a:cs typeface="Arial" pitchFamily="2"/>
              </a:rPr>
              <a:t>NB :Le critère prix doit toujours être renseigné</a:t>
            </a:r>
          </a:p>
        </p:txBody>
      </p:sp>
      <p:cxnSp>
        <p:nvCxnSpPr>
          <p:cNvPr id="23" name="Connecteur droit avec flèche 22">
            <a:extLst>
              <a:ext uri="{FF2B5EF4-FFF2-40B4-BE49-F238E27FC236}">
                <a16:creationId xmlns:a16="http://schemas.microsoft.com/office/drawing/2014/main" id="{B41ADE62-8226-498C-B47A-F64ABF98FB0C}"/>
              </a:ext>
            </a:extLst>
          </p:cNvPr>
          <p:cNvCxnSpPr>
            <a:cxnSpLocks/>
            <a:stCxn id="22" idx="2"/>
          </p:cNvCxnSpPr>
          <p:nvPr/>
        </p:nvCxnSpPr>
        <p:spPr>
          <a:xfrm flipH="1">
            <a:off x="7223760" y="1817491"/>
            <a:ext cx="101600" cy="521691"/>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name="page62">
    <p:spTree>
      <p:nvGrpSpPr>
        <p:cNvPr id="1" name=""/>
        <p:cNvGrpSpPr/>
        <p:nvPr/>
      </p:nvGrpSpPr>
      <p:grpSpPr>
        <a:xfrm>
          <a:off x="0" y="0"/>
          <a:ext cx="0" cy="0"/>
          <a:chOff x="0" y="0"/>
          <a:chExt cx="0" cy="0"/>
        </a:xfrm>
      </p:grpSpPr>
      <p:sp>
        <p:nvSpPr>
          <p:cNvPr id="3" name="Forme libre : forme 2">
            <a:extLst>
              <a:ext uri="{FF2B5EF4-FFF2-40B4-BE49-F238E27FC236}">
                <a16:creationId xmlns:a16="http://schemas.microsoft.com/office/drawing/2014/main" id="{27138274-CEF9-4AAD-AF2E-7FF2B241BD43}"/>
              </a:ext>
            </a:extLst>
          </p:cNvPr>
          <p:cNvSpPr/>
          <p:nvPr/>
        </p:nvSpPr>
        <p:spPr>
          <a:xfrm>
            <a:off x="108000" y="676440"/>
            <a:ext cx="8856720" cy="586957"/>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78E03"/>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600" b="1" i="0" u="none" strike="noStrike" baseline="0" dirty="0">
                <a:ln>
                  <a:noFill/>
                </a:ln>
                <a:solidFill>
                  <a:srgbClr val="FFFFFF"/>
                </a:solidFill>
                <a:latin typeface="Arial Narrow" pitchFamily="34"/>
                <a:ea typeface="Calibri" pitchFamily="34"/>
                <a:cs typeface="Calibri" pitchFamily="34"/>
              </a:rPr>
              <a:t>La publication du marché, avec prévisualisation du mail, suit le même process qu’en </a:t>
            </a:r>
            <a:r>
              <a:rPr lang="fr-FR" sz="1600" b="1" dirty="0">
                <a:solidFill>
                  <a:srgbClr val="FFFFFF"/>
                </a:solidFill>
                <a:latin typeface="Arial Narrow" pitchFamily="34"/>
                <a:ea typeface="Calibri" pitchFamily="34"/>
                <a:cs typeface="Calibri" pitchFamily="34"/>
              </a:rPr>
              <a:t>marché simple</a:t>
            </a:r>
            <a:endParaRPr lang="fr-FR" sz="1600" b="1" i="0" u="none" strike="noStrike" baseline="0" dirty="0">
              <a:ln>
                <a:noFill/>
              </a:ln>
              <a:solidFill>
                <a:srgbClr val="FFFFFF"/>
              </a:solidFill>
              <a:latin typeface="Arial Narrow" pitchFamily="34"/>
              <a:ea typeface="Calibri" pitchFamily="34"/>
              <a:cs typeface="Calibri" pitchFamily="34"/>
            </a:endParaRPr>
          </a:p>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600" b="1" dirty="0">
                <a:solidFill>
                  <a:srgbClr val="FFFFFF"/>
                </a:solidFill>
                <a:latin typeface="Arial Narrow" pitchFamily="34"/>
                <a:ea typeface="Calibri" pitchFamily="34"/>
                <a:cs typeface="Calibri" pitchFamily="34"/>
              </a:rPr>
              <a:t>De même, en-dessous du seuil de 40 000 euros HT annuel, vous pouvez éviter la publicité de votre marché.</a:t>
            </a:r>
            <a:endParaRPr lang="fr-FR" sz="1600" b="1" i="0" u="none" strike="noStrike" baseline="0" dirty="0">
              <a:ln>
                <a:noFill/>
              </a:ln>
              <a:solidFill>
                <a:srgbClr val="FFFFFF"/>
              </a:solidFill>
              <a:latin typeface="Arial Narrow" pitchFamily="34"/>
              <a:ea typeface="Calibri" pitchFamily="34"/>
              <a:cs typeface="Calibri" pitchFamily="34"/>
            </a:endParaRPr>
          </a:p>
        </p:txBody>
      </p:sp>
      <p:sp>
        <p:nvSpPr>
          <p:cNvPr id="4" name="Forme libre : forme 3">
            <a:extLst>
              <a:ext uri="{FF2B5EF4-FFF2-40B4-BE49-F238E27FC236}">
                <a16:creationId xmlns:a16="http://schemas.microsoft.com/office/drawing/2014/main" id="{3F33EA2A-93DA-4C27-B628-848B4CD07BC8}"/>
              </a:ext>
            </a:extLst>
          </p:cNvPr>
          <p:cNvSpPr/>
          <p:nvPr/>
        </p:nvSpPr>
        <p:spPr>
          <a:xfrm>
            <a:off x="995771" y="46080"/>
            <a:ext cx="4579410" cy="45971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 pos="10328040" algn="l"/>
                <a:tab pos="10779119" algn="l"/>
                <a:tab pos="10780560" algn="l"/>
                <a:tab pos="10782000" algn="l"/>
              </a:tabLst>
            </a:pPr>
            <a:r>
              <a:rPr lang="fr-FR" sz="2400" b="1" i="0" u="none" strike="noStrike" baseline="0" dirty="0">
                <a:ln>
                  <a:noFill/>
                </a:ln>
                <a:solidFill>
                  <a:srgbClr val="00733C"/>
                </a:solidFill>
                <a:latin typeface="Arial" pitchFamily="18"/>
                <a:ea typeface="Arial" pitchFamily="2"/>
                <a:cs typeface="Arial" pitchFamily="2"/>
              </a:rPr>
              <a:t>	 PUBLICATION DU MARCHÉ</a:t>
            </a:r>
          </a:p>
        </p:txBody>
      </p:sp>
      <p:sp>
        <p:nvSpPr>
          <p:cNvPr id="5" name="Forme libre : forme 4">
            <a:extLst>
              <a:ext uri="{FF2B5EF4-FFF2-40B4-BE49-F238E27FC236}">
                <a16:creationId xmlns:a16="http://schemas.microsoft.com/office/drawing/2014/main" id="{FB08DE73-EC92-4F50-8BF9-429B3D2632AE}"/>
              </a:ext>
            </a:extLst>
          </p:cNvPr>
          <p:cNvSpPr/>
          <p:nvPr/>
        </p:nvSpPr>
        <p:spPr>
          <a:xfrm>
            <a:off x="304920" y="123840"/>
            <a:ext cx="293400" cy="3049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C00000"/>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6" name="Forme libre : forme 5">
            <a:extLst>
              <a:ext uri="{FF2B5EF4-FFF2-40B4-BE49-F238E27FC236}">
                <a16:creationId xmlns:a16="http://schemas.microsoft.com/office/drawing/2014/main" id="{793E84CC-B57D-419E-82F2-52D2293E2E1A}"/>
              </a:ext>
            </a:extLst>
          </p:cNvPr>
          <p:cNvSpPr/>
          <p:nvPr/>
        </p:nvSpPr>
        <p:spPr>
          <a:xfrm>
            <a:off x="696960" y="123840"/>
            <a:ext cx="293760" cy="3049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3C139"/>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7" name="Forme libre : forme 6">
            <a:extLst>
              <a:ext uri="{FF2B5EF4-FFF2-40B4-BE49-F238E27FC236}">
                <a16:creationId xmlns:a16="http://schemas.microsoft.com/office/drawing/2014/main" id="{CC2B1952-4A89-46A2-9147-2A99C0C91508}"/>
              </a:ext>
            </a:extLst>
          </p:cNvPr>
          <p:cNvSpPr/>
          <p:nvPr/>
        </p:nvSpPr>
        <p:spPr>
          <a:xfrm>
            <a:off x="0" y="6453359"/>
            <a:ext cx="9144000" cy="404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noAutofit/>
          </a:bodyPr>
          <a:lstStyle/>
          <a:p>
            <a:pPr marL="0" marR="0" lvl="0" indent="0" algn="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2D2870FF-D342-408C-894A-5E6C707A0A5C}" type="slidenum">
              <a:rPr/>
              <a:t>79</a:t>
            </a:fld>
            <a:endParaRPr lang="fr-FR" sz="1800" b="1" i="0" u="none" strike="noStrike" baseline="0" dirty="0">
              <a:ln>
                <a:noFill/>
              </a:ln>
              <a:solidFill>
                <a:srgbClr val="948A54"/>
              </a:solidFill>
              <a:latin typeface="Arial" pitchFamily="18"/>
              <a:ea typeface="Arial" pitchFamily="2"/>
              <a:cs typeface="Arial" pitchFamily="2"/>
            </a:endParaRPr>
          </a:p>
        </p:txBody>
      </p:sp>
      <p:pic>
        <p:nvPicPr>
          <p:cNvPr id="8" name="Image 7" descr="Une image contenant texte&#10;&#10;Description générée automatiquement">
            <a:extLst>
              <a:ext uri="{FF2B5EF4-FFF2-40B4-BE49-F238E27FC236}">
                <a16:creationId xmlns:a16="http://schemas.microsoft.com/office/drawing/2014/main" id="{B827C707-E91E-41F0-AAE7-B918D034814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366556"/>
            <a:ext cx="9144000" cy="4490648"/>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name="page8">
    <p:spTree>
      <p:nvGrpSpPr>
        <p:cNvPr id="1" name=""/>
        <p:cNvGrpSpPr/>
        <p:nvPr/>
      </p:nvGrpSpPr>
      <p:grpSpPr>
        <a:xfrm>
          <a:off x="0" y="0"/>
          <a:ext cx="0" cy="0"/>
          <a:chOff x="0" y="0"/>
          <a:chExt cx="0" cy="0"/>
        </a:xfrm>
      </p:grpSpPr>
      <p:pic>
        <p:nvPicPr>
          <p:cNvPr id="2" name="Image 1">
            <a:extLst>
              <a:ext uri="{FF2B5EF4-FFF2-40B4-BE49-F238E27FC236}">
                <a16:creationId xmlns:a16="http://schemas.microsoft.com/office/drawing/2014/main" id="{EB7C6C2F-056D-40F1-A89C-A7A158EB38CD}"/>
              </a:ext>
            </a:extLst>
          </p:cNvPr>
          <p:cNvPicPr>
            <a:picLocks noChangeAspect="1"/>
          </p:cNvPicPr>
          <p:nvPr/>
        </p:nvPicPr>
        <p:blipFill>
          <a:blip r:embed="rId3">
            <a:lum/>
            <a:alphaModFix/>
            <a:extLst>
              <a:ext uri="{28A0092B-C50C-407E-A947-70E740481C1C}">
                <a14:useLocalDpi xmlns:a14="http://schemas.microsoft.com/office/drawing/2010/main" val="0"/>
              </a:ext>
            </a:extLst>
          </a:blip>
          <a:srcRect/>
          <a:stretch>
            <a:fillRect/>
          </a:stretch>
        </p:blipFill>
        <p:spPr>
          <a:xfrm>
            <a:off x="-22320" y="1197000"/>
            <a:ext cx="9239400" cy="3767040"/>
          </a:xfrm>
          <a:prstGeom prst="rect">
            <a:avLst/>
          </a:prstGeom>
          <a:noFill/>
          <a:ln>
            <a:noFill/>
          </a:ln>
        </p:spPr>
      </p:pic>
      <p:cxnSp>
        <p:nvCxnSpPr>
          <p:cNvPr id="3" name="Connecteur droit avec flèche 2">
            <a:extLst>
              <a:ext uri="{FF2B5EF4-FFF2-40B4-BE49-F238E27FC236}">
                <a16:creationId xmlns:a16="http://schemas.microsoft.com/office/drawing/2014/main" id="{415B7638-FCB3-411D-8D3E-7B30667AD098}"/>
              </a:ext>
            </a:extLst>
          </p:cNvPr>
          <p:cNvCxnSpPr/>
          <p:nvPr/>
        </p:nvCxnSpPr>
        <p:spPr>
          <a:xfrm>
            <a:off x="1863719" y="2041560"/>
            <a:ext cx="2348281" cy="1800"/>
          </a:xfrm>
          <a:prstGeom prst="straightConnector1">
            <a:avLst/>
          </a:prstGeom>
          <a:noFill/>
          <a:ln>
            <a:noFill/>
            <a:prstDash val="solid"/>
          </a:ln>
        </p:spPr>
      </p:cxnSp>
      <p:sp>
        <p:nvSpPr>
          <p:cNvPr id="4" name="Forme libre : forme 3">
            <a:extLst>
              <a:ext uri="{FF2B5EF4-FFF2-40B4-BE49-F238E27FC236}">
                <a16:creationId xmlns:a16="http://schemas.microsoft.com/office/drawing/2014/main" id="{AD0F624A-C84C-4EAE-950B-8AC831619CF4}"/>
              </a:ext>
            </a:extLst>
          </p:cNvPr>
          <p:cNvSpPr/>
          <p:nvPr/>
        </p:nvSpPr>
        <p:spPr>
          <a:xfrm>
            <a:off x="994300" y="133200"/>
            <a:ext cx="4572000" cy="520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 pos="10328040" algn="l"/>
                <a:tab pos="10779119" algn="l"/>
                <a:tab pos="10780560" algn="l"/>
                <a:tab pos="10782000" algn="l"/>
              </a:tabLst>
            </a:pPr>
            <a:r>
              <a:rPr lang="fr-FR" sz="2800" b="1" i="0" u="none" strike="noStrike" baseline="0" dirty="0">
                <a:ln>
                  <a:noFill/>
                </a:ln>
                <a:solidFill>
                  <a:srgbClr val="00733C"/>
                </a:solidFill>
                <a:latin typeface="Arial" pitchFamily="18"/>
                <a:ea typeface="Arial" pitchFamily="2"/>
                <a:cs typeface="Arial" pitchFamily="2"/>
              </a:rPr>
              <a:t>	 Connexion - Inscription</a:t>
            </a:r>
          </a:p>
        </p:txBody>
      </p:sp>
      <p:sp>
        <p:nvSpPr>
          <p:cNvPr id="5" name="Forme libre : forme 4">
            <a:extLst>
              <a:ext uri="{FF2B5EF4-FFF2-40B4-BE49-F238E27FC236}">
                <a16:creationId xmlns:a16="http://schemas.microsoft.com/office/drawing/2014/main" id="{FF47EC5F-D59E-49A7-A641-280A1C724157}"/>
              </a:ext>
            </a:extLst>
          </p:cNvPr>
          <p:cNvSpPr/>
          <p:nvPr/>
        </p:nvSpPr>
        <p:spPr>
          <a:xfrm>
            <a:off x="36360" y="6553080"/>
            <a:ext cx="9144000" cy="405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noAutofit/>
          </a:bodyPr>
          <a:lstStyle/>
          <a:p>
            <a:pPr marL="0" marR="0" lvl="0" indent="0" algn="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6418DDCF-5252-4328-9742-7ED826F12B06}" type="slidenum">
              <a:rPr/>
              <a:t>8</a:t>
            </a:fld>
            <a:endParaRPr lang="fr-FR" sz="1800" b="1" i="0" u="none" strike="noStrike" baseline="0" dirty="0">
              <a:ln>
                <a:noFill/>
              </a:ln>
              <a:solidFill>
                <a:srgbClr val="948A54"/>
              </a:solidFill>
              <a:latin typeface="Arial" pitchFamily="18"/>
              <a:ea typeface="Arial" pitchFamily="2"/>
              <a:cs typeface="Arial" pitchFamily="2"/>
            </a:endParaRPr>
          </a:p>
        </p:txBody>
      </p:sp>
      <p:cxnSp>
        <p:nvCxnSpPr>
          <p:cNvPr id="6" name="Connecteur droit avec flèche 5">
            <a:extLst>
              <a:ext uri="{FF2B5EF4-FFF2-40B4-BE49-F238E27FC236}">
                <a16:creationId xmlns:a16="http://schemas.microsoft.com/office/drawing/2014/main" id="{4D399023-5485-4D91-9B73-91B35542DF15}"/>
              </a:ext>
            </a:extLst>
          </p:cNvPr>
          <p:cNvCxnSpPr/>
          <p:nvPr/>
        </p:nvCxnSpPr>
        <p:spPr>
          <a:xfrm>
            <a:off x="1935000" y="1666439"/>
            <a:ext cx="2348280" cy="3601"/>
          </a:xfrm>
          <a:prstGeom prst="straightConnector1">
            <a:avLst/>
          </a:prstGeom>
          <a:noFill/>
          <a:ln>
            <a:noFill/>
            <a:prstDash val="solid"/>
          </a:ln>
        </p:spPr>
      </p:cxnSp>
      <p:sp>
        <p:nvSpPr>
          <p:cNvPr id="7" name="Forme libre : forme 6">
            <a:extLst>
              <a:ext uri="{FF2B5EF4-FFF2-40B4-BE49-F238E27FC236}">
                <a16:creationId xmlns:a16="http://schemas.microsoft.com/office/drawing/2014/main" id="{88A7C743-B814-496E-AC39-F97732952FCA}"/>
              </a:ext>
            </a:extLst>
          </p:cNvPr>
          <p:cNvSpPr/>
          <p:nvPr/>
        </p:nvSpPr>
        <p:spPr>
          <a:xfrm>
            <a:off x="1547640" y="1981080"/>
            <a:ext cx="4240440" cy="1295640"/>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noFill/>
          <a:ln w="25560" cap="sq">
            <a:solidFill>
              <a:srgbClr val="FF0000"/>
            </a:solidFill>
            <a:prstDash val="solid"/>
            <a:miter/>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cxnSp>
        <p:nvCxnSpPr>
          <p:cNvPr id="8" name="Connecteur droit avec flèche 7">
            <a:extLst>
              <a:ext uri="{FF2B5EF4-FFF2-40B4-BE49-F238E27FC236}">
                <a16:creationId xmlns:a16="http://schemas.microsoft.com/office/drawing/2014/main" id="{680C02B9-CFE4-4014-99E1-9AF453B3EA1B}"/>
              </a:ext>
            </a:extLst>
          </p:cNvPr>
          <p:cNvCxnSpPr>
            <a:stCxn id="9" idx="3"/>
            <a:endCxn id="7" idx="1"/>
          </p:cNvCxnSpPr>
          <p:nvPr/>
        </p:nvCxnSpPr>
        <p:spPr>
          <a:xfrm flipH="1" flipV="1">
            <a:off x="5788080" y="2628900"/>
            <a:ext cx="1560600" cy="523"/>
          </a:xfrm>
          <a:prstGeom prst="straightConnector1">
            <a:avLst/>
          </a:prstGeom>
          <a:noFill/>
          <a:ln w="25560" cap="sq">
            <a:solidFill>
              <a:srgbClr val="E3001E"/>
            </a:solidFill>
            <a:prstDash val="solid"/>
            <a:miter/>
            <a:tailEnd type="arrow"/>
          </a:ln>
        </p:spPr>
      </p:cxnSp>
      <p:sp>
        <p:nvSpPr>
          <p:cNvPr id="9" name="Forme libre : forme 8">
            <a:extLst>
              <a:ext uri="{FF2B5EF4-FFF2-40B4-BE49-F238E27FC236}">
                <a16:creationId xmlns:a16="http://schemas.microsoft.com/office/drawing/2014/main" id="{92F3BFE6-0D43-4FF7-93D7-13DFAC32B0FF}"/>
              </a:ext>
            </a:extLst>
          </p:cNvPr>
          <p:cNvSpPr/>
          <p:nvPr/>
        </p:nvSpPr>
        <p:spPr>
          <a:xfrm>
            <a:off x="7348680" y="2259000"/>
            <a:ext cx="1795320" cy="740845"/>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E3001E"/>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dirty="0">
                <a:solidFill>
                  <a:srgbClr val="FFFFFF"/>
                </a:solidFill>
                <a:latin typeface="Arial" pitchFamily="18"/>
                <a:ea typeface="Arial" pitchFamily="2"/>
                <a:cs typeface="Arial" pitchFamily="2"/>
              </a:rPr>
              <a:t>Défin</a:t>
            </a:r>
            <a:r>
              <a:rPr lang="fr-FR" sz="1400" b="1" i="0" u="none" strike="noStrike" baseline="0" dirty="0">
                <a:ln>
                  <a:noFill/>
                </a:ln>
                <a:solidFill>
                  <a:srgbClr val="FFFFFF"/>
                </a:solidFill>
                <a:latin typeface="Arial" pitchFamily="18"/>
                <a:ea typeface="Arial" pitchFamily="2"/>
                <a:cs typeface="Arial" pitchFamily="2"/>
              </a:rPr>
              <a:t>issez vos identifiants de connexion.</a:t>
            </a:r>
          </a:p>
        </p:txBody>
      </p:sp>
      <p:sp>
        <p:nvSpPr>
          <p:cNvPr id="10" name="Forme libre : forme 9">
            <a:extLst>
              <a:ext uri="{FF2B5EF4-FFF2-40B4-BE49-F238E27FC236}">
                <a16:creationId xmlns:a16="http://schemas.microsoft.com/office/drawing/2014/main" id="{F605EEAC-BB12-4E2C-BC46-8FE980829EAE}"/>
              </a:ext>
            </a:extLst>
          </p:cNvPr>
          <p:cNvSpPr/>
          <p:nvPr/>
        </p:nvSpPr>
        <p:spPr>
          <a:xfrm>
            <a:off x="25560" y="608040"/>
            <a:ext cx="9150120" cy="6426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800" b="1" i="0" u="none" strike="noStrike" baseline="0" dirty="0">
                <a:ln>
                  <a:noFill/>
                </a:ln>
                <a:solidFill>
                  <a:srgbClr val="0070C0"/>
                </a:solidFill>
                <a:latin typeface="Calibri" pitchFamily="34"/>
                <a:ea typeface="Calibri" pitchFamily="34"/>
                <a:cs typeface="Calibri" pitchFamily="34"/>
              </a:rPr>
              <a:t>Le formulaire d’inscription vous permet de créer votre compte acheteur sur la base de votre numéro SIRET.</a:t>
            </a:r>
          </a:p>
        </p:txBody>
      </p:sp>
      <p:cxnSp>
        <p:nvCxnSpPr>
          <p:cNvPr id="11" name="Connecteur droit avec flèche 10">
            <a:extLst>
              <a:ext uri="{FF2B5EF4-FFF2-40B4-BE49-F238E27FC236}">
                <a16:creationId xmlns:a16="http://schemas.microsoft.com/office/drawing/2014/main" id="{6A49418E-3B8A-418A-A17A-8E686C1F9883}"/>
              </a:ext>
            </a:extLst>
          </p:cNvPr>
          <p:cNvCxnSpPr>
            <a:stCxn id="12" idx="3"/>
          </p:cNvCxnSpPr>
          <p:nvPr/>
        </p:nvCxnSpPr>
        <p:spPr>
          <a:xfrm flipH="1" flipV="1">
            <a:off x="2986920" y="3931921"/>
            <a:ext cx="1585080" cy="1451862"/>
          </a:xfrm>
          <a:prstGeom prst="straightConnector1">
            <a:avLst/>
          </a:prstGeom>
          <a:noFill/>
          <a:ln w="25560" cap="sq">
            <a:solidFill>
              <a:srgbClr val="00733C"/>
            </a:solidFill>
            <a:prstDash val="solid"/>
            <a:miter/>
            <a:tailEnd type="arrow"/>
          </a:ln>
        </p:spPr>
      </p:cxnSp>
      <p:sp>
        <p:nvSpPr>
          <p:cNvPr id="12" name="Forme libre : forme 11">
            <a:extLst>
              <a:ext uri="{FF2B5EF4-FFF2-40B4-BE49-F238E27FC236}">
                <a16:creationId xmlns:a16="http://schemas.microsoft.com/office/drawing/2014/main" id="{0D52707C-D8C1-42AB-B91B-8C7D28B7A84C}"/>
              </a:ext>
            </a:extLst>
          </p:cNvPr>
          <p:cNvSpPr/>
          <p:nvPr/>
        </p:nvSpPr>
        <p:spPr>
          <a:xfrm>
            <a:off x="4572000" y="5013360"/>
            <a:ext cx="3529080" cy="740845"/>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733C"/>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Renseignez le numéro Siret de votre établissement.</a:t>
            </a:r>
          </a:p>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dirty="0">
                <a:solidFill>
                  <a:srgbClr val="FFFFFF"/>
                </a:solidFill>
                <a:latin typeface="Arial" pitchFamily="18"/>
                <a:ea typeface="Arial" pitchFamily="2"/>
                <a:cs typeface="Arial" pitchFamily="2"/>
              </a:rPr>
              <a:t>NB : le SIRET doit être actif</a:t>
            </a:r>
            <a:endParaRPr lang="fr-FR" sz="1400" b="1" i="0" u="none" strike="noStrike" baseline="0" dirty="0">
              <a:ln>
                <a:noFill/>
              </a:ln>
              <a:solidFill>
                <a:srgbClr val="FFFFFF"/>
              </a:solidFill>
              <a:latin typeface="Arial" pitchFamily="18"/>
              <a:ea typeface="Arial" pitchFamily="2"/>
              <a:cs typeface="Arial" pitchFamily="2"/>
            </a:endParaRPr>
          </a:p>
        </p:txBody>
      </p:sp>
      <p:sp>
        <p:nvSpPr>
          <p:cNvPr id="13" name="Forme libre : forme 12">
            <a:extLst>
              <a:ext uri="{FF2B5EF4-FFF2-40B4-BE49-F238E27FC236}">
                <a16:creationId xmlns:a16="http://schemas.microsoft.com/office/drawing/2014/main" id="{68C04CBA-4371-4AFA-A6A8-D5B475865A82}"/>
              </a:ext>
            </a:extLst>
          </p:cNvPr>
          <p:cNvSpPr/>
          <p:nvPr/>
        </p:nvSpPr>
        <p:spPr>
          <a:xfrm>
            <a:off x="304920" y="243000"/>
            <a:ext cx="293400" cy="304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0000"/>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4" name="Forme libre : forme 13">
            <a:extLst>
              <a:ext uri="{FF2B5EF4-FFF2-40B4-BE49-F238E27FC236}">
                <a16:creationId xmlns:a16="http://schemas.microsoft.com/office/drawing/2014/main" id="{02FCCA1B-2455-4BDB-BE38-187D2A31B4C1}"/>
              </a:ext>
            </a:extLst>
          </p:cNvPr>
          <p:cNvSpPr/>
          <p:nvPr/>
        </p:nvSpPr>
        <p:spPr>
          <a:xfrm>
            <a:off x="696960" y="243000"/>
            <a:ext cx="293760" cy="304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3C139"/>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name="page63">
    <p:spTree>
      <p:nvGrpSpPr>
        <p:cNvPr id="1" name=""/>
        <p:cNvGrpSpPr/>
        <p:nvPr/>
      </p:nvGrpSpPr>
      <p:grpSpPr>
        <a:xfrm>
          <a:off x="0" y="0"/>
          <a:ext cx="0" cy="0"/>
          <a:chOff x="0" y="0"/>
          <a:chExt cx="0" cy="0"/>
        </a:xfrm>
      </p:grpSpPr>
      <p:sp>
        <p:nvSpPr>
          <p:cNvPr id="4" name="Forme libre : forme 3">
            <a:extLst>
              <a:ext uri="{FF2B5EF4-FFF2-40B4-BE49-F238E27FC236}">
                <a16:creationId xmlns:a16="http://schemas.microsoft.com/office/drawing/2014/main" id="{68C50505-20FB-42B9-A264-B626135C0810}"/>
              </a:ext>
            </a:extLst>
          </p:cNvPr>
          <p:cNvSpPr/>
          <p:nvPr/>
        </p:nvSpPr>
        <p:spPr>
          <a:xfrm>
            <a:off x="995769" y="46080"/>
            <a:ext cx="4464000" cy="45971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 pos="10328040" algn="l"/>
                <a:tab pos="10779119" algn="l"/>
                <a:tab pos="10780560" algn="l"/>
                <a:tab pos="10782000" algn="l"/>
              </a:tabLst>
            </a:pPr>
            <a:r>
              <a:rPr lang="fr-FR" sz="2400" b="1" i="0" u="none" strike="noStrike" baseline="0" dirty="0">
                <a:ln>
                  <a:noFill/>
                </a:ln>
                <a:solidFill>
                  <a:srgbClr val="00733C"/>
                </a:solidFill>
                <a:latin typeface="Arial" pitchFamily="18"/>
                <a:ea typeface="Arial" pitchFamily="2"/>
                <a:cs typeface="Arial" pitchFamily="2"/>
              </a:rPr>
              <a:t>	 PUBLICATION DU MARCHÉ</a:t>
            </a:r>
          </a:p>
        </p:txBody>
      </p:sp>
      <p:sp>
        <p:nvSpPr>
          <p:cNvPr id="5" name="Forme libre : forme 4">
            <a:extLst>
              <a:ext uri="{FF2B5EF4-FFF2-40B4-BE49-F238E27FC236}">
                <a16:creationId xmlns:a16="http://schemas.microsoft.com/office/drawing/2014/main" id="{A9E5B0F6-2A57-4590-82AF-EDC72192B813}"/>
              </a:ext>
            </a:extLst>
          </p:cNvPr>
          <p:cNvSpPr/>
          <p:nvPr/>
        </p:nvSpPr>
        <p:spPr>
          <a:xfrm>
            <a:off x="-36360" y="522720"/>
            <a:ext cx="9144000" cy="3070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005DA2"/>
                </a:solidFill>
                <a:latin typeface="Arial" pitchFamily="18"/>
                <a:ea typeface="ヒラギノ角ゴ Pro W3" pitchFamily="2"/>
                <a:cs typeface="ヒラギノ角ゴ Pro W3" pitchFamily="2"/>
              </a:rPr>
              <a:t>Détail du mail envoyé aux fournisseurs consultés. </a:t>
            </a:r>
            <a:r>
              <a:rPr lang="fr-FR" sz="1400" b="1" dirty="0">
                <a:solidFill>
                  <a:srgbClr val="005DA2"/>
                </a:solidFill>
                <a:latin typeface="Arial" pitchFamily="18"/>
                <a:ea typeface="ヒラギノ角ゴ Pro W3" pitchFamily="2"/>
                <a:cs typeface="ヒラギノ角ゴ Pro W3" pitchFamily="2"/>
              </a:rPr>
              <a:t>Tous les éléments de la consultation sont repris.</a:t>
            </a:r>
            <a:endParaRPr lang="fr-FR" sz="1400" b="1" i="0" u="none" strike="noStrike" baseline="0" dirty="0">
              <a:ln>
                <a:noFill/>
              </a:ln>
              <a:solidFill>
                <a:srgbClr val="005DA2"/>
              </a:solidFill>
              <a:latin typeface="Arial" pitchFamily="18"/>
              <a:ea typeface="ヒラギノ角ゴ Pro W3" pitchFamily="2"/>
              <a:cs typeface="ヒラギノ角ゴ Pro W3" pitchFamily="2"/>
            </a:endParaRPr>
          </a:p>
        </p:txBody>
      </p:sp>
      <p:sp>
        <p:nvSpPr>
          <p:cNvPr id="6" name="Forme libre : forme 5">
            <a:extLst>
              <a:ext uri="{FF2B5EF4-FFF2-40B4-BE49-F238E27FC236}">
                <a16:creationId xmlns:a16="http://schemas.microsoft.com/office/drawing/2014/main" id="{C4672B26-80AF-44D1-820F-668AF1689E4B}"/>
              </a:ext>
            </a:extLst>
          </p:cNvPr>
          <p:cNvSpPr/>
          <p:nvPr/>
        </p:nvSpPr>
        <p:spPr>
          <a:xfrm>
            <a:off x="304920" y="123840"/>
            <a:ext cx="293400" cy="3049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C00000"/>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7" name="Forme libre : forme 6">
            <a:extLst>
              <a:ext uri="{FF2B5EF4-FFF2-40B4-BE49-F238E27FC236}">
                <a16:creationId xmlns:a16="http://schemas.microsoft.com/office/drawing/2014/main" id="{A4FDEE12-1ACF-4357-A410-45C2973A9EE0}"/>
              </a:ext>
            </a:extLst>
          </p:cNvPr>
          <p:cNvSpPr/>
          <p:nvPr/>
        </p:nvSpPr>
        <p:spPr>
          <a:xfrm>
            <a:off x="696960" y="123840"/>
            <a:ext cx="293760" cy="3049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3C139"/>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8" name="Forme libre : forme 7">
            <a:extLst>
              <a:ext uri="{FF2B5EF4-FFF2-40B4-BE49-F238E27FC236}">
                <a16:creationId xmlns:a16="http://schemas.microsoft.com/office/drawing/2014/main" id="{D0DB0929-11E0-4BEF-8BC6-DDE9E36CD47B}"/>
              </a:ext>
            </a:extLst>
          </p:cNvPr>
          <p:cNvSpPr/>
          <p:nvPr/>
        </p:nvSpPr>
        <p:spPr>
          <a:xfrm>
            <a:off x="0" y="6453359"/>
            <a:ext cx="9144000" cy="404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noAutofit/>
          </a:bodyPr>
          <a:lstStyle/>
          <a:p>
            <a:pPr marL="0" marR="0" lvl="0" indent="0" algn="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7E5B65B6-9E5E-409F-8B5B-DBEAA7732AA7}" type="slidenum">
              <a:rPr/>
              <a:t>80</a:t>
            </a:fld>
            <a:endParaRPr lang="fr-FR" sz="1800" b="1" i="0" u="none" strike="noStrike" baseline="0" dirty="0">
              <a:ln>
                <a:noFill/>
              </a:ln>
              <a:solidFill>
                <a:srgbClr val="948A54"/>
              </a:solidFill>
              <a:latin typeface="Arial" pitchFamily="18"/>
              <a:ea typeface="Arial" pitchFamily="2"/>
              <a:cs typeface="Arial" pitchFamily="2"/>
            </a:endParaRPr>
          </a:p>
        </p:txBody>
      </p:sp>
      <p:pic>
        <p:nvPicPr>
          <p:cNvPr id="15" name="Image 14">
            <a:extLst>
              <a:ext uri="{FF2B5EF4-FFF2-40B4-BE49-F238E27FC236}">
                <a16:creationId xmlns:a16="http://schemas.microsoft.com/office/drawing/2014/main" id="{801005C0-57A9-48CE-1DD0-745535E21CCA}"/>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221673" y="923759"/>
            <a:ext cx="3931738" cy="4728895"/>
          </a:xfrm>
          <a:prstGeom prst="rect">
            <a:avLst/>
          </a:prstGeom>
        </p:spPr>
      </p:pic>
      <p:pic>
        <p:nvPicPr>
          <p:cNvPr id="17" name="Image 16">
            <a:extLst>
              <a:ext uri="{FF2B5EF4-FFF2-40B4-BE49-F238E27FC236}">
                <a16:creationId xmlns:a16="http://schemas.microsoft.com/office/drawing/2014/main" id="{04819427-95D0-3E6C-F2CA-9F873AA62904}"/>
              </a:ext>
            </a:extLst>
          </p:cNvPr>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4313380" y="923759"/>
            <a:ext cx="4331855" cy="4675654"/>
          </a:xfrm>
          <a:prstGeom prst="rect">
            <a:avLst/>
          </a:prstGeom>
        </p:spPr>
      </p:pic>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name="page64">
    <p:spTree>
      <p:nvGrpSpPr>
        <p:cNvPr id="1" name=""/>
        <p:cNvGrpSpPr/>
        <p:nvPr/>
      </p:nvGrpSpPr>
      <p:grpSpPr>
        <a:xfrm>
          <a:off x="0" y="0"/>
          <a:ext cx="0" cy="0"/>
          <a:chOff x="0" y="0"/>
          <a:chExt cx="0" cy="0"/>
        </a:xfrm>
      </p:grpSpPr>
      <p:pic>
        <p:nvPicPr>
          <p:cNvPr id="16" name="Image 15">
            <a:extLst>
              <a:ext uri="{FF2B5EF4-FFF2-40B4-BE49-F238E27FC236}">
                <a16:creationId xmlns:a16="http://schemas.microsoft.com/office/drawing/2014/main" id="{18E24BE1-6379-4C93-95C7-EECCB1E929D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440" y="1511812"/>
            <a:ext cx="9029880" cy="4705479"/>
          </a:xfrm>
          <a:prstGeom prst="rect">
            <a:avLst/>
          </a:prstGeom>
        </p:spPr>
      </p:pic>
      <p:sp>
        <p:nvSpPr>
          <p:cNvPr id="3" name="Forme libre : forme 2">
            <a:extLst>
              <a:ext uri="{FF2B5EF4-FFF2-40B4-BE49-F238E27FC236}">
                <a16:creationId xmlns:a16="http://schemas.microsoft.com/office/drawing/2014/main" id="{16169B34-1BC5-4A4F-9296-17D0F32F5745}"/>
              </a:ext>
            </a:extLst>
          </p:cNvPr>
          <p:cNvSpPr/>
          <p:nvPr/>
        </p:nvSpPr>
        <p:spPr>
          <a:xfrm>
            <a:off x="82440" y="640709"/>
            <a:ext cx="9029880" cy="740845"/>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E3001E"/>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dirty="0">
                <a:solidFill>
                  <a:srgbClr val="FFFFFF"/>
                </a:solidFill>
                <a:latin typeface="Arial" pitchFamily="18"/>
                <a:ea typeface="Arial" pitchFamily="2"/>
                <a:cs typeface="Arial" pitchFamily="2"/>
              </a:rPr>
              <a:t>En cas d’attribution </a:t>
            </a:r>
            <a:r>
              <a:rPr lang="fr-FR" sz="1400" b="1" u="none" strike="noStrike" baseline="0" dirty="0">
                <a:ln>
                  <a:noFill/>
                </a:ln>
                <a:solidFill>
                  <a:srgbClr val="FFFFFF"/>
                </a:solidFill>
                <a:latin typeface="Arial" pitchFamily="18"/>
                <a:ea typeface="Arial" pitchFamily="2"/>
                <a:cs typeface="Arial" pitchFamily="2"/>
              </a:rPr>
              <a:t>« par maxi » , vous devez définir une quantité maximale </a:t>
            </a:r>
            <a:r>
              <a:rPr lang="fr-FR" sz="1400" b="1" dirty="0">
                <a:solidFill>
                  <a:srgbClr val="FFFFFF"/>
                </a:solidFill>
                <a:latin typeface="Arial" pitchFamily="18"/>
                <a:ea typeface="Arial" pitchFamily="2"/>
                <a:cs typeface="Arial" pitchFamily="2"/>
              </a:rPr>
              <a:t>à livrer</a:t>
            </a:r>
            <a:r>
              <a:rPr lang="fr-FR" sz="1400" b="1" u="none" strike="noStrike" baseline="0" dirty="0">
                <a:ln>
                  <a:noFill/>
                </a:ln>
                <a:solidFill>
                  <a:srgbClr val="FFFFFF"/>
                </a:solidFill>
                <a:latin typeface="Arial" pitchFamily="18"/>
                <a:ea typeface="Arial" pitchFamily="2"/>
                <a:cs typeface="Arial" pitchFamily="2"/>
              </a:rPr>
              <a:t> pour chaque fournisseur parmi les fournisseurs que vous allez retenir sur la durée de votre marché.</a:t>
            </a:r>
          </a:p>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u="none" strike="noStrike" baseline="0" dirty="0">
                <a:ln>
                  <a:noFill/>
                </a:ln>
                <a:solidFill>
                  <a:srgbClr val="FFFFFF"/>
                </a:solidFill>
                <a:latin typeface="Arial" pitchFamily="18"/>
                <a:ea typeface="Arial" pitchFamily="2"/>
                <a:cs typeface="Arial" pitchFamily="2"/>
              </a:rPr>
              <a:t>Dans cet exemple, les 200 kg de carottes sont répartis sur 3 fournisseurs (</a:t>
            </a:r>
            <a:r>
              <a:rPr lang="fr-FR" sz="1400" b="1" dirty="0">
                <a:solidFill>
                  <a:srgbClr val="FFFFFF"/>
                </a:solidFill>
                <a:latin typeface="Arial" pitchFamily="18"/>
                <a:ea typeface="Arial" pitchFamily="2"/>
                <a:cs typeface="Arial" pitchFamily="2"/>
              </a:rPr>
              <a:t>80</a:t>
            </a:r>
            <a:r>
              <a:rPr lang="fr-FR" sz="1400" b="1" u="none" strike="noStrike" baseline="0" dirty="0">
                <a:ln>
                  <a:noFill/>
                </a:ln>
                <a:solidFill>
                  <a:srgbClr val="FFFFFF"/>
                </a:solidFill>
                <a:latin typeface="Arial" pitchFamily="18"/>
                <a:ea typeface="Arial" pitchFamily="2"/>
                <a:cs typeface="Arial" pitchFamily="2"/>
              </a:rPr>
              <a:t>, 70 et 50)</a:t>
            </a:r>
          </a:p>
        </p:txBody>
      </p:sp>
      <p:sp>
        <p:nvSpPr>
          <p:cNvPr id="4" name="Forme libre : forme 3">
            <a:extLst>
              <a:ext uri="{FF2B5EF4-FFF2-40B4-BE49-F238E27FC236}">
                <a16:creationId xmlns:a16="http://schemas.microsoft.com/office/drawing/2014/main" id="{5E8592AB-1B69-4988-9EA1-8514742BD981}"/>
              </a:ext>
            </a:extLst>
          </p:cNvPr>
          <p:cNvSpPr/>
          <p:nvPr/>
        </p:nvSpPr>
        <p:spPr>
          <a:xfrm>
            <a:off x="5403960" y="3602337"/>
            <a:ext cx="1728719" cy="179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25560" cap="sq">
            <a:solidFill>
              <a:srgbClr val="FF0000"/>
            </a:solidFill>
            <a:prstDash val="solid"/>
            <a:miter/>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5" name="Forme libre : forme 4">
            <a:extLst>
              <a:ext uri="{FF2B5EF4-FFF2-40B4-BE49-F238E27FC236}">
                <a16:creationId xmlns:a16="http://schemas.microsoft.com/office/drawing/2014/main" id="{09621B0D-0D29-4EF2-A6CA-1B2CE54E72AF}"/>
              </a:ext>
            </a:extLst>
          </p:cNvPr>
          <p:cNvSpPr/>
          <p:nvPr/>
        </p:nvSpPr>
        <p:spPr>
          <a:xfrm>
            <a:off x="5405759" y="4311405"/>
            <a:ext cx="1749240" cy="179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25560" cap="sq">
            <a:solidFill>
              <a:srgbClr val="FF0000"/>
            </a:solidFill>
            <a:prstDash val="solid"/>
            <a:miter/>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6" name="Forme libre : forme 5">
            <a:extLst>
              <a:ext uri="{FF2B5EF4-FFF2-40B4-BE49-F238E27FC236}">
                <a16:creationId xmlns:a16="http://schemas.microsoft.com/office/drawing/2014/main" id="{C5286FD6-8E2D-4DBA-8A91-066DE84EDC4C}"/>
              </a:ext>
            </a:extLst>
          </p:cNvPr>
          <p:cNvSpPr/>
          <p:nvPr/>
        </p:nvSpPr>
        <p:spPr>
          <a:xfrm>
            <a:off x="5381640" y="5060273"/>
            <a:ext cx="1751039" cy="157596"/>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25560" cap="sq">
            <a:solidFill>
              <a:srgbClr val="FF0000"/>
            </a:solidFill>
            <a:prstDash val="solid"/>
            <a:miter/>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7" name="Forme libre : forme 6">
            <a:extLst>
              <a:ext uri="{FF2B5EF4-FFF2-40B4-BE49-F238E27FC236}">
                <a16:creationId xmlns:a16="http://schemas.microsoft.com/office/drawing/2014/main" id="{86BC14B8-523F-4474-876A-7CE20AF8BCD3}"/>
              </a:ext>
            </a:extLst>
          </p:cNvPr>
          <p:cNvSpPr/>
          <p:nvPr/>
        </p:nvSpPr>
        <p:spPr>
          <a:xfrm>
            <a:off x="1004645" y="46080"/>
            <a:ext cx="6807705" cy="45971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 pos="10328040" algn="l"/>
                <a:tab pos="10779119" algn="l"/>
                <a:tab pos="10780560" algn="l"/>
                <a:tab pos="10782000" algn="l"/>
              </a:tabLst>
            </a:pPr>
            <a:r>
              <a:rPr lang="fr-FR" sz="2400" b="1" i="0" u="none" strike="noStrike" baseline="0" dirty="0">
                <a:ln>
                  <a:noFill/>
                </a:ln>
                <a:solidFill>
                  <a:srgbClr val="00733C"/>
                </a:solidFill>
                <a:latin typeface="Arial" pitchFamily="18"/>
                <a:ea typeface="Arial" pitchFamily="2"/>
                <a:cs typeface="Arial" pitchFamily="2"/>
              </a:rPr>
              <a:t>	MULTI ATTRIBUTION: Attribution « par Maxi »</a:t>
            </a:r>
          </a:p>
        </p:txBody>
      </p:sp>
      <p:sp>
        <p:nvSpPr>
          <p:cNvPr id="8" name="Forme libre : forme 7">
            <a:extLst>
              <a:ext uri="{FF2B5EF4-FFF2-40B4-BE49-F238E27FC236}">
                <a16:creationId xmlns:a16="http://schemas.microsoft.com/office/drawing/2014/main" id="{255DD1BD-3191-47D9-9036-ED86007940B1}"/>
              </a:ext>
            </a:extLst>
          </p:cNvPr>
          <p:cNvSpPr/>
          <p:nvPr/>
        </p:nvSpPr>
        <p:spPr>
          <a:xfrm>
            <a:off x="304920" y="123840"/>
            <a:ext cx="293400" cy="3049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C00000"/>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9" name="Forme libre : forme 8">
            <a:extLst>
              <a:ext uri="{FF2B5EF4-FFF2-40B4-BE49-F238E27FC236}">
                <a16:creationId xmlns:a16="http://schemas.microsoft.com/office/drawing/2014/main" id="{09FE896F-DD64-4E48-B67F-0353C5998AA0}"/>
              </a:ext>
            </a:extLst>
          </p:cNvPr>
          <p:cNvSpPr/>
          <p:nvPr/>
        </p:nvSpPr>
        <p:spPr>
          <a:xfrm>
            <a:off x="696960" y="123840"/>
            <a:ext cx="293760" cy="3049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3C139"/>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0" name="Forme libre : forme 9">
            <a:extLst>
              <a:ext uri="{FF2B5EF4-FFF2-40B4-BE49-F238E27FC236}">
                <a16:creationId xmlns:a16="http://schemas.microsoft.com/office/drawing/2014/main" id="{A98A0D36-F332-4ADD-829D-BE304CA52941}"/>
              </a:ext>
            </a:extLst>
          </p:cNvPr>
          <p:cNvSpPr/>
          <p:nvPr/>
        </p:nvSpPr>
        <p:spPr>
          <a:xfrm>
            <a:off x="0" y="6453359"/>
            <a:ext cx="9144000" cy="404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noAutofit/>
          </a:bodyPr>
          <a:lstStyle/>
          <a:p>
            <a:pPr marL="0" marR="0" lvl="0" indent="0" algn="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EB34F50D-4D9F-4EF3-92FD-D3CFD068F35C}" type="slidenum">
              <a:rPr/>
              <a:t>81</a:t>
            </a:fld>
            <a:endParaRPr lang="fr-FR" sz="1800" b="1" i="0" u="none" strike="noStrike" baseline="0" dirty="0">
              <a:ln>
                <a:noFill/>
              </a:ln>
              <a:solidFill>
                <a:srgbClr val="948A54"/>
              </a:solidFill>
              <a:latin typeface="Arial" pitchFamily="18"/>
              <a:ea typeface="Arial" pitchFamily="2"/>
              <a:cs typeface="Arial" pitchFamily="2"/>
            </a:endParaRPr>
          </a:p>
        </p:txBody>
      </p:sp>
      <p:sp>
        <p:nvSpPr>
          <p:cNvPr id="2" name="Rectangle 1">
            <a:extLst>
              <a:ext uri="{FF2B5EF4-FFF2-40B4-BE49-F238E27FC236}">
                <a16:creationId xmlns:a16="http://schemas.microsoft.com/office/drawing/2014/main" id="{034D6FBE-623B-4084-A179-D71B7E1398A1}"/>
              </a:ext>
            </a:extLst>
          </p:cNvPr>
          <p:cNvSpPr/>
          <p:nvPr/>
        </p:nvSpPr>
        <p:spPr>
          <a:xfrm>
            <a:off x="5534025" y="3893186"/>
            <a:ext cx="438150" cy="268912"/>
          </a:xfrm>
          <a:prstGeom prst="rect">
            <a:avLst/>
          </a:prstGeom>
          <a:solidFill>
            <a:srgbClr val="DFED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Rectangle 10">
            <a:extLst>
              <a:ext uri="{FF2B5EF4-FFF2-40B4-BE49-F238E27FC236}">
                <a16:creationId xmlns:a16="http://schemas.microsoft.com/office/drawing/2014/main" id="{2CFACEB5-ECAD-494C-963C-2ED50B674556}"/>
              </a:ext>
            </a:extLst>
          </p:cNvPr>
          <p:cNvSpPr/>
          <p:nvPr/>
        </p:nvSpPr>
        <p:spPr>
          <a:xfrm>
            <a:off x="5534025" y="5319481"/>
            <a:ext cx="438150" cy="268912"/>
          </a:xfrm>
          <a:prstGeom prst="rect">
            <a:avLst/>
          </a:prstGeom>
          <a:solidFill>
            <a:srgbClr val="DFED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Rectangle 12">
            <a:extLst>
              <a:ext uri="{FF2B5EF4-FFF2-40B4-BE49-F238E27FC236}">
                <a16:creationId xmlns:a16="http://schemas.microsoft.com/office/drawing/2014/main" id="{73F04112-8E6B-475B-948D-EACE6BD5CE40}"/>
              </a:ext>
            </a:extLst>
          </p:cNvPr>
          <p:cNvSpPr/>
          <p:nvPr/>
        </p:nvSpPr>
        <p:spPr>
          <a:xfrm>
            <a:off x="5534025" y="4572000"/>
            <a:ext cx="438150" cy="3048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7" name="Image 16">
            <a:extLst>
              <a:ext uri="{FF2B5EF4-FFF2-40B4-BE49-F238E27FC236}">
                <a16:creationId xmlns:a16="http://schemas.microsoft.com/office/drawing/2014/main" id="{BD50A9FD-BF41-476B-9554-2792814A026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1204" y="2067487"/>
            <a:ext cx="1382796" cy="82823"/>
          </a:xfrm>
          <a:prstGeom prst="rect">
            <a:avLst/>
          </a:prstGeom>
        </p:spPr>
      </p:pic>
      <p:pic>
        <p:nvPicPr>
          <p:cNvPr id="19" name="Image 18">
            <a:extLst>
              <a:ext uri="{FF2B5EF4-FFF2-40B4-BE49-F238E27FC236}">
                <a16:creationId xmlns:a16="http://schemas.microsoft.com/office/drawing/2014/main" id="{7211F46D-08D4-432F-AB82-33779D0EF94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41204" y="2833688"/>
            <a:ext cx="1100856" cy="83761"/>
          </a:xfrm>
          <a:prstGeom prst="rect">
            <a:avLst/>
          </a:prstGeom>
        </p:spPr>
      </p:pic>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name="page65">
    <p:spTree>
      <p:nvGrpSpPr>
        <p:cNvPr id="1" name=""/>
        <p:cNvGrpSpPr/>
        <p:nvPr/>
      </p:nvGrpSpPr>
      <p:grpSpPr>
        <a:xfrm>
          <a:off x="0" y="0"/>
          <a:ext cx="0" cy="0"/>
          <a:chOff x="0" y="0"/>
          <a:chExt cx="0" cy="0"/>
        </a:xfrm>
      </p:grpSpPr>
      <p:pic>
        <p:nvPicPr>
          <p:cNvPr id="14" name="Image 13">
            <a:extLst>
              <a:ext uri="{FF2B5EF4-FFF2-40B4-BE49-F238E27FC236}">
                <a16:creationId xmlns:a16="http://schemas.microsoft.com/office/drawing/2014/main" id="{D7588901-E5BF-4724-8B02-660C44F20AA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848" y="1820640"/>
            <a:ext cx="9144000" cy="4654507"/>
          </a:xfrm>
          <a:prstGeom prst="rect">
            <a:avLst/>
          </a:prstGeom>
        </p:spPr>
      </p:pic>
      <p:sp>
        <p:nvSpPr>
          <p:cNvPr id="3" name="Forme libre : forme 2">
            <a:extLst>
              <a:ext uri="{FF2B5EF4-FFF2-40B4-BE49-F238E27FC236}">
                <a16:creationId xmlns:a16="http://schemas.microsoft.com/office/drawing/2014/main" id="{ACAD5BA3-0049-44C8-B264-34F89B467E76}"/>
              </a:ext>
            </a:extLst>
          </p:cNvPr>
          <p:cNvSpPr/>
          <p:nvPr/>
        </p:nvSpPr>
        <p:spPr>
          <a:xfrm>
            <a:off x="34920" y="920560"/>
            <a:ext cx="9029880" cy="52540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78E03"/>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anose="020B0604020202020204" pitchFamily="34" charset="0"/>
                <a:ea typeface="Calibri" pitchFamily="34"/>
                <a:cs typeface="Arial" panose="020B0604020202020204" pitchFamily="34" charset="0"/>
              </a:rPr>
              <a:t>Après attribution du marché, vous émettez un bon de commande.</a:t>
            </a:r>
          </a:p>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anose="020B0604020202020204" pitchFamily="34" charset="0"/>
                <a:ea typeface="Calibri" pitchFamily="34"/>
                <a:cs typeface="Arial" panose="020B0604020202020204" pitchFamily="34" charset="0"/>
              </a:rPr>
              <a:t>(Onglet Mes consultations/ consultation N° … / émettre un bon de commande)</a:t>
            </a:r>
          </a:p>
        </p:txBody>
      </p:sp>
      <p:sp>
        <p:nvSpPr>
          <p:cNvPr id="4" name="Forme libre : forme 3">
            <a:extLst>
              <a:ext uri="{FF2B5EF4-FFF2-40B4-BE49-F238E27FC236}">
                <a16:creationId xmlns:a16="http://schemas.microsoft.com/office/drawing/2014/main" id="{4CF9B63E-3B2B-4091-B079-84D25B788274}"/>
              </a:ext>
            </a:extLst>
          </p:cNvPr>
          <p:cNvSpPr/>
          <p:nvPr/>
        </p:nvSpPr>
        <p:spPr>
          <a:xfrm>
            <a:off x="294798" y="3638697"/>
            <a:ext cx="1728719" cy="1810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25560" cap="sq">
            <a:solidFill>
              <a:srgbClr val="FF0000"/>
            </a:solidFill>
            <a:prstDash val="solid"/>
            <a:miter/>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5" name="Forme libre : forme 4">
            <a:extLst>
              <a:ext uri="{FF2B5EF4-FFF2-40B4-BE49-F238E27FC236}">
                <a16:creationId xmlns:a16="http://schemas.microsoft.com/office/drawing/2014/main" id="{B40CCD72-1489-4F9A-A550-BE7C95CFCD71}"/>
              </a:ext>
            </a:extLst>
          </p:cNvPr>
          <p:cNvSpPr/>
          <p:nvPr/>
        </p:nvSpPr>
        <p:spPr>
          <a:xfrm>
            <a:off x="2301922" y="3649856"/>
            <a:ext cx="2306880" cy="179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25560" cap="sq">
            <a:solidFill>
              <a:srgbClr val="FF0000"/>
            </a:solidFill>
            <a:prstDash val="solid"/>
            <a:miter/>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6" name="Forme libre : forme 5">
            <a:extLst>
              <a:ext uri="{FF2B5EF4-FFF2-40B4-BE49-F238E27FC236}">
                <a16:creationId xmlns:a16="http://schemas.microsoft.com/office/drawing/2014/main" id="{3F6C519C-9FEA-4653-B4DB-BE8C0E683D71}"/>
              </a:ext>
            </a:extLst>
          </p:cNvPr>
          <p:cNvSpPr/>
          <p:nvPr/>
        </p:nvSpPr>
        <p:spPr>
          <a:xfrm>
            <a:off x="4841015" y="3620942"/>
            <a:ext cx="1834993" cy="179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25560" cap="sq">
            <a:solidFill>
              <a:srgbClr val="FF0000"/>
            </a:solidFill>
            <a:prstDash val="solid"/>
            <a:miter/>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7" name="Forme libre : forme 6">
            <a:extLst>
              <a:ext uri="{FF2B5EF4-FFF2-40B4-BE49-F238E27FC236}">
                <a16:creationId xmlns:a16="http://schemas.microsoft.com/office/drawing/2014/main" id="{2C225BC9-D9EE-445C-AC96-EB2D53F9EE59}"/>
              </a:ext>
            </a:extLst>
          </p:cNvPr>
          <p:cNvSpPr/>
          <p:nvPr/>
        </p:nvSpPr>
        <p:spPr>
          <a:xfrm>
            <a:off x="995770" y="46080"/>
            <a:ext cx="6878726" cy="45971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 pos="10328040" algn="l"/>
                <a:tab pos="10779119" algn="l"/>
                <a:tab pos="10780560" algn="l"/>
                <a:tab pos="10782000" algn="l"/>
              </a:tabLst>
            </a:pPr>
            <a:r>
              <a:rPr lang="fr-FR" sz="2400" b="1" i="0" u="none" strike="noStrike" baseline="0" dirty="0">
                <a:ln>
                  <a:noFill/>
                </a:ln>
                <a:solidFill>
                  <a:srgbClr val="00733C"/>
                </a:solidFill>
                <a:latin typeface="Arial" pitchFamily="18"/>
                <a:ea typeface="Arial" pitchFamily="2"/>
                <a:cs typeface="Arial" pitchFamily="2"/>
              </a:rPr>
              <a:t>	MULTI ATTRIBUTION: Attribution « par Maxi »</a:t>
            </a:r>
          </a:p>
        </p:txBody>
      </p:sp>
      <p:sp>
        <p:nvSpPr>
          <p:cNvPr id="8" name="Forme libre : forme 7">
            <a:extLst>
              <a:ext uri="{FF2B5EF4-FFF2-40B4-BE49-F238E27FC236}">
                <a16:creationId xmlns:a16="http://schemas.microsoft.com/office/drawing/2014/main" id="{56ADB0AA-4F9A-47D9-8FB8-416EE2009CAA}"/>
              </a:ext>
            </a:extLst>
          </p:cNvPr>
          <p:cNvSpPr/>
          <p:nvPr/>
        </p:nvSpPr>
        <p:spPr>
          <a:xfrm>
            <a:off x="3855960" y="2226745"/>
            <a:ext cx="5208840" cy="956288"/>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78E03"/>
          </a:solidFill>
          <a:ln>
            <a:noFill/>
            <a:prstDash val="solid"/>
          </a:ln>
        </p:spPr>
        <p:txBody>
          <a:bodyPr vert="horz" wrap="squar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anose="020B0604020202020204" pitchFamily="34" charset="0"/>
                <a:ea typeface="Calibri" pitchFamily="34"/>
                <a:cs typeface="Arial" panose="020B0604020202020204" pitchFamily="34" charset="0"/>
              </a:rPr>
              <a:t>Après avoir choisi un produit, une quantité et une date de livraison, Agrilocal affiche la liste des fournisseurs que vous avez retenus pour votre marché, par produit. Il ne vous reste plus qu’à planifier vos livraisons.</a:t>
            </a:r>
          </a:p>
        </p:txBody>
      </p:sp>
      <p:cxnSp>
        <p:nvCxnSpPr>
          <p:cNvPr id="9" name="Connecteur droit avec flèche 8">
            <a:extLst>
              <a:ext uri="{FF2B5EF4-FFF2-40B4-BE49-F238E27FC236}">
                <a16:creationId xmlns:a16="http://schemas.microsoft.com/office/drawing/2014/main" id="{6CF03A0A-78D3-4B42-BA3E-6D2910A28854}"/>
              </a:ext>
            </a:extLst>
          </p:cNvPr>
          <p:cNvCxnSpPr>
            <a:stCxn id="8" idx="2"/>
          </p:cNvCxnSpPr>
          <p:nvPr/>
        </p:nvCxnSpPr>
        <p:spPr>
          <a:xfrm>
            <a:off x="6460380" y="3183033"/>
            <a:ext cx="617220" cy="843713"/>
          </a:xfrm>
          <a:prstGeom prst="straightConnector1">
            <a:avLst/>
          </a:prstGeom>
          <a:noFill/>
          <a:ln w="25560" cap="sq">
            <a:solidFill>
              <a:srgbClr val="F78E03"/>
            </a:solidFill>
            <a:prstDash val="solid"/>
            <a:miter/>
            <a:tailEnd type="arrow"/>
          </a:ln>
        </p:spPr>
      </p:cxnSp>
      <p:sp>
        <p:nvSpPr>
          <p:cNvPr id="10" name="Forme libre : forme 9">
            <a:extLst>
              <a:ext uri="{FF2B5EF4-FFF2-40B4-BE49-F238E27FC236}">
                <a16:creationId xmlns:a16="http://schemas.microsoft.com/office/drawing/2014/main" id="{FBE13EA9-F8C2-446D-9741-1F9FA77F1EA4}"/>
              </a:ext>
            </a:extLst>
          </p:cNvPr>
          <p:cNvSpPr/>
          <p:nvPr/>
        </p:nvSpPr>
        <p:spPr>
          <a:xfrm>
            <a:off x="304920" y="123840"/>
            <a:ext cx="293400" cy="3049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C00000"/>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1" name="Forme libre : forme 10">
            <a:extLst>
              <a:ext uri="{FF2B5EF4-FFF2-40B4-BE49-F238E27FC236}">
                <a16:creationId xmlns:a16="http://schemas.microsoft.com/office/drawing/2014/main" id="{ED268345-1634-41BC-909A-D604BE18382F}"/>
              </a:ext>
            </a:extLst>
          </p:cNvPr>
          <p:cNvSpPr/>
          <p:nvPr/>
        </p:nvSpPr>
        <p:spPr>
          <a:xfrm>
            <a:off x="696960" y="123840"/>
            <a:ext cx="293760" cy="3049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3C139"/>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2" name="Forme libre : forme 11">
            <a:extLst>
              <a:ext uri="{FF2B5EF4-FFF2-40B4-BE49-F238E27FC236}">
                <a16:creationId xmlns:a16="http://schemas.microsoft.com/office/drawing/2014/main" id="{D948CF8D-647D-4898-8AFE-E97C079646C0}"/>
              </a:ext>
            </a:extLst>
          </p:cNvPr>
          <p:cNvSpPr/>
          <p:nvPr/>
        </p:nvSpPr>
        <p:spPr>
          <a:xfrm>
            <a:off x="0" y="6453359"/>
            <a:ext cx="9144000" cy="404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noAutofit/>
          </a:bodyPr>
          <a:lstStyle/>
          <a:p>
            <a:pPr marL="0" marR="0" lvl="0" indent="0" algn="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EBB9D52F-B4AC-4644-BA55-5921E0D3B463}" type="slidenum">
              <a:rPr/>
              <a:t>82</a:t>
            </a:fld>
            <a:endParaRPr lang="fr-FR" sz="1800" b="1" i="0" u="none" strike="noStrike" baseline="0" dirty="0">
              <a:ln>
                <a:noFill/>
              </a:ln>
              <a:solidFill>
                <a:srgbClr val="948A54"/>
              </a:solidFill>
              <a:latin typeface="Arial" pitchFamily="18"/>
              <a:ea typeface="Arial" pitchFamily="2"/>
              <a:cs typeface="Arial" pitchFamily="2"/>
            </a:endParaRPr>
          </a:p>
        </p:txBody>
      </p:sp>
      <p:cxnSp>
        <p:nvCxnSpPr>
          <p:cNvPr id="15" name="Connecteur droit avec flèche 14">
            <a:extLst>
              <a:ext uri="{FF2B5EF4-FFF2-40B4-BE49-F238E27FC236}">
                <a16:creationId xmlns:a16="http://schemas.microsoft.com/office/drawing/2014/main" id="{D8451946-5673-4F11-8D94-9A38ECDC94FA}"/>
              </a:ext>
            </a:extLst>
          </p:cNvPr>
          <p:cNvCxnSpPr>
            <a:cxnSpLocks/>
          </p:cNvCxnSpPr>
          <p:nvPr/>
        </p:nvCxnSpPr>
        <p:spPr>
          <a:xfrm>
            <a:off x="6460380" y="3306144"/>
            <a:ext cx="693077" cy="2959895"/>
          </a:xfrm>
          <a:prstGeom prst="straightConnector1">
            <a:avLst/>
          </a:prstGeom>
          <a:noFill/>
          <a:ln w="25560" cap="sq">
            <a:solidFill>
              <a:srgbClr val="F78E03"/>
            </a:solidFill>
            <a:prstDash val="solid"/>
            <a:miter/>
            <a:tailEnd type="arrow"/>
          </a:ln>
        </p:spPr>
      </p:cxnSp>
      <p:sp>
        <p:nvSpPr>
          <p:cNvPr id="20" name="Forme libre : forme 19">
            <a:extLst>
              <a:ext uri="{FF2B5EF4-FFF2-40B4-BE49-F238E27FC236}">
                <a16:creationId xmlns:a16="http://schemas.microsoft.com/office/drawing/2014/main" id="{06C9743D-504C-4E74-94CD-FB6908E4C18B}"/>
              </a:ext>
            </a:extLst>
          </p:cNvPr>
          <p:cNvSpPr/>
          <p:nvPr/>
        </p:nvSpPr>
        <p:spPr>
          <a:xfrm>
            <a:off x="176163" y="5521275"/>
            <a:ext cx="4982007" cy="1171732"/>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7C00E"/>
          </a:solidFill>
          <a:ln>
            <a:noFill/>
            <a:prstDash val="solid"/>
          </a:ln>
        </p:spPr>
        <p:txBody>
          <a:bodyPr vert="horz" wrap="square" lIns="90000" tIns="46800" rIns="90000" bIns="46800" anchor="t" anchorCtr="0" compatLnSpc="1">
            <a:spAutoFit/>
          </a:bodyPr>
          <a:lstStyle/>
          <a:p>
            <a:pPr marL="0" marR="0" lvl="0" indent="0"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Vous pouvez choisir plusieurs dates de livraison pour un ou plusieurs produits.</a:t>
            </a:r>
          </a:p>
          <a:p>
            <a:pPr marL="0" marR="0" lvl="0" indent="0"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dirty="0">
                <a:solidFill>
                  <a:srgbClr val="FFFFFF"/>
                </a:solidFill>
                <a:latin typeface="Arial" pitchFamily="18"/>
                <a:ea typeface="Arial" pitchFamily="2"/>
                <a:cs typeface="Arial" pitchFamily="2"/>
              </a:rPr>
              <a:t>Pour cela, réitérez la sélection de produit/quantité/date de livraison auprès du fournisseur choisi autant de fois que nécessaire (cf. page suivante).</a:t>
            </a:r>
            <a:endParaRPr lang="fr-FR" sz="1400" b="1" i="0" u="none" strike="noStrike" baseline="0" dirty="0">
              <a:ln>
                <a:noFill/>
              </a:ln>
              <a:solidFill>
                <a:srgbClr val="FFFFFF"/>
              </a:solidFill>
              <a:latin typeface="Arial" pitchFamily="18"/>
              <a:ea typeface="Arial" pitchFamily="2"/>
              <a:cs typeface="Arial" pitchFamily="2"/>
            </a:endParaRPr>
          </a:p>
        </p:txBody>
      </p:sp>
      <p:cxnSp>
        <p:nvCxnSpPr>
          <p:cNvPr id="22" name="Connecteur droit avec flèche 21">
            <a:extLst>
              <a:ext uri="{FF2B5EF4-FFF2-40B4-BE49-F238E27FC236}">
                <a16:creationId xmlns:a16="http://schemas.microsoft.com/office/drawing/2014/main" id="{F7B95EEB-0E4F-4127-BE49-6AFA71D290E7}"/>
              </a:ext>
            </a:extLst>
          </p:cNvPr>
          <p:cNvCxnSpPr>
            <a:cxnSpLocks/>
          </p:cNvCxnSpPr>
          <p:nvPr/>
        </p:nvCxnSpPr>
        <p:spPr>
          <a:xfrm>
            <a:off x="5157926" y="6249984"/>
            <a:ext cx="1211580" cy="94700"/>
          </a:xfrm>
          <a:prstGeom prst="straightConnector1">
            <a:avLst/>
          </a:prstGeom>
          <a:ln>
            <a:tailEnd type="triangle"/>
          </a:ln>
        </p:spPr>
        <p:style>
          <a:lnRef idx="3">
            <a:schemeClr val="accent6"/>
          </a:lnRef>
          <a:fillRef idx="0">
            <a:schemeClr val="accent6"/>
          </a:fillRef>
          <a:effectRef idx="2">
            <a:schemeClr val="accent6"/>
          </a:effectRef>
          <a:fontRef idx="minor">
            <a:schemeClr val="tx1"/>
          </a:fontRef>
        </p:style>
      </p:cxnSp>
      <p:pic>
        <p:nvPicPr>
          <p:cNvPr id="2" name="Image 1">
            <a:extLst>
              <a:ext uri="{FF2B5EF4-FFF2-40B4-BE49-F238E27FC236}">
                <a16:creationId xmlns:a16="http://schemas.microsoft.com/office/drawing/2014/main" id="{BB71B78C-4BDB-435F-8F71-95F712417EFB}"/>
              </a:ext>
            </a:extLst>
          </p:cNvPr>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57601" y="1685147"/>
            <a:ext cx="2581275" cy="606703"/>
          </a:xfrm>
          <a:prstGeom prst="rect">
            <a:avLst/>
          </a:prstGeom>
          <a:ln w="19050">
            <a:solidFill>
              <a:srgbClr val="20B4EE"/>
            </a:solidFill>
          </a:ln>
        </p:spPr>
      </p:pic>
      <p:sp>
        <p:nvSpPr>
          <p:cNvPr id="13" name="Triangle isocèle 12">
            <a:extLst>
              <a:ext uri="{FF2B5EF4-FFF2-40B4-BE49-F238E27FC236}">
                <a16:creationId xmlns:a16="http://schemas.microsoft.com/office/drawing/2014/main" id="{6D52D7D2-25CC-43FB-9935-6BDBA6E7F2BA}"/>
              </a:ext>
            </a:extLst>
          </p:cNvPr>
          <p:cNvSpPr/>
          <p:nvPr/>
        </p:nvSpPr>
        <p:spPr>
          <a:xfrm rot="10800000">
            <a:off x="1133595" y="2304805"/>
            <a:ext cx="476130" cy="1149849"/>
          </a:xfrm>
          <a:prstGeom prst="triangle">
            <a:avLst/>
          </a:prstGeom>
          <a:solidFill>
            <a:schemeClr val="bg1">
              <a:lumMod val="95000"/>
            </a:schemeClr>
          </a:solidFill>
          <a:ln>
            <a:solidFill>
              <a:srgbClr val="20B4E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 name="Rectangle 15">
            <a:extLst>
              <a:ext uri="{FF2B5EF4-FFF2-40B4-BE49-F238E27FC236}">
                <a16:creationId xmlns:a16="http://schemas.microsoft.com/office/drawing/2014/main" id="{E5A5419B-5943-4EF3-ACCA-7D8778162284}"/>
              </a:ext>
            </a:extLst>
          </p:cNvPr>
          <p:cNvSpPr/>
          <p:nvPr/>
        </p:nvSpPr>
        <p:spPr>
          <a:xfrm>
            <a:off x="25395" y="3435604"/>
            <a:ext cx="1270005" cy="108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 name="Rectangle 16">
            <a:extLst>
              <a:ext uri="{FF2B5EF4-FFF2-40B4-BE49-F238E27FC236}">
                <a16:creationId xmlns:a16="http://schemas.microsoft.com/office/drawing/2014/main" id="{D2F4080C-707F-4038-88E6-4D812476024F}"/>
              </a:ext>
            </a:extLst>
          </p:cNvPr>
          <p:cNvSpPr/>
          <p:nvPr/>
        </p:nvSpPr>
        <p:spPr>
          <a:xfrm>
            <a:off x="2638876" y="1672192"/>
            <a:ext cx="1110036" cy="619658"/>
          </a:xfrm>
          <a:prstGeom prst="rect">
            <a:avLst/>
          </a:prstGeom>
          <a:solidFill>
            <a:srgbClr val="20B4EE"/>
          </a:solidFill>
          <a:ln>
            <a:solidFill>
              <a:srgbClr val="20B4E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000" dirty="0">
                <a:latin typeface="Arial" panose="020B0604020202020204" pitchFamily="34" charset="0"/>
                <a:cs typeface="Arial" panose="020B0604020202020204" pitchFamily="34" charset="0"/>
              </a:rPr>
              <a:t>Etat d’avancement par produit et par fournisseur</a:t>
            </a:r>
          </a:p>
        </p:txBody>
      </p:sp>
      <p:pic>
        <p:nvPicPr>
          <p:cNvPr id="24" name="Image 23">
            <a:extLst>
              <a:ext uri="{FF2B5EF4-FFF2-40B4-BE49-F238E27FC236}">
                <a16:creationId xmlns:a16="http://schemas.microsoft.com/office/drawing/2014/main" id="{7C367D14-2B27-4F4A-8985-6E0AD8957E8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3104" y="2425627"/>
            <a:ext cx="1382796" cy="82823"/>
          </a:xfrm>
          <a:prstGeom prst="rect">
            <a:avLst/>
          </a:prstGeom>
        </p:spPr>
      </p:pic>
      <p:pic>
        <p:nvPicPr>
          <p:cNvPr id="25" name="Image 24">
            <a:extLst>
              <a:ext uri="{FF2B5EF4-FFF2-40B4-BE49-F238E27FC236}">
                <a16:creationId xmlns:a16="http://schemas.microsoft.com/office/drawing/2014/main" id="{7C7EACAD-F652-460E-9066-650B54BB359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2624" y="3442242"/>
            <a:ext cx="1100856" cy="83761"/>
          </a:xfrm>
          <a:prstGeom prst="rect">
            <a:avLst/>
          </a:prstGeom>
        </p:spPr>
      </p:pic>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name="page66">
    <p:spTree>
      <p:nvGrpSpPr>
        <p:cNvPr id="1" name=""/>
        <p:cNvGrpSpPr/>
        <p:nvPr/>
      </p:nvGrpSpPr>
      <p:grpSpPr>
        <a:xfrm>
          <a:off x="0" y="0"/>
          <a:ext cx="0" cy="0"/>
          <a:chOff x="0" y="0"/>
          <a:chExt cx="0" cy="0"/>
        </a:xfrm>
      </p:grpSpPr>
      <p:pic>
        <p:nvPicPr>
          <p:cNvPr id="14" name="Image 13">
            <a:extLst>
              <a:ext uri="{FF2B5EF4-FFF2-40B4-BE49-F238E27FC236}">
                <a16:creationId xmlns:a16="http://schemas.microsoft.com/office/drawing/2014/main" id="{C136AFD4-DAE2-4309-BFF3-00BEC5811E0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960" y="693408"/>
            <a:ext cx="9144000" cy="5254631"/>
          </a:xfrm>
          <a:prstGeom prst="rect">
            <a:avLst/>
          </a:prstGeom>
        </p:spPr>
      </p:pic>
      <p:sp>
        <p:nvSpPr>
          <p:cNvPr id="3" name="Forme libre : forme 2">
            <a:extLst>
              <a:ext uri="{FF2B5EF4-FFF2-40B4-BE49-F238E27FC236}">
                <a16:creationId xmlns:a16="http://schemas.microsoft.com/office/drawing/2014/main" id="{2D3518CF-C90D-4180-8A61-D20CD1D25B04}"/>
              </a:ext>
            </a:extLst>
          </p:cNvPr>
          <p:cNvSpPr/>
          <p:nvPr/>
        </p:nvSpPr>
        <p:spPr>
          <a:xfrm>
            <a:off x="6178858" y="1135513"/>
            <a:ext cx="2965142" cy="289528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7C00E"/>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300" b="1" i="0" u="none" strike="noStrike" baseline="0" dirty="0">
                <a:ln>
                  <a:noFill/>
                </a:ln>
                <a:solidFill>
                  <a:srgbClr val="FFFFFF"/>
                </a:solidFill>
                <a:latin typeface="Arial" pitchFamily="18"/>
                <a:ea typeface="Arial" pitchFamily="2"/>
                <a:cs typeface="Arial" pitchFamily="2"/>
              </a:rPr>
              <a:t>Attention : un calcul est réalisé en fonction de la quantité déterminée au départ et de la quantité déjà commandée pour chaque fournisseur.</a:t>
            </a:r>
          </a:p>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300" b="1" i="0" u="none" strike="noStrike" baseline="0" dirty="0">
                <a:ln>
                  <a:noFill/>
                </a:ln>
                <a:solidFill>
                  <a:srgbClr val="FFFFFF"/>
                </a:solidFill>
                <a:latin typeface="Arial" pitchFamily="18"/>
                <a:ea typeface="Arial" pitchFamily="2"/>
                <a:cs typeface="Arial" pitchFamily="2"/>
              </a:rPr>
              <a:t>La liste fait donc apparaître les fournisseurs pouvant encore livrer la quantité demandée. </a:t>
            </a:r>
          </a:p>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300" b="1" dirty="0">
                <a:solidFill>
                  <a:srgbClr val="FFFFFF"/>
                </a:solidFill>
                <a:latin typeface="Arial" pitchFamily="18"/>
                <a:ea typeface="Arial" pitchFamily="2"/>
                <a:cs typeface="Arial" pitchFamily="2"/>
              </a:rPr>
              <a:t>Ici, le fournisseur BRUNET n’apparaît pas car sa quantité maximale a été fixée à 70kg. </a:t>
            </a:r>
          </a:p>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300" b="1" dirty="0">
                <a:solidFill>
                  <a:srgbClr val="FFFFFF"/>
                </a:solidFill>
                <a:latin typeface="Arial" pitchFamily="18"/>
                <a:ea typeface="Arial" pitchFamily="2"/>
                <a:cs typeface="Arial" pitchFamily="2"/>
              </a:rPr>
              <a:t>25kg lui ont été déjà commandés. Il ne peut livrer à présent que 45 kg maxi.</a:t>
            </a:r>
            <a:endParaRPr lang="fr-FR" sz="1300" b="1" i="0" u="none" strike="noStrike" baseline="0" dirty="0">
              <a:ln>
                <a:noFill/>
              </a:ln>
              <a:solidFill>
                <a:srgbClr val="FFFFFF"/>
              </a:solidFill>
              <a:latin typeface="Arial" pitchFamily="18"/>
              <a:ea typeface="Arial" pitchFamily="2"/>
              <a:cs typeface="Arial" pitchFamily="2"/>
            </a:endParaRPr>
          </a:p>
        </p:txBody>
      </p:sp>
      <p:sp>
        <p:nvSpPr>
          <p:cNvPr id="4" name="Forme libre : forme 3">
            <a:extLst>
              <a:ext uri="{FF2B5EF4-FFF2-40B4-BE49-F238E27FC236}">
                <a16:creationId xmlns:a16="http://schemas.microsoft.com/office/drawing/2014/main" id="{4F42B0F9-8FD4-4872-A3B8-65F50DBB3D53}"/>
              </a:ext>
            </a:extLst>
          </p:cNvPr>
          <p:cNvSpPr/>
          <p:nvPr/>
        </p:nvSpPr>
        <p:spPr>
          <a:xfrm>
            <a:off x="256268" y="882656"/>
            <a:ext cx="1907960" cy="1830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25560" cap="sq">
            <a:solidFill>
              <a:srgbClr val="FF0000"/>
            </a:solidFill>
            <a:prstDash val="solid"/>
            <a:miter/>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5" name="Forme libre : forme 4">
            <a:extLst>
              <a:ext uri="{FF2B5EF4-FFF2-40B4-BE49-F238E27FC236}">
                <a16:creationId xmlns:a16="http://schemas.microsoft.com/office/drawing/2014/main" id="{4BDFC58A-A63E-4DCB-9514-03EE2A192992}"/>
              </a:ext>
            </a:extLst>
          </p:cNvPr>
          <p:cNvSpPr/>
          <p:nvPr/>
        </p:nvSpPr>
        <p:spPr>
          <a:xfrm>
            <a:off x="2351339" y="882657"/>
            <a:ext cx="2291682" cy="1830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25560" cap="sq">
            <a:solidFill>
              <a:srgbClr val="FF0000"/>
            </a:solidFill>
            <a:prstDash val="solid"/>
            <a:miter/>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6" name="Forme libre : forme 5">
            <a:extLst>
              <a:ext uri="{FF2B5EF4-FFF2-40B4-BE49-F238E27FC236}">
                <a16:creationId xmlns:a16="http://schemas.microsoft.com/office/drawing/2014/main" id="{E024F16B-8AAC-4E92-AD40-7CB91EBF0A18}"/>
              </a:ext>
            </a:extLst>
          </p:cNvPr>
          <p:cNvSpPr/>
          <p:nvPr/>
        </p:nvSpPr>
        <p:spPr>
          <a:xfrm>
            <a:off x="986894" y="46080"/>
            <a:ext cx="6869849" cy="45971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 pos="10328040" algn="l"/>
                <a:tab pos="10779119" algn="l"/>
                <a:tab pos="10780560" algn="l"/>
                <a:tab pos="10782000" algn="l"/>
              </a:tabLst>
            </a:pPr>
            <a:r>
              <a:rPr lang="fr-FR" sz="2400" b="1" i="0" u="none" strike="noStrike" baseline="0" dirty="0">
                <a:ln>
                  <a:noFill/>
                </a:ln>
                <a:solidFill>
                  <a:srgbClr val="00733C"/>
                </a:solidFill>
                <a:latin typeface="Arial" pitchFamily="18"/>
                <a:ea typeface="Arial" pitchFamily="2"/>
                <a:cs typeface="Arial" pitchFamily="2"/>
              </a:rPr>
              <a:t>	 MULTI ATTRIBUTION: Attribution « par Maxi »</a:t>
            </a:r>
          </a:p>
        </p:txBody>
      </p:sp>
      <p:sp>
        <p:nvSpPr>
          <p:cNvPr id="7" name="Forme libre : forme 6">
            <a:extLst>
              <a:ext uri="{FF2B5EF4-FFF2-40B4-BE49-F238E27FC236}">
                <a16:creationId xmlns:a16="http://schemas.microsoft.com/office/drawing/2014/main" id="{B2F42702-636C-465C-8316-62B5D849540B}"/>
              </a:ext>
            </a:extLst>
          </p:cNvPr>
          <p:cNvSpPr/>
          <p:nvPr/>
        </p:nvSpPr>
        <p:spPr>
          <a:xfrm>
            <a:off x="304920" y="123840"/>
            <a:ext cx="293400" cy="3049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C00000"/>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8" name="Forme libre : forme 7">
            <a:extLst>
              <a:ext uri="{FF2B5EF4-FFF2-40B4-BE49-F238E27FC236}">
                <a16:creationId xmlns:a16="http://schemas.microsoft.com/office/drawing/2014/main" id="{8873B042-F3F0-485F-B6D9-424236436E34}"/>
              </a:ext>
            </a:extLst>
          </p:cNvPr>
          <p:cNvSpPr/>
          <p:nvPr/>
        </p:nvSpPr>
        <p:spPr>
          <a:xfrm>
            <a:off x="696960" y="123840"/>
            <a:ext cx="293760" cy="3049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3C139"/>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9" name="Forme libre : forme 8">
            <a:extLst>
              <a:ext uri="{FF2B5EF4-FFF2-40B4-BE49-F238E27FC236}">
                <a16:creationId xmlns:a16="http://schemas.microsoft.com/office/drawing/2014/main" id="{08A53C65-B741-41E0-ADB8-2CC656044876}"/>
              </a:ext>
            </a:extLst>
          </p:cNvPr>
          <p:cNvSpPr/>
          <p:nvPr/>
        </p:nvSpPr>
        <p:spPr>
          <a:xfrm>
            <a:off x="0" y="6453359"/>
            <a:ext cx="9144000" cy="404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noAutofit/>
          </a:bodyPr>
          <a:lstStyle/>
          <a:p>
            <a:pPr marL="0" marR="0" lvl="0" indent="0" algn="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02E131F3-C602-4F2A-8306-E44F2C875B71}" type="slidenum">
              <a:rPr/>
              <a:t>83</a:t>
            </a:fld>
            <a:endParaRPr lang="fr-FR" sz="1800" b="1" i="0" u="none" strike="noStrike" baseline="0" dirty="0">
              <a:ln>
                <a:noFill/>
              </a:ln>
              <a:solidFill>
                <a:srgbClr val="948A54"/>
              </a:solidFill>
              <a:latin typeface="Arial" pitchFamily="18"/>
              <a:ea typeface="Arial" pitchFamily="2"/>
              <a:cs typeface="Arial" pitchFamily="2"/>
            </a:endParaRPr>
          </a:p>
        </p:txBody>
      </p:sp>
      <p:sp>
        <p:nvSpPr>
          <p:cNvPr id="10" name="Forme libre : forme 9">
            <a:extLst>
              <a:ext uri="{FF2B5EF4-FFF2-40B4-BE49-F238E27FC236}">
                <a16:creationId xmlns:a16="http://schemas.microsoft.com/office/drawing/2014/main" id="{C0C84B76-05C2-44A9-BEEB-5E47B60BBD97}"/>
              </a:ext>
            </a:extLst>
          </p:cNvPr>
          <p:cNvSpPr/>
          <p:nvPr/>
        </p:nvSpPr>
        <p:spPr>
          <a:xfrm>
            <a:off x="576360" y="5796000"/>
            <a:ext cx="2803320" cy="833178"/>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E3001E"/>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200" b="1" i="0" u="none" strike="noStrike" baseline="0" dirty="0">
                <a:ln>
                  <a:noFill/>
                </a:ln>
                <a:solidFill>
                  <a:srgbClr val="FFFFFF"/>
                </a:solidFill>
                <a:latin typeface="Arial" pitchFamily="18"/>
                <a:ea typeface="Arial" pitchFamily="2"/>
                <a:cs typeface="Arial" pitchFamily="2"/>
              </a:rPr>
              <a:t>Vous pouvez ajouter un commentaire dans le bon de commande envoyé au fournisseur et prévisualiser la notification</a:t>
            </a:r>
          </a:p>
        </p:txBody>
      </p:sp>
      <p:sp>
        <p:nvSpPr>
          <p:cNvPr id="11" name="Connecteur droit 10">
            <a:extLst>
              <a:ext uri="{FF2B5EF4-FFF2-40B4-BE49-F238E27FC236}">
                <a16:creationId xmlns:a16="http://schemas.microsoft.com/office/drawing/2014/main" id="{09A7C26A-2440-4368-85EC-0040ED5D9F8D}"/>
              </a:ext>
            </a:extLst>
          </p:cNvPr>
          <p:cNvSpPr/>
          <p:nvPr/>
        </p:nvSpPr>
        <p:spPr>
          <a:xfrm flipV="1">
            <a:off x="2015999" y="5176800"/>
            <a:ext cx="1800" cy="625680"/>
          </a:xfrm>
          <a:prstGeom prst="line">
            <a:avLst/>
          </a:prstGeom>
          <a:noFill/>
          <a:ln w="18000">
            <a:solidFill>
              <a:srgbClr val="FF3333"/>
            </a:solidFill>
            <a:prstDash val="solid"/>
            <a:round/>
            <a:tailEnd type="arrow"/>
          </a:ln>
        </p:spPr>
        <p:txBody>
          <a:bodyPr vert="horz" wrap="square" lIns="90000" tIns="46800" rIns="90000" bIns="46800" anchor="t"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2" name="Connecteur droit 11">
            <a:extLst>
              <a:ext uri="{FF2B5EF4-FFF2-40B4-BE49-F238E27FC236}">
                <a16:creationId xmlns:a16="http://schemas.microsoft.com/office/drawing/2014/main" id="{F32AF432-C953-44A5-8D72-A3EE98A6408F}"/>
              </a:ext>
            </a:extLst>
          </p:cNvPr>
          <p:cNvSpPr/>
          <p:nvPr/>
        </p:nvSpPr>
        <p:spPr>
          <a:xfrm flipV="1">
            <a:off x="2015999" y="5609880"/>
            <a:ext cx="3959281" cy="196920"/>
          </a:xfrm>
          <a:prstGeom prst="line">
            <a:avLst/>
          </a:prstGeom>
          <a:noFill/>
          <a:ln w="18000">
            <a:solidFill>
              <a:srgbClr val="FF3333"/>
            </a:solidFill>
            <a:prstDash val="solid"/>
            <a:round/>
            <a:tailEnd type="arrow"/>
          </a:ln>
        </p:spPr>
        <p:txBody>
          <a:bodyPr vert="horz" wrap="square" lIns="90000" tIns="46800" rIns="90000" bIns="46800" anchor="t"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6" name="Forme libre : forme 15">
            <a:extLst>
              <a:ext uri="{FF2B5EF4-FFF2-40B4-BE49-F238E27FC236}">
                <a16:creationId xmlns:a16="http://schemas.microsoft.com/office/drawing/2014/main" id="{A35AF989-24FD-401B-B038-AFF98138815B}"/>
              </a:ext>
            </a:extLst>
          </p:cNvPr>
          <p:cNvSpPr/>
          <p:nvPr/>
        </p:nvSpPr>
        <p:spPr>
          <a:xfrm>
            <a:off x="7660356" y="4611002"/>
            <a:ext cx="1483644" cy="648512"/>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20B4EE"/>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200" b="1" i="0" u="none" strike="noStrike" baseline="0" dirty="0">
                <a:ln>
                  <a:noFill/>
                </a:ln>
                <a:solidFill>
                  <a:srgbClr val="FFFFFF"/>
                </a:solidFill>
                <a:latin typeface="Arial" pitchFamily="18"/>
                <a:ea typeface="Arial" pitchFamily="2"/>
                <a:cs typeface="Arial" pitchFamily="2"/>
              </a:rPr>
              <a:t>Retirer du bon de commande si erreur</a:t>
            </a:r>
          </a:p>
        </p:txBody>
      </p:sp>
      <p:cxnSp>
        <p:nvCxnSpPr>
          <p:cNvPr id="21" name="Connecteur droit avec flèche 20">
            <a:extLst>
              <a:ext uri="{FF2B5EF4-FFF2-40B4-BE49-F238E27FC236}">
                <a16:creationId xmlns:a16="http://schemas.microsoft.com/office/drawing/2014/main" id="{7380A7B1-9CD9-4AB7-B46C-B679E43D2583}"/>
              </a:ext>
            </a:extLst>
          </p:cNvPr>
          <p:cNvCxnSpPr>
            <a:cxnSpLocks/>
          </p:cNvCxnSpPr>
          <p:nvPr/>
        </p:nvCxnSpPr>
        <p:spPr>
          <a:xfrm flipV="1">
            <a:off x="8171896" y="4206258"/>
            <a:ext cx="241320" cy="404744"/>
          </a:xfrm>
          <a:prstGeom prst="straightConnector1">
            <a:avLst/>
          </a:prstGeom>
          <a:ln>
            <a:solidFill>
              <a:srgbClr val="20B4EE"/>
            </a:solidFill>
            <a:tailEnd type="triangle"/>
          </a:ln>
        </p:spPr>
        <p:style>
          <a:lnRef idx="3">
            <a:schemeClr val="accent1"/>
          </a:lnRef>
          <a:fillRef idx="0">
            <a:schemeClr val="accent1"/>
          </a:fillRef>
          <a:effectRef idx="2">
            <a:schemeClr val="accent1"/>
          </a:effectRef>
          <a:fontRef idx="minor">
            <a:schemeClr val="tx1"/>
          </a:fontRef>
        </p:style>
      </p:cxnSp>
      <p:sp>
        <p:nvSpPr>
          <p:cNvPr id="26" name="Forme libre : forme 25">
            <a:extLst>
              <a:ext uri="{FF2B5EF4-FFF2-40B4-BE49-F238E27FC236}">
                <a16:creationId xmlns:a16="http://schemas.microsoft.com/office/drawing/2014/main" id="{A55F554F-A4DC-45BD-9A05-F7F8CE649997}"/>
              </a:ext>
            </a:extLst>
          </p:cNvPr>
          <p:cNvSpPr/>
          <p:nvPr/>
        </p:nvSpPr>
        <p:spPr>
          <a:xfrm>
            <a:off x="2661920" y="4814202"/>
            <a:ext cx="3161558" cy="340735"/>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E3001E"/>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600" b="1" i="0" u="none" strike="noStrike" baseline="0" dirty="0">
                <a:ln>
                  <a:noFill/>
                </a:ln>
                <a:solidFill>
                  <a:srgbClr val="FFFFFF"/>
                </a:solidFill>
                <a:latin typeface="Arial" pitchFamily="18"/>
                <a:ea typeface="Arial" pitchFamily="2"/>
                <a:cs typeface="Arial" pitchFamily="2"/>
              </a:rPr>
              <a:t>Récapitulatif de la commande</a:t>
            </a:r>
          </a:p>
        </p:txBody>
      </p:sp>
      <p:sp>
        <p:nvSpPr>
          <p:cNvPr id="27" name="Forme libre : forme 26">
            <a:extLst>
              <a:ext uri="{FF2B5EF4-FFF2-40B4-BE49-F238E27FC236}">
                <a16:creationId xmlns:a16="http://schemas.microsoft.com/office/drawing/2014/main" id="{573239AB-A0CA-4BE0-B6CD-2EA2D45E0F4E}"/>
              </a:ext>
            </a:extLst>
          </p:cNvPr>
          <p:cNvSpPr/>
          <p:nvPr/>
        </p:nvSpPr>
        <p:spPr>
          <a:xfrm>
            <a:off x="1287256" y="526870"/>
            <a:ext cx="5753624" cy="309958"/>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20B4EE"/>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Indication de la quantité commandée depuis le début du marché</a:t>
            </a:r>
          </a:p>
        </p:txBody>
      </p:sp>
      <p:cxnSp>
        <p:nvCxnSpPr>
          <p:cNvPr id="28" name="Connecteur droit avec flèche 27">
            <a:extLst>
              <a:ext uri="{FF2B5EF4-FFF2-40B4-BE49-F238E27FC236}">
                <a16:creationId xmlns:a16="http://schemas.microsoft.com/office/drawing/2014/main" id="{18DE96D4-5391-4DA1-AFA7-DDF3ED7F6123}"/>
              </a:ext>
            </a:extLst>
          </p:cNvPr>
          <p:cNvCxnSpPr>
            <a:cxnSpLocks/>
            <a:stCxn id="27" idx="3"/>
          </p:cNvCxnSpPr>
          <p:nvPr/>
        </p:nvCxnSpPr>
        <p:spPr>
          <a:xfrm flipH="1">
            <a:off x="869134" y="681849"/>
            <a:ext cx="418122" cy="40752"/>
          </a:xfrm>
          <a:prstGeom prst="straightConnector1">
            <a:avLst/>
          </a:prstGeom>
          <a:ln>
            <a:solidFill>
              <a:srgbClr val="20B4EE"/>
            </a:solidFill>
            <a:tailEnd type="triangle"/>
          </a:ln>
        </p:spPr>
        <p:style>
          <a:lnRef idx="3">
            <a:schemeClr val="accent1"/>
          </a:lnRef>
          <a:fillRef idx="0">
            <a:schemeClr val="accent1"/>
          </a:fillRef>
          <a:effectRef idx="2">
            <a:schemeClr val="accent1"/>
          </a:effectRef>
          <a:fontRef idx="minor">
            <a:schemeClr val="tx1"/>
          </a:fontRef>
        </p:style>
      </p:cxnSp>
      <p:cxnSp>
        <p:nvCxnSpPr>
          <p:cNvPr id="31" name="Connecteur droit avec flèche 30">
            <a:extLst>
              <a:ext uri="{FF2B5EF4-FFF2-40B4-BE49-F238E27FC236}">
                <a16:creationId xmlns:a16="http://schemas.microsoft.com/office/drawing/2014/main" id="{24583837-997B-47C0-9DA0-728954D86D6C}"/>
              </a:ext>
            </a:extLst>
          </p:cNvPr>
          <p:cNvCxnSpPr>
            <a:cxnSpLocks/>
          </p:cNvCxnSpPr>
          <p:nvPr/>
        </p:nvCxnSpPr>
        <p:spPr>
          <a:xfrm flipH="1">
            <a:off x="3462291" y="2175029"/>
            <a:ext cx="2803320" cy="1091954"/>
          </a:xfrm>
          <a:prstGeom prst="straightConnector1">
            <a:avLst/>
          </a:prstGeom>
          <a:ln>
            <a:solidFill>
              <a:srgbClr val="97C00E"/>
            </a:solidFill>
            <a:tailEnd type="triangle"/>
          </a:ln>
        </p:spPr>
        <p:style>
          <a:lnRef idx="3">
            <a:schemeClr val="accent6"/>
          </a:lnRef>
          <a:fillRef idx="0">
            <a:schemeClr val="accent6"/>
          </a:fillRef>
          <a:effectRef idx="2">
            <a:schemeClr val="accent6"/>
          </a:effectRef>
          <a:fontRef idx="minor">
            <a:schemeClr val="tx1"/>
          </a:fontRef>
        </p:style>
      </p:cxnSp>
      <p:sp>
        <p:nvSpPr>
          <p:cNvPr id="20" name="Forme libre : forme 19">
            <a:extLst>
              <a:ext uri="{FF2B5EF4-FFF2-40B4-BE49-F238E27FC236}">
                <a16:creationId xmlns:a16="http://schemas.microsoft.com/office/drawing/2014/main" id="{B837D89E-F8F8-41A1-B613-D8BDB72D3B9C}"/>
              </a:ext>
            </a:extLst>
          </p:cNvPr>
          <p:cNvSpPr/>
          <p:nvPr/>
        </p:nvSpPr>
        <p:spPr>
          <a:xfrm>
            <a:off x="2107044" y="1141472"/>
            <a:ext cx="2803320" cy="2791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E3001E"/>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200" b="1" i="0" u="none" strike="noStrike" baseline="0" dirty="0">
                <a:ln>
                  <a:noFill/>
                </a:ln>
                <a:solidFill>
                  <a:srgbClr val="FFFFFF"/>
                </a:solidFill>
                <a:latin typeface="Arial" pitchFamily="18"/>
                <a:ea typeface="Arial" pitchFamily="2"/>
                <a:cs typeface="Arial" pitchFamily="2"/>
              </a:rPr>
              <a:t>nouvelle commande</a:t>
            </a:r>
          </a:p>
        </p:txBody>
      </p:sp>
      <p:sp>
        <p:nvSpPr>
          <p:cNvPr id="22" name="Forme libre : forme 21">
            <a:extLst>
              <a:ext uri="{FF2B5EF4-FFF2-40B4-BE49-F238E27FC236}">
                <a16:creationId xmlns:a16="http://schemas.microsoft.com/office/drawing/2014/main" id="{9E97C0CB-A27D-42F4-875C-39B864A1FBAC}"/>
              </a:ext>
            </a:extLst>
          </p:cNvPr>
          <p:cNvSpPr/>
          <p:nvPr/>
        </p:nvSpPr>
        <p:spPr>
          <a:xfrm>
            <a:off x="4830132" y="882656"/>
            <a:ext cx="1907960" cy="1830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25560" cap="sq">
            <a:solidFill>
              <a:srgbClr val="FF0000"/>
            </a:solidFill>
            <a:prstDash val="solid"/>
            <a:miter/>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name="page69">
    <p:spTree>
      <p:nvGrpSpPr>
        <p:cNvPr id="1" name=""/>
        <p:cNvGrpSpPr/>
        <p:nvPr/>
      </p:nvGrpSpPr>
      <p:grpSpPr>
        <a:xfrm>
          <a:off x="0" y="0"/>
          <a:ext cx="0" cy="0"/>
          <a:chOff x="0" y="0"/>
          <a:chExt cx="0" cy="0"/>
        </a:xfrm>
      </p:grpSpPr>
      <p:pic>
        <p:nvPicPr>
          <p:cNvPr id="16" name="Image 15">
            <a:extLst>
              <a:ext uri="{FF2B5EF4-FFF2-40B4-BE49-F238E27FC236}">
                <a16:creationId xmlns:a16="http://schemas.microsoft.com/office/drawing/2014/main" id="{A606943F-2DFB-48BE-97D5-03F9BFE078A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9409" y="2109058"/>
            <a:ext cx="9064101" cy="4948201"/>
          </a:xfrm>
          <a:prstGeom prst="rect">
            <a:avLst/>
          </a:prstGeom>
        </p:spPr>
      </p:pic>
      <p:sp>
        <p:nvSpPr>
          <p:cNvPr id="3" name="Forme libre : forme 2">
            <a:extLst>
              <a:ext uri="{FF2B5EF4-FFF2-40B4-BE49-F238E27FC236}">
                <a16:creationId xmlns:a16="http://schemas.microsoft.com/office/drawing/2014/main" id="{435956ED-650C-42C8-BCEB-238EAD12555D}"/>
              </a:ext>
            </a:extLst>
          </p:cNvPr>
          <p:cNvSpPr/>
          <p:nvPr/>
        </p:nvSpPr>
        <p:spPr>
          <a:xfrm>
            <a:off x="-7920" y="692279"/>
            <a:ext cx="9151919" cy="1387176"/>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78E03"/>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anose="020B0604020202020204" pitchFamily="34" charset="0"/>
                <a:ea typeface="Calibri" pitchFamily="34"/>
                <a:cs typeface="Arial" panose="020B0604020202020204" pitchFamily="34" charset="0"/>
              </a:rPr>
              <a:t>ATTRIBUTION DU MARCHE</a:t>
            </a:r>
          </a:p>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1400" b="1" i="0" u="none" strike="noStrike" baseline="0" dirty="0">
              <a:ln>
                <a:noFill/>
              </a:ln>
              <a:solidFill>
                <a:srgbClr val="FFFFFF"/>
              </a:solidFill>
              <a:latin typeface="Arial" panose="020B0604020202020204" pitchFamily="34" charset="0"/>
              <a:ea typeface="Calibri" pitchFamily="34"/>
              <a:cs typeface="Arial" panose="020B0604020202020204" pitchFamily="34" charset="0"/>
            </a:endParaRPr>
          </a:p>
          <a:p>
            <a:pPr marL="0" marR="0" lvl="0" indent="0"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anose="020B0604020202020204" pitchFamily="34" charset="0"/>
                <a:ea typeface="Calibri" pitchFamily="34"/>
                <a:cs typeface="Arial" panose="020B0604020202020204" pitchFamily="34" charset="0"/>
              </a:rPr>
              <a:t>Lorsque vous sélectionnez l’attribution en cascade, vous devez définir un « rang » pour chaque fournisseur retenu. </a:t>
            </a:r>
          </a:p>
          <a:p>
            <a:pPr marL="0" marR="0" lvl="0" indent="0"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anose="020B0604020202020204" pitchFamily="34" charset="0"/>
                <a:ea typeface="Calibri" pitchFamily="34"/>
                <a:cs typeface="Arial" panose="020B0604020202020204" pitchFamily="34" charset="0"/>
              </a:rPr>
              <a:t>Au cours de votre marché, vous pouvez ainsi passer d’un fournisseur à l’autre, dans l’ordre des rangs, pour leur </a:t>
            </a:r>
            <a:r>
              <a:rPr lang="fr-FR" sz="1400" b="1" dirty="0">
                <a:solidFill>
                  <a:srgbClr val="FFFFFF"/>
                </a:solidFill>
                <a:latin typeface="Arial" panose="020B0604020202020204" pitchFamily="34" charset="0"/>
                <a:ea typeface="Calibri" pitchFamily="34"/>
                <a:cs typeface="Arial" panose="020B0604020202020204" pitchFamily="34" charset="0"/>
              </a:rPr>
              <a:t>envoyer</a:t>
            </a:r>
            <a:r>
              <a:rPr lang="fr-FR" sz="1400" b="1" i="0" u="none" strike="noStrike" baseline="0" dirty="0">
                <a:ln>
                  <a:noFill/>
                </a:ln>
                <a:solidFill>
                  <a:srgbClr val="FFFFFF"/>
                </a:solidFill>
                <a:latin typeface="Arial" panose="020B0604020202020204" pitchFamily="34" charset="0"/>
                <a:ea typeface="Calibri" pitchFamily="34"/>
                <a:cs typeface="Arial" panose="020B0604020202020204" pitchFamily="34" charset="0"/>
              </a:rPr>
              <a:t> un bon de commande.</a:t>
            </a:r>
            <a:endParaRPr lang="fr-FR" sz="1400" i="1" u="none" strike="noStrike" baseline="0" dirty="0">
              <a:ln>
                <a:noFill/>
              </a:ln>
              <a:solidFill>
                <a:srgbClr val="FFFFFF"/>
              </a:solidFill>
              <a:latin typeface="Arial" panose="020B0604020202020204" pitchFamily="34" charset="0"/>
              <a:ea typeface="Calibri" pitchFamily="34"/>
              <a:cs typeface="Arial" panose="020B0604020202020204" pitchFamily="34" charset="0"/>
            </a:endParaRPr>
          </a:p>
        </p:txBody>
      </p:sp>
      <p:sp>
        <p:nvSpPr>
          <p:cNvPr id="4" name="Forme libre : forme 3">
            <a:extLst>
              <a:ext uri="{FF2B5EF4-FFF2-40B4-BE49-F238E27FC236}">
                <a16:creationId xmlns:a16="http://schemas.microsoft.com/office/drawing/2014/main" id="{B5783DDA-718D-4025-8982-62C813DDD663}"/>
              </a:ext>
            </a:extLst>
          </p:cNvPr>
          <p:cNvSpPr/>
          <p:nvPr/>
        </p:nvSpPr>
        <p:spPr>
          <a:xfrm>
            <a:off x="85680" y="3429000"/>
            <a:ext cx="1222559" cy="1473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25560" cap="sq">
            <a:solidFill>
              <a:srgbClr val="FF0000"/>
            </a:solidFill>
            <a:prstDash val="solid"/>
            <a:miter/>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5" name="Forme libre : forme 4">
            <a:extLst>
              <a:ext uri="{FF2B5EF4-FFF2-40B4-BE49-F238E27FC236}">
                <a16:creationId xmlns:a16="http://schemas.microsoft.com/office/drawing/2014/main" id="{F6BFECCB-A145-4422-8533-ED5B8B6951C0}"/>
              </a:ext>
            </a:extLst>
          </p:cNvPr>
          <p:cNvSpPr/>
          <p:nvPr/>
        </p:nvSpPr>
        <p:spPr>
          <a:xfrm>
            <a:off x="5477970" y="6348487"/>
            <a:ext cx="431640" cy="431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25560" cap="sq">
            <a:solidFill>
              <a:srgbClr val="FFC000"/>
            </a:solidFill>
            <a:prstDash val="solid"/>
            <a:miter/>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6" name="Forme libre : forme 5">
            <a:extLst>
              <a:ext uri="{FF2B5EF4-FFF2-40B4-BE49-F238E27FC236}">
                <a16:creationId xmlns:a16="http://schemas.microsoft.com/office/drawing/2014/main" id="{8AA60A49-8C78-4315-939F-AA2DAAFBFDA7}"/>
              </a:ext>
            </a:extLst>
          </p:cNvPr>
          <p:cNvSpPr/>
          <p:nvPr/>
        </p:nvSpPr>
        <p:spPr>
          <a:xfrm>
            <a:off x="7766890" y="4532131"/>
            <a:ext cx="432000" cy="431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25560" cap="sq">
            <a:solidFill>
              <a:srgbClr val="FF0000"/>
            </a:solidFill>
            <a:prstDash val="solid"/>
            <a:miter/>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7" name="Forme libre : forme 6">
            <a:extLst>
              <a:ext uri="{FF2B5EF4-FFF2-40B4-BE49-F238E27FC236}">
                <a16:creationId xmlns:a16="http://schemas.microsoft.com/office/drawing/2014/main" id="{3067C5A6-63DD-4A40-A6AA-5EB24DC9CEA8}"/>
              </a:ext>
            </a:extLst>
          </p:cNvPr>
          <p:cNvSpPr/>
          <p:nvPr/>
        </p:nvSpPr>
        <p:spPr>
          <a:xfrm>
            <a:off x="7765450" y="5489074"/>
            <a:ext cx="433440" cy="431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25560" cap="sq">
            <a:solidFill>
              <a:srgbClr val="FF0000"/>
            </a:solidFill>
            <a:prstDash val="solid"/>
            <a:miter/>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8" name="Forme libre : forme 7">
            <a:extLst>
              <a:ext uri="{FF2B5EF4-FFF2-40B4-BE49-F238E27FC236}">
                <a16:creationId xmlns:a16="http://schemas.microsoft.com/office/drawing/2014/main" id="{9761B1BF-FEF5-4525-912D-8C92D2ACA8F0}"/>
              </a:ext>
            </a:extLst>
          </p:cNvPr>
          <p:cNvSpPr/>
          <p:nvPr/>
        </p:nvSpPr>
        <p:spPr>
          <a:xfrm>
            <a:off x="7765450" y="6349927"/>
            <a:ext cx="433440" cy="4302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25560" cap="sq">
            <a:solidFill>
              <a:srgbClr val="FF0000"/>
            </a:solidFill>
            <a:prstDash val="solid"/>
            <a:miter/>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9" name="Forme libre : forme 8">
            <a:extLst>
              <a:ext uri="{FF2B5EF4-FFF2-40B4-BE49-F238E27FC236}">
                <a16:creationId xmlns:a16="http://schemas.microsoft.com/office/drawing/2014/main" id="{E20ABEFC-77E4-4C2E-9768-FB71187EBCD6}"/>
              </a:ext>
            </a:extLst>
          </p:cNvPr>
          <p:cNvSpPr/>
          <p:nvPr/>
        </p:nvSpPr>
        <p:spPr>
          <a:xfrm>
            <a:off x="1004645" y="46080"/>
            <a:ext cx="7393631" cy="45971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 pos="10328040" algn="l"/>
                <a:tab pos="10779119" algn="l"/>
                <a:tab pos="10780560" algn="l"/>
                <a:tab pos="10782000" algn="l"/>
              </a:tabLst>
            </a:pPr>
            <a:r>
              <a:rPr lang="fr-FR" sz="2400" b="1" i="0" u="none" strike="noStrike" baseline="0" dirty="0">
                <a:ln>
                  <a:noFill/>
                </a:ln>
                <a:solidFill>
                  <a:srgbClr val="00733C"/>
                </a:solidFill>
                <a:latin typeface="Arial" pitchFamily="18"/>
                <a:ea typeface="Arial" pitchFamily="2"/>
                <a:cs typeface="Arial" pitchFamily="2"/>
              </a:rPr>
              <a:t>	 MULTI ATTRIBUTION: Attribution « en cascade »</a:t>
            </a:r>
          </a:p>
        </p:txBody>
      </p:sp>
      <p:sp>
        <p:nvSpPr>
          <p:cNvPr id="10" name="Forme libre : forme 9">
            <a:extLst>
              <a:ext uri="{FF2B5EF4-FFF2-40B4-BE49-F238E27FC236}">
                <a16:creationId xmlns:a16="http://schemas.microsoft.com/office/drawing/2014/main" id="{75DF357C-343B-486D-97F0-6232226D19AB}"/>
              </a:ext>
            </a:extLst>
          </p:cNvPr>
          <p:cNvSpPr/>
          <p:nvPr/>
        </p:nvSpPr>
        <p:spPr>
          <a:xfrm>
            <a:off x="5477610" y="5441336"/>
            <a:ext cx="432000" cy="431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25560" cap="sq">
            <a:solidFill>
              <a:srgbClr val="FFC000"/>
            </a:solidFill>
            <a:prstDash val="solid"/>
            <a:miter/>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1" name="Forme libre : forme 10">
            <a:extLst>
              <a:ext uri="{FF2B5EF4-FFF2-40B4-BE49-F238E27FC236}">
                <a16:creationId xmlns:a16="http://schemas.microsoft.com/office/drawing/2014/main" id="{20BB0B38-B253-4F86-AEFE-6AD6B07E1F5E}"/>
              </a:ext>
            </a:extLst>
          </p:cNvPr>
          <p:cNvSpPr/>
          <p:nvPr/>
        </p:nvSpPr>
        <p:spPr>
          <a:xfrm>
            <a:off x="5477610" y="4549887"/>
            <a:ext cx="431640" cy="431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25560" cap="sq">
            <a:solidFill>
              <a:srgbClr val="FFC000"/>
            </a:solidFill>
            <a:prstDash val="solid"/>
            <a:miter/>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2" name="Forme libre : forme 11">
            <a:extLst>
              <a:ext uri="{FF2B5EF4-FFF2-40B4-BE49-F238E27FC236}">
                <a16:creationId xmlns:a16="http://schemas.microsoft.com/office/drawing/2014/main" id="{EBC7BA50-BEB5-47CE-8A7A-248E06D89C3B}"/>
              </a:ext>
            </a:extLst>
          </p:cNvPr>
          <p:cNvSpPr/>
          <p:nvPr/>
        </p:nvSpPr>
        <p:spPr>
          <a:xfrm>
            <a:off x="304920" y="123840"/>
            <a:ext cx="293400" cy="3049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C00000"/>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3" name="Forme libre : forme 12">
            <a:extLst>
              <a:ext uri="{FF2B5EF4-FFF2-40B4-BE49-F238E27FC236}">
                <a16:creationId xmlns:a16="http://schemas.microsoft.com/office/drawing/2014/main" id="{8C62ADB5-3634-44CC-808D-A4E28EBE525B}"/>
              </a:ext>
            </a:extLst>
          </p:cNvPr>
          <p:cNvSpPr/>
          <p:nvPr/>
        </p:nvSpPr>
        <p:spPr>
          <a:xfrm>
            <a:off x="696960" y="123840"/>
            <a:ext cx="293760" cy="3049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3C139"/>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4" name="Forme libre : forme 13">
            <a:extLst>
              <a:ext uri="{FF2B5EF4-FFF2-40B4-BE49-F238E27FC236}">
                <a16:creationId xmlns:a16="http://schemas.microsoft.com/office/drawing/2014/main" id="{59018C86-192C-45D2-9359-0AC094B5F5E5}"/>
              </a:ext>
            </a:extLst>
          </p:cNvPr>
          <p:cNvSpPr/>
          <p:nvPr/>
        </p:nvSpPr>
        <p:spPr>
          <a:xfrm>
            <a:off x="0" y="6453359"/>
            <a:ext cx="9144000" cy="404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noAutofit/>
          </a:bodyPr>
          <a:lstStyle/>
          <a:p>
            <a:pPr marL="0" marR="0" lvl="0" indent="0" algn="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370EFFA3-6563-423A-A470-7C1E2AD5B961}" type="slidenum">
              <a:rPr/>
              <a:t>84</a:t>
            </a:fld>
            <a:endParaRPr lang="fr-FR" sz="1800" b="1" i="0" u="none" strike="noStrike" baseline="0" dirty="0">
              <a:ln>
                <a:noFill/>
              </a:ln>
              <a:solidFill>
                <a:srgbClr val="948A54"/>
              </a:solidFill>
              <a:latin typeface="Arial" pitchFamily="18"/>
              <a:ea typeface="Arial" pitchFamily="2"/>
              <a:cs typeface="Arial" pitchFamily="2"/>
            </a:endParaRPr>
          </a:p>
        </p:txBody>
      </p:sp>
      <p:pic>
        <p:nvPicPr>
          <p:cNvPr id="15" name="Image 14">
            <a:extLst>
              <a:ext uri="{FF2B5EF4-FFF2-40B4-BE49-F238E27FC236}">
                <a16:creationId xmlns:a16="http://schemas.microsoft.com/office/drawing/2014/main" id="{31BC7936-36B6-481A-BA5E-9F4229C5818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5504" y="2768527"/>
            <a:ext cx="1382796" cy="82823"/>
          </a:xfrm>
          <a:prstGeom prst="rect">
            <a:avLst/>
          </a:prstGeom>
        </p:spPr>
      </p:pic>
      <p:pic>
        <p:nvPicPr>
          <p:cNvPr id="17" name="Image 16">
            <a:extLst>
              <a:ext uri="{FF2B5EF4-FFF2-40B4-BE49-F238E27FC236}">
                <a16:creationId xmlns:a16="http://schemas.microsoft.com/office/drawing/2014/main" id="{CEC50BAE-A38B-41A8-A5A5-A233B6543A1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17404" y="3656648"/>
            <a:ext cx="1100856" cy="83761"/>
          </a:xfrm>
          <a:prstGeom prst="rect">
            <a:avLst/>
          </a:prstGeom>
        </p:spPr>
      </p:pic>
      <p:pic>
        <p:nvPicPr>
          <p:cNvPr id="2" name="Image 1">
            <a:extLst>
              <a:ext uri="{FF2B5EF4-FFF2-40B4-BE49-F238E27FC236}">
                <a16:creationId xmlns:a16="http://schemas.microsoft.com/office/drawing/2014/main" id="{D5779034-8164-4146-43A7-A9881EE4DAE0}"/>
              </a:ext>
            </a:extLst>
          </p:cNvPr>
          <p:cNvPicPr>
            <a:picLocks noChangeAspect="1"/>
          </p:cNvPicPr>
          <p:nvPr/>
        </p:nvPicPr>
        <p:blipFill>
          <a:blip r:embed="rId6"/>
          <a:stretch>
            <a:fillRect/>
          </a:stretch>
        </p:blipFill>
        <p:spPr>
          <a:xfrm>
            <a:off x="2586302" y="2145557"/>
            <a:ext cx="4634630" cy="295985"/>
          </a:xfrm>
          <a:prstGeom prst="rect">
            <a:avLst/>
          </a:prstGeom>
        </p:spPr>
      </p:pic>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name="page70">
    <p:spTree>
      <p:nvGrpSpPr>
        <p:cNvPr id="1" name=""/>
        <p:cNvGrpSpPr/>
        <p:nvPr/>
      </p:nvGrpSpPr>
      <p:grpSpPr>
        <a:xfrm>
          <a:off x="0" y="0"/>
          <a:ext cx="0" cy="0"/>
          <a:chOff x="0" y="0"/>
          <a:chExt cx="0" cy="0"/>
        </a:xfrm>
      </p:grpSpPr>
      <p:pic>
        <p:nvPicPr>
          <p:cNvPr id="12" name="Image 11">
            <a:extLst>
              <a:ext uri="{FF2B5EF4-FFF2-40B4-BE49-F238E27FC236}">
                <a16:creationId xmlns:a16="http://schemas.microsoft.com/office/drawing/2014/main" id="{E8F5174E-9BF3-4637-AB94-6EE1AA372ED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4920" y="2406534"/>
            <a:ext cx="8508961" cy="4405386"/>
          </a:xfrm>
          <a:prstGeom prst="rect">
            <a:avLst/>
          </a:prstGeom>
        </p:spPr>
      </p:pic>
      <p:sp>
        <p:nvSpPr>
          <p:cNvPr id="3" name="Forme libre : forme 2">
            <a:extLst>
              <a:ext uri="{FF2B5EF4-FFF2-40B4-BE49-F238E27FC236}">
                <a16:creationId xmlns:a16="http://schemas.microsoft.com/office/drawing/2014/main" id="{2D43A6DE-ECE9-4330-B996-E692B38EBE40}"/>
              </a:ext>
            </a:extLst>
          </p:cNvPr>
          <p:cNvSpPr/>
          <p:nvPr/>
        </p:nvSpPr>
        <p:spPr>
          <a:xfrm>
            <a:off x="44640" y="439414"/>
            <a:ext cx="9029519" cy="2033506"/>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20B4EE"/>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EMISSION DU BON DE COMMANDE</a:t>
            </a:r>
          </a:p>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1400" b="1" i="0" u="none" strike="noStrike" baseline="0" dirty="0">
              <a:ln>
                <a:noFill/>
              </a:ln>
              <a:solidFill>
                <a:srgbClr val="FFFFFF"/>
              </a:solidFill>
              <a:latin typeface="Arial" pitchFamily="18"/>
              <a:ea typeface="Arial" pitchFamily="2"/>
              <a:cs typeface="Arial" pitchFamily="2"/>
            </a:endParaRPr>
          </a:p>
          <a:p>
            <a:pPr marL="0" marR="0" lvl="0" indent="0"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Après avoir </a:t>
            </a:r>
            <a:r>
              <a:rPr lang="fr-FR" sz="1400" b="1" dirty="0">
                <a:solidFill>
                  <a:srgbClr val="FFFFFF"/>
                </a:solidFill>
                <a:latin typeface="Arial" pitchFamily="18"/>
                <a:ea typeface="Arial" pitchFamily="2"/>
                <a:cs typeface="Arial" pitchFamily="2"/>
              </a:rPr>
              <a:t>sélectionné</a:t>
            </a:r>
            <a:r>
              <a:rPr lang="fr-FR" sz="1400" b="1" i="0" u="none" strike="noStrike" baseline="0" dirty="0">
                <a:ln>
                  <a:noFill/>
                </a:ln>
                <a:solidFill>
                  <a:srgbClr val="FFFFFF"/>
                </a:solidFill>
                <a:latin typeface="Arial" pitchFamily="18"/>
                <a:ea typeface="Arial" pitchFamily="2"/>
                <a:cs typeface="Arial" pitchFamily="2"/>
              </a:rPr>
              <a:t> un produit, une quantité et une date de livraison, Agrilocal affiche la liste des fournisseurs </a:t>
            </a:r>
            <a:r>
              <a:rPr lang="fr-FR" sz="1400" b="1" dirty="0">
                <a:solidFill>
                  <a:srgbClr val="FFFFFF"/>
                </a:solidFill>
                <a:latin typeface="Arial" pitchFamily="18"/>
                <a:ea typeface="Arial" pitchFamily="2"/>
                <a:cs typeface="Arial" pitchFamily="2"/>
              </a:rPr>
              <a:t>retenus, les trie par rang d’attribution et sélectionne automatiquement le fournisseur de rang 1.</a:t>
            </a:r>
            <a:endParaRPr lang="fr-FR" sz="1400" b="1" i="0" u="none" strike="noStrike" baseline="0" dirty="0">
              <a:ln>
                <a:noFill/>
              </a:ln>
              <a:solidFill>
                <a:srgbClr val="FFFFFF"/>
              </a:solidFill>
              <a:latin typeface="Arial" pitchFamily="18"/>
              <a:ea typeface="Arial" pitchFamily="2"/>
              <a:cs typeface="Arial" pitchFamily="2"/>
            </a:endParaRPr>
          </a:p>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1400" b="1" i="0" u="none" strike="noStrike" baseline="0" dirty="0">
              <a:ln>
                <a:noFill/>
              </a:ln>
              <a:solidFill>
                <a:srgbClr val="FFFFFF"/>
              </a:solidFill>
              <a:latin typeface="Arial" pitchFamily="18"/>
              <a:ea typeface="Arial" pitchFamily="2"/>
              <a:cs typeface="Arial" pitchFamily="2"/>
            </a:endParaRPr>
          </a:p>
          <a:p>
            <a:pPr marL="0" marR="0" lvl="0" indent="0"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dirty="0">
                <a:solidFill>
                  <a:srgbClr val="FFFFFF"/>
                </a:solidFill>
                <a:latin typeface="Arial" pitchFamily="18"/>
                <a:ea typeface="Arial" pitchFamily="2"/>
                <a:cs typeface="Arial" pitchFamily="2"/>
              </a:rPr>
              <a:t>Au cours du marché, si</a:t>
            </a:r>
            <a:r>
              <a:rPr lang="fr-FR" sz="1400" b="1" i="0" u="none" strike="noStrike" baseline="0" dirty="0">
                <a:ln>
                  <a:noFill/>
                </a:ln>
                <a:solidFill>
                  <a:srgbClr val="FFFFFF"/>
                </a:solidFill>
                <a:latin typeface="Arial" pitchFamily="18"/>
                <a:ea typeface="Arial" pitchFamily="2"/>
                <a:cs typeface="Arial" pitchFamily="2"/>
              </a:rPr>
              <a:t> vous souhaitez changer de fournisseur, vous devez cliquer sur le bouton« passer au fournisseur suivant. Il vous sera possible de changer votre choix sur le bon de commande suivant.</a:t>
            </a:r>
          </a:p>
        </p:txBody>
      </p:sp>
      <p:sp>
        <p:nvSpPr>
          <p:cNvPr id="4" name="Forme libre : forme 3">
            <a:extLst>
              <a:ext uri="{FF2B5EF4-FFF2-40B4-BE49-F238E27FC236}">
                <a16:creationId xmlns:a16="http://schemas.microsoft.com/office/drawing/2014/main" id="{4F39AB53-B4A3-4955-91E8-50256859AE4A}"/>
              </a:ext>
            </a:extLst>
          </p:cNvPr>
          <p:cNvSpPr/>
          <p:nvPr/>
        </p:nvSpPr>
        <p:spPr>
          <a:xfrm>
            <a:off x="821709" y="4787943"/>
            <a:ext cx="2038348" cy="18747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25560" cap="sq">
            <a:solidFill>
              <a:srgbClr val="FF0000"/>
            </a:solidFill>
            <a:prstDash val="solid"/>
            <a:miter/>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5" name="Forme libre : forme 4">
            <a:extLst>
              <a:ext uri="{FF2B5EF4-FFF2-40B4-BE49-F238E27FC236}">
                <a16:creationId xmlns:a16="http://schemas.microsoft.com/office/drawing/2014/main" id="{37C9FAFD-265E-45F2-9754-9C8119E7170A}"/>
              </a:ext>
            </a:extLst>
          </p:cNvPr>
          <p:cNvSpPr/>
          <p:nvPr/>
        </p:nvSpPr>
        <p:spPr>
          <a:xfrm>
            <a:off x="6720396" y="4702044"/>
            <a:ext cx="1074198" cy="18747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25560" cap="sq">
            <a:solidFill>
              <a:srgbClr val="FF0000"/>
            </a:solidFill>
            <a:prstDash val="solid"/>
            <a:miter/>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6" name="Forme libre : forme 5">
            <a:extLst>
              <a:ext uri="{FF2B5EF4-FFF2-40B4-BE49-F238E27FC236}">
                <a16:creationId xmlns:a16="http://schemas.microsoft.com/office/drawing/2014/main" id="{F8AB677B-A0ED-4349-81C8-DFACB4880E04}"/>
              </a:ext>
            </a:extLst>
          </p:cNvPr>
          <p:cNvSpPr/>
          <p:nvPr/>
        </p:nvSpPr>
        <p:spPr>
          <a:xfrm>
            <a:off x="6214575" y="6565859"/>
            <a:ext cx="2352376" cy="163415"/>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25560" cap="sq">
            <a:solidFill>
              <a:srgbClr val="FF0000"/>
            </a:solidFill>
            <a:prstDash val="solid"/>
            <a:miter/>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7" name="Forme libre : forme 6">
            <a:extLst>
              <a:ext uri="{FF2B5EF4-FFF2-40B4-BE49-F238E27FC236}">
                <a16:creationId xmlns:a16="http://schemas.microsoft.com/office/drawing/2014/main" id="{72B829E1-0657-4227-8937-480D1BE9D90C}"/>
              </a:ext>
            </a:extLst>
          </p:cNvPr>
          <p:cNvSpPr/>
          <p:nvPr/>
        </p:nvSpPr>
        <p:spPr>
          <a:xfrm>
            <a:off x="995400" y="46080"/>
            <a:ext cx="8086679" cy="45971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2400" b="1" i="0" u="none" strike="noStrike" baseline="0" dirty="0">
                <a:ln>
                  <a:noFill/>
                </a:ln>
                <a:solidFill>
                  <a:srgbClr val="00733C"/>
                </a:solidFill>
                <a:latin typeface="Arial" pitchFamily="18"/>
                <a:ea typeface="Arial" pitchFamily="2"/>
                <a:cs typeface="Arial" pitchFamily="2"/>
              </a:rPr>
              <a:t>MULTI ATTRIBUTION: Attribution « en cascade »</a:t>
            </a:r>
          </a:p>
        </p:txBody>
      </p:sp>
      <p:sp>
        <p:nvSpPr>
          <p:cNvPr id="8" name="Forme libre : forme 7">
            <a:extLst>
              <a:ext uri="{FF2B5EF4-FFF2-40B4-BE49-F238E27FC236}">
                <a16:creationId xmlns:a16="http://schemas.microsoft.com/office/drawing/2014/main" id="{3A851427-C934-470B-8357-22AB9822C8FF}"/>
              </a:ext>
            </a:extLst>
          </p:cNvPr>
          <p:cNvSpPr/>
          <p:nvPr/>
        </p:nvSpPr>
        <p:spPr>
          <a:xfrm>
            <a:off x="304920" y="123840"/>
            <a:ext cx="293400" cy="3049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C00000"/>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9" name="Forme libre : forme 8">
            <a:extLst>
              <a:ext uri="{FF2B5EF4-FFF2-40B4-BE49-F238E27FC236}">
                <a16:creationId xmlns:a16="http://schemas.microsoft.com/office/drawing/2014/main" id="{BBA3434C-3BD4-467A-AFBB-180EADCBE293}"/>
              </a:ext>
            </a:extLst>
          </p:cNvPr>
          <p:cNvSpPr/>
          <p:nvPr/>
        </p:nvSpPr>
        <p:spPr>
          <a:xfrm>
            <a:off x="696960" y="123840"/>
            <a:ext cx="293760" cy="3049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3C139"/>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0" name="Forme libre : forme 9">
            <a:extLst>
              <a:ext uri="{FF2B5EF4-FFF2-40B4-BE49-F238E27FC236}">
                <a16:creationId xmlns:a16="http://schemas.microsoft.com/office/drawing/2014/main" id="{3DDB015B-720E-4A2B-9652-4B11311A1BEF}"/>
              </a:ext>
            </a:extLst>
          </p:cNvPr>
          <p:cNvSpPr/>
          <p:nvPr/>
        </p:nvSpPr>
        <p:spPr>
          <a:xfrm>
            <a:off x="108000" y="6453359"/>
            <a:ext cx="9144000" cy="404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noAutofit/>
          </a:bodyPr>
          <a:lstStyle/>
          <a:p>
            <a:pPr marL="0" marR="0" lvl="0" indent="0" algn="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38975AA7-0ADA-4E74-9593-649D3A5889C9}" type="slidenum">
              <a:rPr/>
              <a:t>85</a:t>
            </a:fld>
            <a:endParaRPr lang="fr-FR" sz="1800" b="1" i="0" u="none" strike="noStrike" baseline="0" dirty="0">
              <a:ln>
                <a:noFill/>
              </a:ln>
              <a:solidFill>
                <a:srgbClr val="948A54"/>
              </a:solidFill>
              <a:latin typeface="Arial" pitchFamily="18"/>
              <a:ea typeface="Arial" pitchFamily="2"/>
              <a:cs typeface="Arial" pitchFamily="2"/>
            </a:endParaRPr>
          </a:p>
        </p:txBody>
      </p:sp>
      <p:sp>
        <p:nvSpPr>
          <p:cNvPr id="2" name="Rectangle 1">
            <a:extLst>
              <a:ext uri="{FF2B5EF4-FFF2-40B4-BE49-F238E27FC236}">
                <a16:creationId xmlns:a16="http://schemas.microsoft.com/office/drawing/2014/main" id="{23F56692-4D1C-4DC6-B9F4-2854775166F4}"/>
              </a:ext>
            </a:extLst>
          </p:cNvPr>
          <p:cNvSpPr/>
          <p:nvPr/>
        </p:nvSpPr>
        <p:spPr>
          <a:xfrm>
            <a:off x="304920" y="3952875"/>
            <a:ext cx="904755" cy="1874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1" name="Image 10">
            <a:extLst>
              <a:ext uri="{FF2B5EF4-FFF2-40B4-BE49-F238E27FC236}">
                <a16:creationId xmlns:a16="http://schemas.microsoft.com/office/drawing/2014/main" id="{3B60D162-F184-4BAA-853E-38110FBBE0F4}"/>
              </a:ext>
            </a:extLst>
          </p:cNvPr>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2195006" y="3743193"/>
            <a:ext cx="2581275" cy="606703"/>
          </a:xfrm>
          <a:prstGeom prst="rect">
            <a:avLst/>
          </a:prstGeom>
          <a:ln w="19050">
            <a:solidFill>
              <a:srgbClr val="20B4EE"/>
            </a:solidFill>
          </a:ln>
        </p:spPr>
      </p:pic>
      <p:sp>
        <p:nvSpPr>
          <p:cNvPr id="15" name="Triangle isocèle 14">
            <a:extLst>
              <a:ext uri="{FF2B5EF4-FFF2-40B4-BE49-F238E27FC236}">
                <a16:creationId xmlns:a16="http://schemas.microsoft.com/office/drawing/2014/main" id="{A5D833C8-0DEE-4DA5-B016-F8442C5DE0CD}"/>
              </a:ext>
            </a:extLst>
          </p:cNvPr>
          <p:cNvSpPr/>
          <p:nvPr/>
        </p:nvSpPr>
        <p:spPr>
          <a:xfrm rot="16200000">
            <a:off x="1362966" y="3467211"/>
            <a:ext cx="476130" cy="1149849"/>
          </a:xfrm>
          <a:prstGeom prst="triangle">
            <a:avLst/>
          </a:prstGeom>
          <a:solidFill>
            <a:schemeClr val="bg1">
              <a:lumMod val="95000"/>
            </a:schemeClr>
          </a:solidFill>
          <a:ln>
            <a:solidFill>
              <a:srgbClr val="20B4E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 name="Rectangle 16">
            <a:extLst>
              <a:ext uri="{FF2B5EF4-FFF2-40B4-BE49-F238E27FC236}">
                <a16:creationId xmlns:a16="http://schemas.microsoft.com/office/drawing/2014/main" id="{2D737502-97C3-4FE0-8318-762BC5456946}"/>
              </a:ext>
            </a:extLst>
          </p:cNvPr>
          <p:cNvSpPr/>
          <p:nvPr/>
        </p:nvSpPr>
        <p:spPr>
          <a:xfrm>
            <a:off x="4776281" y="3730238"/>
            <a:ext cx="1110036" cy="619658"/>
          </a:xfrm>
          <a:prstGeom prst="rect">
            <a:avLst/>
          </a:prstGeom>
          <a:solidFill>
            <a:srgbClr val="20B4EE"/>
          </a:solidFill>
          <a:ln>
            <a:solidFill>
              <a:srgbClr val="20B4E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000" dirty="0">
                <a:latin typeface="Arial" panose="020B0604020202020204" pitchFamily="34" charset="0"/>
                <a:cs typeface="Arial" panose="020B0604020202020204" pitchFamily="34" charset="0"/>
              </a:rPr>
              <a:t>Etat d’avancement par produit et par fournisseur</a:t>
            </a:r>
          </a:p>
        </p:txBody>
      </p:sp>
      <p:sp>
        <p:nvSpPr>
          <p:cNvPr id="13" name="Forme libre : forme 12">
            <a:extLst>
              <a:ext uri="{FF2B5EF4-FFF2-40B4-BE49-F238E27FC236}">
                <a16:creationId xmlns:a16="http://schemas.microsoft.com/office/drawing/2014/main" id="{AA6E048E-3F4F-CC22-4B14-0A985861C1C6}"/>
              </a:ext>
            </a:extLst>
          </p:cNvPr>
          <p:cNvSpPr/>
          <p:nvPr/>
        </p:nvSpPr>
        <p:spPr>
          <a:xfrm>
            <a:off x="3548145" y="2439259"/>
            <a:ext cx="2230486" cy="239247"/>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25560" cap="sq">
            <a:solidFill>
              <a:srgbClr val="FF0000"/>
            </a:solidFill>
            <a:prstDash val="solid"/>
            <a:miter/>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name="page71">
    <p:spTree>
      <p:nvGrpSpPr>
        <p:cNvPr id="1" name=""/>
        <p:cNvGrpSpPr/>
        <p:nvPr/>
      </p:nvGrpSpPr>
      <p:grpSpPr>
        <a:xfrm>
          <a:off x="0" y="0"/>
          <a:ext cx="0" cy="0"/>
          <a:chOff x="0" y="0"/>
          <a:chExt cx="0" cy="0"/>
        </a:xfrm>
      </p:grpSpPr>
      <p:pic>
        <p:nvPicPr>
          <p:cNvPr id="2" name="Image 1">
            <a:extLst>
              <a:ext uri="{FF2B5EF4-FFF2-40B4-BE49-F238E27FC236}">
                <a16:creationId xmlns:a16="http://schemas.microsoft.com/office/drawing/2014/main" id="{CBC79D03-60A9-45FA-8C1D-21D76F959869}"/>
              </a:ext>
            </a:extLst>
          </p:cNvPr>
          <p:cNvPicPr>
            <a:picLocks noChangeAspect="1"/>
          </p:cNvPicPr>
          <p:nvPr/>
        </p:nvPicPr>
        <p:blipFill>
          <a:blip r:embed="rId3">
            <a:lum/>
            <a:alphaModFix/>
            <a:extLst>
              <a:ext uri="{28A0092B-C50C-407E-A947-70E740481C1C}">
                <a14:useLocalDpi xmlns:a14="http://schemas.microsoft.com/office/drawing/2010/main" val="0"/>
              </a:ext>
            </a:extLst>
          </a:blip>
          <a:srcRect/>
          <a:stretch>
            <a:fillRect/>
          </a:stretch>
        </p:blipFill>
        <p:spPr>
          <a:xfrm>
            <a:off x="44280" y="2165400"/>
            <a:ext cx="9028440" cy="4070160"/>
          </a:xfrm>
          <a:prstGeom prst="rect">
            <a:avLst/>
          </a:prstGeom>
          <a:noFill/>
          <a:ln>
            <a:noFill/>
          </a:ln>
        </p:spPr>
      </p:pic>
      <p:sp>
        <p:nvSpPr>
          <p:cNvPr id="3" name="Forme libre : forme 2">
            <a:extLst>
              <a:ext uri="{FF2B5EF4-FFF2-40B4-BE49-F238E27FC236}">
                <a16:creationId xmlns:a16="http://schemas.microsoft.com/office/drawing/2014/main" id="{540A84A7-A190-4CAD-98DF-41D6F8F5EE65}"/>
              </a:ext>
            </a:extLst>
          </p:cNvPr>
          <p:cNvSpPr/>
          <p:nvPr/>
        </p:nvSpPr>
        <p:spPr>
          <a:xfrm>
            <a:off x="52560" y="720719"/>
            <a:ext cx="9029519" cy="13726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20B4EE"/>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Les marchés à bons de commandes dont la date de fin de marché n'est pas dépassée sont dans l'onglet Tableau de bord, avec un statut « commandé ». Les autres se trouvent dans l'onglet Consultations fermées.</a:t>
            </a:r>
          </a:p>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En cliquant sur la ligne de la consultation, vous pouvez visualiser le détail du marché, accéder au règlement de consultation et suivre l'avancement du marché.  </a:t>
            </a:r>
          </a:p>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1400" b="1" i="0" u="none" strike="noStrike" baseline="0" dirty="0">
              <a:ln>
                <a:noFill/>
              </a:ln>
              <a:solidFill>
                <a:srgbClr val="FFFFFF"/>
              </a:solidFill>
              <a:latin typeface="Arial" pitchFamily="18"/>
              <a:ea typeface="Arial" pitchFamily="2"/>
              <a:cs typeface="Arial" pitchFamily="2"/>
            </a:endParaRPr>
          </a:p>
        </p:txBody>
      </p:sp>
      <p:sp>
        <p:nvSpPr>
          <p:cNvPr id="4" name="Forme libre : forme 3">
            <a:extLst>
              <a:ext uri="{FF2B5EF4-FFF2-40B4-BE49-F238E27FC236}">
                <a16:creationId xmlns:a16="http://schemas.microsoft.com/office/drawing/2014/main" id="{0792B70F-660A-4980-AA28-D9AC2463423D}"/>
              </a:ext>
            </a:extLst>
          </p:cNvPr>
          <p:cNvSpPr/>
          <p:nvPr/>
        </p:nvSpPr>
        <p:spPr>
          <a:xfrm>
            <a:off x="995400" y="46080"/>
            <a:ext cx="8086679" cy="45971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2400" b="1" i="0" u="none" strike="noStrike" baseline="0" dirty="0">
                <a:ln>
                  <a:noFill/>
                </a:ln>
                <a:solidFill>
                  <a:srgbClr val="00733C"/>
                </a:solidFill>
                <a:latin typeface="Arial" pitchFamily="18"/>
                <a:ea typeface="Arial" pitchFamily="2"/>
                <a:cs typeface="Arial" pitchFamily="2"/>
              </a:rPr>
              <a:t>ETAT D'AVANCEMENT DU MARCHE</a:t>
            </a:r>
          </a:p>
        </p:txBody>
      </p:sp>
      <p:sp>
        <p:nvSpPr>
          <p:cNvPr id="5" name="Forme libre : forme 4">
            <a:extLst>
              <a:ext uri="{FF2B5EF4-FFF2-40B4-BE49-F238E27FC236}">
                <a16:creationId xmlns:a16="http://schemas.microsoft.com/office/drawing/2014/main" id="{219D3EDC-BB2D-4FCC-A7EB-5D44CEE9CE54}"/>
              </a:ext>
            </a:extLst>
          </p:cNvPr>
          <p:cNvSpPr/>
          <p:nvPr/>
        </p:nvSpPr>
        <p:spPr>
          <a:xfrm>
            <a:off x="304920" y="123840"/>
            <a:ext cx="293400" cy="3049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C00000"/>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6" name="Forme libre : forme 5">
            <a:extLst>
              <a:ext uri="{FF2B5EF4-FFF2-40B4-BE49-F238E27FC236}">
                <a16:creationId xmlns:a16="http://schemas.microsoft.com/office/drawing/2014/main" id="{F71950E4-C476-424C-81EA-811354DDF647}"/>
              </a:ext>
            </a:extLst>
          </p:cNvPr>
          <p:cNvSpPr/>
          <p:nvPr/>
        </p:nvSpPr>
        <p:spPr>
          <a:xfrm>
            <a:off x="696960" y="123840"/>
            <a:ext cx="293760" cy="3049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3C139"/>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7" name="Forme libre : forme 6">
            <a:extLst>
              <a:ext uri="{FF2B5EF4-FFF2-40B4-BE49-F238E27FC236}">
                <a16:creationId xmlns:a16="http://schemas.microsoft.com/office/drawing/2014/main" id="{9FD0DE1F-E0DA-4EED-AF1E-5F4C0797EBB6}"/>
              </a:ext>
            </a:extLst>
          </p:cNvPr>
          <p:cNvSpPr/>
          <p:nvPr/>
        </p:nvSpPr>
        <p:spPr>
          <a:xfrm>
            <a:off x="108000" y="6453359"/>
            <a:ext cx="9144000" cy="404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noAutofit/>
          </a:bodyPr>
          <a:lstStyle/>
          <a:p>
            <a:pPr marL="0" marR="0" lvl="0" indent="0" algn="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634F6661-66E7-417D-AE9C-433CB75CE086}" type="slidenum">
              <a:rPr/>
              <a:t>86</a:t>
            </a:fld>
            <a:endParaRPr lang="fr-FR" sz="1800" b="1" i="0" u="none" strike="noStrike" baseline="0" dirty="0">
              <a:ln>
                <a:noFill/>
              </a:ln>
              <a:solidFill>
                <a:srgbClr val="948A54"/>
              </a:solidFill>
              <a:latin typeface="Arial" pitchFamily="18"/>
              <a:ea typeface="Arial" pitchFamily="2"/>
              <a:cs typeface="Arial" pitchFamily="2"/>
            </a:endParaRPr>
          </a:p>
        </p:txBody>
      </p:sp>
      <p:sp>
        <p:nvSpPr>
          <p:cNvPr id="8" name="Forme libre : forme 7">
            <a:extLst>
              <a:ext uri="{FF2B5EF4-FFF2-40B4-BE49-F238E27FC236}">
                <a16:creationId xmlns:a16="http://schemas.microsoft.com/office/drawing/2014/main" id="{28B5576B-00A4-4524-A82C-B6E12F1ACA18}"/>
              </a:ext>
            </a:extLst>
          </p:cNvPr>
          <p:cNvSpPr/>
          <p:nvPr/>
        </p:nvSpPr>
        <p:spPr>
          <a:xfrm>
            <a:off x="4356000" y="2647800"/>
            <a:ext cx="2808360" cy="52019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E3001E"/>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Reprise des informations principales du marché</a:t>
            </a:r>
          </a:p>
        </p:txBody>
      </p:sp>
      <p:cxnSp>
        <p:nvCxnSpPr>
          <p:cNvPr id="9" name="Connecteur droit avec flèche 8">
            <a:extLst>
              <a:ext uri="{FF2B5EF4-FFF2-40B4-BE49-F238E27FC236}">
                <a16:creationId xmlns:a16="http://schemas.microsoft.com/office/drawing/2014/main" id="{BB67876A-F582-46C4-8442-FA26BBEE0758}"/>
              </a:ext>
            </a:extLst>
          </p:cNvPr>
          <p:cNvCxnSpPr>
            <a:stCxn id="8" idx="3"/>
          </p:cNvCxnSpPr>
          <p:nvPr/>
        </p:nvCxnSpPr>
        <p:spPr>
          <a:xfrm flipH="1">
            <a:off x="3023640" y="2907720"/>
            <a:ext cx="1332360" cy="173880"/>
          </a:xfrm>
          <a:prstGeom prst="straightConnector1">
            <a:avLst/>
          </a:prstGeom>
          <a:noFill/>
          <a:ln w="25560" cap="sq">
            <a:solidFill>
              <a:srgbClr val="FF0000"/>
            </a:solidFill>
            <a:prstDash val="solid"/>
            <a:miter/>
            <a:tailEnd type="arrow"/>
          </a:ln>
        </p:spPr>
      </p:cxnSp>
      <p:sp>
        <p:nvSpPr>
          <p:cNvPr id="10" name="Forme libre : forme 9">
            <a:extLst>
              <a:ext uri="{FF2B5EF4-FFF2-40B4-BE49-F238E27FC236}">
                <a16:creationId xmlns:a16="http://schemas.microsoft.com/office/drawing/2014/main" id="{90D87917-BA64-4FDD-ACEC-FB47DC3C133A}"/>
              </a:ext>
            </a:extLst>
          </p:cNvPr>
          <p:cNvSpPr/>
          <p:nvPr/>
        </p:nvSpPr>
        <p:spPr>
          <a:xfrm>
            <a:off x="287280" y="6319800"/>
            <a:ext cx="1928879" cy="52019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64A0"/>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Accès au règlement de consultation</a:t>
            </a:r>
          </a:p>
        </p:txBody>
      </p:sp>
      <p:cxnSp>
        <p:nvCxnSpPr>
          <p:cNvPr id="11" name="Connecteur droit avec flèche 10">
            <a:extLst>
              <a:ext uri="{FF2B5EF4-FFF2-40B4-BE49-F238E27FC236}">
                <a16:creationId xmlns:a16="http://schemas.microsoft.com/office/drawing/2014/main" id="{BA929235-AE5B-4857-81F3-5FDEED729BB8}"/>
              </a:ext>
            </a:extLst>
          </p:cNvPr>
          <p:cNvCxnSpPr>
            <a:stCxn id="10" idx="1"/>
          </p:cNvCxnSpPr>
          <p:nvPr/>
        </p:nvCxnSpPr>
        <p:spPr>
          <a:xfrm flipV="1">
            <a:off x="2216160" y="6190920"/>
            <a:ext cx="431640" cy="388800"/>
          </a:xfrm>
          <a:prstGeom prst="straightConnector1">
            <a:avLst/>
          </a:prstGeom>
          <a:noFill/>
          <a:ln w="25560" cap="sq">
            <a:solidFill>
              <a:srgbClr val="0064A0"/>
            </a:solidFill>
            <a:prstDash val="solid"/>
            <a:miter/>
            <a:tailEnd type="arrow"/>
          </a:ln>
        </p:spPr>
      </p:cxnSp>
      <p:sp>
        <p:nvSpPr>
          <p:cNvPr id="12" name="Forme libre : forme 11">
            <a:extLst>
              <a:ext uri="{FF2B5EF4-FFF2-40B4-BE49-F238E27FC236}">
                <a16:creationId xmlns:a16="http://schemas.microsoft.com/office/drawing/2014/main" id="{2DD96218-B66E-4FB9-98D2-7DF77B6C63ED}"/>
              </a:ext>
            </a:extLst>
          </p:cNvPr>
          <p:cNvSpPr/>
          <p:nvPr/>
        </p:nvSpPr>
        <p:spPr>
          <a:xfrm>
            <a:off x="144360" y="3887640"/>
            <a:ext cx="3888000" cy="1159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733C"/>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ヒラギノ角ゴ Pro W3" pitchFamily="2"/>
                <a:cs typeface="ヒラギノ角ゴ Pro W3" pitchFamily="2"/>
              </a:rPr>
              <a:t>Les quantités déjà commandées pour chaque produit et les sommes déjà engagées sont affichées.</a:t>
            </a:r>
          </a:p>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ヒラギノ角ゴ Pro W3" pitchFamily="2"/>
                <a:cs typeface="ヒラギノ角ゴ Pro W3" pitchFamily="2"/>
              </a:rPr>
              <a:t>NB : une alerte visuelle apparaît quand la quantité ou le volume financier est dépassé</a:t>
            </a:r>
          </a:p>
        </p:txBody>
      </p:sp>
      <p:cxnSp>
        <p:nvCxnSpPr>
          <p:cNvPr id="13" name="Connecteur droit avec flèche 12">
            <a:extLst>
              <a:ext uri="{FF2B5EF4-FFF2-40B4-BE49-F238E27FC236}">
                <a16:creationId xmlns:a16="http://schemas.microsoft.com/office/drawing/2014/main" id="{7D1148BF-7064-4630-A00D-55B359CFB593}"/>
              </a:ext>
            </a:extLst>
          </p:cNvPr>
          <p:cNvCxnSpPr>
            <a:stCxn id="12" idx="2"/>
            <a:endCxn id="14" idx="0"/>
          </p:cNvCxnSpPr>
          <p:nvPr/>
        </p:nvCxnSpPr>
        <p:spPr>
          <a:xfrm>
            <a:off x="2088360" y="5047200"/>
            <a:ext cx="360360" cy="461520"/>
          </a:xfrm>
          <a:prstGeom prst="straightConnector1">
            <a:avLst/>
          </a:prstGeom>
          <a:noFill/>
          <a:ln w="25560" cap="sq">
            <a:solidFill>
              <a:srgbClr val="009900"/>
            </a:solidFill>
            <a:prstDash val="solid"/>
            <a:miter/>
            <a:tailEnd type="arrow"/>
          </a:ln>
        </p:spPr>
      </p:cxnSp>
      <p:sp>
        <p:nvSpPr>
          <p:cNvPr id="14" name="Forme libre : forme 13">
            <a:extLst>
              <a:ext uri="{FF2B5EF4-FFF2-40B4-BE49-F238E27FC236}">
                <a16:creationId xmlns:a16="http://schemas.microsoft.com/office/drawing/2014/main" id="{7B71417C-4307-4950-A73A-7C6A482C1A3B}"/>
              </a:ext>
            </a:extLst>
          </p:cNvPr>
          <p:cNvSpPr/>
          <p:nvPr/>
        </p:nvSpPr>
        <p:spPr>
          <a:xfrm>
            <a:off x="1368360" y="5508720"/>
            <a:ext cx="2160720" cy="503280"/>
          </a:xfrm>
          <a:custGeom>
            <a:avLst>
              <a:gd name="f0" fmla="val 68"/>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no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5" name="Forme libre : forme 14">
            <a:extLst>
              <a:ext uri="{FF2B5EF4-FFF2-40B4-BE49-F238E27FC236}">
                <a16:creationId xmlns:a16="http://schemas.microsoft.com/office/drawing/2014/main" id="{2FC056AD-9002-4578-BAC8-5BFD7B8D0C24}"/>
              </a:ext>
            </a:extLst>
          </p:cNvPr>
          <p:cNvSpPr/>
          <p:nvPr/>
        </p:nvSpPr>
        <p:spPr>
          <a:xfrm>
            <a:off x="6048360" y="4824360"/>
            <a:ext cx="2719440" cy="9464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78E03"/>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Si la quantité maximale prévue dans le marché n'est pas dépassée, vous pouvez émettre un bon de commande</a:t>
            </a:r>
          </a:p>
        </p:txBody>
      </p:sp>
      <p:cxnSp>
        <p:nvCxnSpPr>
          <p:cNvPr id="16" name="Connecteur droit avec flèche 15">
            <a:extLst>
              <a:ext uri="{FF2B5EF4-FFF2-40B4-BE49-F238E27FC236}">
                <a16:creationId xmlns:a16="http://schemas.microsoft.com/office/drawing/2014/main" id="{4C757161-39EB-46E1-AA7D-E60A684CB917}"/>
              </a:ext>
            </a:extLst>
          </p:cNvPr>
          <p:cNvCxnSpPr>
            <a:stCxn id="15" idx="2"/>
            <a:endCxn id="17" idx="0"/>
          </p:cNvCxnSpPr>
          <p:nvPr/>
        </p:nvCxnSpPr>
        <p:spPr>
          <a:xfrm>
            <a:off x="7408080" y="5770800"/>
            <a:ext cx="512100" cy="277560"/>
          </a:xfrm>
          <a:prstGeom prst="straightConnector1">
            <a:avLst/>
          </a:prstGeom>
          <a:noFill/>
          <a:ln w="25560" cap="sq">
            <a:solidFill>
              <a:srgbClr val="F78E03"/>
            </a:solidFill>
            <a:prstDash val="solid"/>
            <a:miter/>
            <a:tailEnd type="arrow"/>
          </a:ln>
        </p:spPr>
      </p:cxnSp>
      <p:sp>
        <p:nvSpPr>
          <p:cNvPr id="17" name="Forme libre : forme 16">
            <a:extLst>
              <a:ext uri="{FF2B5EF4-FFF2-40B4-BE49-F238E27FC236}">
                <a16:creationId xmlns:a16="http://schemas.microsoft.com/office/drawing/2014/main" id="{832365D4-5BD7-41E7-9936-2821DAE39BF0}"/>
              </a:ext>
            </a:extLst>
          </p:cNvPr>
          <p:cNvSpPr/>
          <p:nvPr/>
        </p:nvSpPr>
        <p:spPr>
          <a:xfrm>
            <a:off x="7128000" y="6048360"/>
            <a:ext cx="1584360" cy="144360"/>
          </a:xfrm>
          <a:custGeom>
            <a:avLst>
              <a:gd name="f0" fmla="val 24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no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8" name="Forme libre : forme 17">
            <a:extLst>
              <a:ext uri="{FF2B5EF4-FFF2-40B4-BE49-F238E27FC236}">
                <a16:creationId xmlns:a16="http://schemas.microsoft.com/office/drawing/2014/main" id="{EB63C81E-AA8B-4E30-96B4-A079399650D5}"/>
              </a:ext>
            </a:extLst>
          </p:cNvPr>
          <p:cNvSpPr/>
          <p:nvPr/>
        </p:nvSpPr>
        <p:spPr>
          <a:xfrm>
            <a:off x="3382920" y="5184720"/>
            <a:ext cx="2376360" cy="7333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E3001E"/>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Voir les bons de commandes</a:t>
            </a:r>
          </a:p>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déjà émis</a:t>
            </a:r>
          </a:p>
        </p:txBody>
      </p:sp>
      <p:sp>
        <p:nvSpPr>
          <p:cNvPr id="19" name="Forme libre : forme 18">
            <a:extLst>
              <a:ext uri="{FF2B5EF4-FFF2-40B4-BE49-F238E27FC236}">
                <a16:creationId xmlns:a16="http://schemas.microsoft.com/office/drawing/2014/main" id="{76ED680F-5059-4191-8E56-8A5503A10EF4}"/>
              </a:ext>
            </a:extLst>
          </p:cNvPr>
          <p:cNvSpPr/>
          <p:nvPr/>
        </p:nvSpPr>
        <p:spPr>
          <a:xfrm>
            <a:off x="5327640" y="6048360"/>
            <a:ext cx="1655640" cy="144360"/>
          </a:xfrm>
          <a:custGeom>
            <a:avLst>
              <a:gd name="f0" fmla="val 24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no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cxnSp>
        <p:nvCxnSpPr>
          <p:cNvPr id="20" name="Connecteur droit avec flèche 19">
            <a:extLst>
              <a:ext uri="{FF2B5EF4-FFF2-40B4-BE49-F238E27FC236}">
                <a16:creationId xmlns:a16="http://schemas.microsoft.com/office/drawing/2014/main" id="{FA05E9DA-9965-4139-8D0D-4BCDE235A2A9}"/>
              </a:ext>
            </a:extLst>
          </p:cNvPr>
          <p:cNvCxnSpPr>
            <a:stCxn id="18" idx="2"/>
            <a:endCxn id="19" idx="3"/>
          </p:cNvCxnSpPr>
          <p:nvPr/>
        </p:nvCxnSpPr>
        <p:spPr>
          <a:xfrm>
            <a:off x="4571100" y="5918040"/>
            <a:ext cx="756540" cy="202500"/>
          </a:xfrm>
          <a:prstGeom prst="straightConnector1">
            <a:avLst/>
          </a:prstGeom>
          <a:noFill/>
          <a:ln w="25560" cap="sq">
            <a:solidFill>
              <a:srgbClr val="FF0000"/>
            </a:solidFill>
            <a:prstDash val="solid"/>
            <a:miter/>
            <a:tailEnd type="arrow"/>
          </a:ln>
        </p:spPr>
      </p:cxnSp>
      <p:pic>
        <p:nvPicPr>
          <p:cNvPr id="21" name="Image 20">
            <a:extLst>
              <a:ext uri="{FF2B5EF4-FFF2-40B4-BE49-F238E27FC236}">
                <a16:creationId xmlns:a16="http://schemas.microsoft.com/office/drawing/2014/main" id="{3F789970-C11D-409C-9A05-E8641F658B1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59464" y="2783767"/>
            <a:ext cx="1382796" cy="82823"/>
          </a:xfrm>
          <a:prstGeom prst="rect">
            <a:avLst/>
          </a:prstGeom>
        </p:spPr>
      </p:pic>
      <p:pic>
        <p:nvPicPr>
          <p:cNvPr id="22" name="Image 21">
            <a:extLst>
              <a:ext uri="{FF2B5EF4-FFF2-40B4-BE49-F238E27FC236}">
                <a16:creationId xmlns:a16="http://schemas.microsoft.com/office/drawing/2014/main" id="{C59DA670-3947-4549-AF0B-A867585190D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459464" y="3549968"/>
            <a:ext cx="1100856" cy="83761"/>
          </a:xfrm>
          <a:prstGeom prst="rect">
            <a:avLst/>
          </a:prstGeom>
        </p:spPr>
      </p:pic>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Image 21">
            <a:extLst>
              <a:ext uri="{FF2B5EF4-FFF2-40B4-BE49-F238E27FC236}">
                <a16:creationId xmlns:a16="http://schemas.microsoft.com/office/drawing/2014/main" id="{8DAEC1C6-2218-FF7F-FA38-9F1ACF4A9652}"/>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50970" y="2015277"/>
            <a:ext cx="8832698" cy="4438082"/>
          </a:xfrm>
          <a:prstGeom prst="rect">
            <a:avLst/>
          </a:prstGeom>
        </p:spPr>
      </p:pic>
      <p:sp>
        <p:nvSpPr>
          <p:cNvPr id="3" name="Forme libre : forme 2">
            <a:extLst>
              <a:ext uri="{FF2B5EF4-FFF2-40B4-BE49-F238E27FC236}">
                <a16:creationId xmlns:a16="http://schemas.microsoft.com/office/drawing/2014/main" id="{540A84A7-A190-4CAD-98DF-41D6F8F5EE65}"/>
              </a:ext>
            </a:extLst>
          </p:cNvPr>
          <p:cNvSpPr/>
          <p:nvPr/>
        </p:nvSpPr>
        <p:spPr>
          <a:xfrm>
            <a:off x="52560" y="720719"/>
            <a:ext cx="9029519" cy="740845"/>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20B4EE"/>
          </a:solidFill>
          <a:ln>
            <a:noFill/>
            <a:prstDash val="solid"/>
          </a:ln>
        </p:spPr>
        <p:txBody>
          <a:bodyPr vert="horz" wrap="square" lIns="90000" tIns="46800" rIns="90000" bIns="46800" anchor="t" anchorCtr="0" compatLnSpc="1">
            <a:spAutoFit/>
          </a:bodyPr>
          <a:lstStyle/>
          <a:p>
            <a:pPr marL="0" marR="0" lvl="0" indent="0"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dirty="0">
                <a:solidFill>
                  <a:srgbClr val="FFFFFF"/>
                </a:solidFill>
                <a:latin typeface="Arial" pitchFamily="18"/>
                <a:ea typeface="Arial" pitchFamily="2"/>
                <a:cs typeface="Arial" pitchFamily="2"/>
              </a:rPr>
              <a:t>Vous pouvez émettre autant de bons de commande que nécessaire p</a:t>
            </a:r>
            <a:r>
              <a:rPr lang="fr-FR" sz="1400" b="1" i="0" u="none" strike="noStrike" baseline="0" dirty="0">
                <a:ln>
                  <a:noFill/>
                </a:ln>
                <a:solidFill>
                  <a:srgbClr val="FFFFFF"/>
                </a:solidFill>
                <a:latin typeface="Arial" pitchFamily="18"/>
                <a:ea typeface="Arial" pitchFamily="2"/>
                <a:cs typeface="Arial" pitchFamily="2"/>
              </a:rPr>
              <a:t>endant la durée de votre marché, et dans la limite de la quantité fixée.</a:t>
            </a:r>
          </a:p>
          <a:p>
            <a:pPr marL="0" marR="0" lvl="0" indent="0"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dirty="0">
                <a:solidFill>
                  <a:srgbClr val="FFFFFF"/>
                </a:solidFill>
                <a:latin typeface="Arial" pitchFamily="18"/>
                <a:ea typeface="Arial" pitchFamily="2"/>
                <a:cs typeface="Arial" pitchFamily="2"/>
              </a:rPr>
              <a:t>Vous avez la possibilité de planifier vos commandes sur plusieurs dates de livraison en une seule fois.</a:t>
            </a:r>
          </a:p>
        </p:txBody>
      </p:sp>
      <p:sp>
        <p:nvSpPr>
          <p:cNvPr id="4" name="Forme libre : forme 3">
            <a:extLst>
              <a:ext uri="{FF2B5EF4-FFF2-40B4-BE49-F238E27FC236}">
                <a16:creationId xmlns:a16="http://schemas.microsoft.com/office/drawing/2014/main" id="{0792B70F-660A-4980-AA28-D9AC2463423D}"/>
              </a:ext>
            </a:extLst>
          </p:cNvPr>
          <p:cNvSpPr/>
          <p:nvPr/>
        </p:nvSpPr>
        <p:spPr>
          <a:xfrm>
            <a:off x="995400" y="46080"/>
            <a:ext cx="8086679" cy="45971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2400" b="1" dirty="0">
                <a:solidFill>
                  <a:srgbClr val="00733C"/>
                </a:solidFill>
                <a:latin typeface="Arial" pitchFamily="18"/>
                <a:ea typeface="Arial" pitchFamily="2"/>
                <a:cs typeface="Arial" pitchFamily="2"/>
              </a:rPr>
              <a:t>EMETTRE UN BON DE COMMANDE</a:t>
            </a:r>
            <a:endParaRPr lang="fr-FR" sz="2400" b="1" i="0" u="none" strike="noStrike" baseline="0" dirty="0">
              <a:ln>
                <a:noFill/>
              </a:ln>
              <a:solidFill>
                <a:srgbClr val="00733C"/>
              </a:solidFill>
              <a:latin typeface="Arial" pitchFamily="18"/>
              <a:ea typeface="Arial" pitchFamily="2"/>
              <a:cs typeface="Arial" pitchFamily="2"/>
            </a:endParaRPr>
          </a:p>
        </p:txBody>
      </p:sp>
      <p:sp>
        <p:nvSpPr>
          <p:cNvPr id="5" name="Forme libre : forme 4">
            <a:extLst>
              <a:ext uri="{FF2B5EF4-FFF2-40B4-BE49-F238E27FC236}">
                <a16:creationId xmlns:a16="http://schemas.microsoft.com/office/drawing/2014/main" id="{219D3EDC-BB2D-4FCC-A7EB-5D44CEE9CE54}"/>
              </a:ext>
            </a:extLst>
          </p:cNvPr>
          <p:cNvSpPr/>
          <p:nvPr/>
        </p:nvSpPr>
        <p:spPr>
          <a:xfrm>
            <a:off x="304920" y="123840"/>
            <a:ext cx="293400" cy="3049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C00000"/>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6" name="Forme libre : forme 5">
            <a:extLst>
              <a:ext uri="{FF2B5EF4-FFF2-40B4-BE49-F238E27FC236}">
                <a16:creationId xmlns:a16="http://schemas.microsoft.com/office/drawing/2014/main" id="{F71950E4-C476-424C-81EA-811354DDF647}"/>
              </a:ext>
            </a:extLst>
          </p:cNvPr>
          <p:cNvSpPr/>
          <p:nvPr/>
        </p:nvSpPr>
        <p:spPr>
          <a:xfrm>
            <a:off x="696960" y="123840"/>
            <a:ext cx="293760" cy="3049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3C139"/>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7" name="Forme libre : forme 6">
            <a:extLst>
              <a:ext uri="{FF2B5EF4-FFF2-40B4-BE49-F238E27FC236}">
                <a16:creationId xmlns:a16="http://schemas.microsoft.com/office/drawing/2014/main" id="{9FD0DE1F-E0DA-4EED-AF1E-5F4C0797EBB6}"/>
              </a:ext>
            </a:extLst>
          </p:cNvPr>
          <p:cNvSpPr/>
          <p:nvPr/>
        </p:nvSpPr>
        <p:spPr>
          <a:xfrm>
            <a:off x="108000" y="6453359"/>
            <a:ext cx="9144000" cy="404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noAutofit/>
          </a:bodyPr>
          <a:lstStyle/>
          <a:p>
            <a:pPr marL="0" marR="0" lvl="0" indent="0" algn="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634F6661-66E7-417D-AE9C-433CB75CE086}" type="slidenum">
              <a:rPr/>
              <a:t>87</a:t>
            </a:fld>
            <a:endParaRPr lang="fr-FR" sz="1800" b="1" i="0" u="none" strike="noStrike" baseline="0" dirty="0">
              <a:ln>
                <a:noFill/>
              </a:ln>
              <a:solidFill>
                <a:srgbClr val="948A54"/>
              </a:solidFill>
              <a:latin typeface="Arial" pitchFamily="18"/>
              <a:ea typeface="Arial" pitchFamily="2"/>
              <a:cs typeface="Arial" pitchFamily="2"/>
            </a:endParaRPr>
          </a:p>
        </p:txBody>
      </p:sp>
      <p:sp>
        <p:nvSpPr>
          <p:cNvPr id="8" name="Forme libre : forme 7">
            <a:extLst>
              <a:ext uri="{FF2B5EF4-FFF2-40B4-BE49-F238E27FC236}">
                <a16:creationId xmlns:a16="http://schemas.microsoft.com/office/drawing/2014/main" id="{28B5576B-00A4-4524-A82C-B6E12F1ACA18}"/>
              </a:ext>
            </a:extLst>
          </p:cNvPr>
          <p:cNvSpPr/>
          <p:nvPr/>
        </p:nvSpPr>
        <p:spPr>
          <a:xfrm>
            <a:off x="4356000" y="2647800"/>
            <a:ext cx="2808360" cy="52019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E3001E"/>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Reprise des informations principales du marché</a:t>
            </a:r>
          </a:p>
        </p:txBody>
      </p:sp>
      <p:cxnSp>
        <p:nvCxnSpPr>
          <p:cNvPr id="9" name="Connecteur droit avec flèche 8">
            <a:extLst>
              <a:ext uri="{FF2B5EF4-FFF2-40B4-BE49-F238E27FC236}">
                <a16:creationId xmlns:a16="http://schemas.microsoft.com/office/drawing/2014/main" id="{BB67876A-F582-46C4-8442-FA26BBEE0758}"/>
              </a:ext>
            </a:extLst>
          </p:cNvPr>
          <p:cNvCxnSpPr>
            <a:stCxn id="8" idx="3"/>
          </p:cNvCxnSpPr>
          <p:nvPr/>
        </p:nvCxnSpPr>
        <p:spPr>
          <a:xfrm flipH="1">
            <a:off x="3023640" y="2907720"/>
            <a:ext cx="1332360" cy="173880"/>
          </a:xfrm>
          <a:prstGeom prst="straightConnector1">
            <a:avLst/>
          </a:prstGeom>
          <a:noFill/>
          <a:ln w="25560" cap="sq">
            <a:solidFill>
              <a:srgbClr val="FF0000"/>
            </a:solidFill>
            <a:prstDash val="solid"/>
            <a:miter/>
            <a:tailEnd type="arrow"/>
          </a:ln>
        </p:spPr>
      </p:cxnSp>
      <p:sp>
        <p:nvSpPr>
          <p:cNvPr id="12" name="Forme libre : forme 11">
            <a:extLst>
              <a:ext uri="{FF2B5EF4-FFF2-40B4-BE49-F238E27FC236}">
                <a16:creationId xmlns:a16="http://schemas.microsoft.com/office/drawing/2014/main" id="{2DD96218-B66E-4FB9-98D2-7DF77B6C63ED}"/>
              </a:ext>
            </a:extLst>
          </p:cNvPr>
          <p:cNvSpPr/>
          <p:nvPr/>
        </p:nvSpPr>
        <p:spPr>
          <a:xfrm>
            <a:off x="144360" y="3887640"/>
            <a:ext cx="3888000" cy="1159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733C"/>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ヒラギノ角ゴ Pro W3" pitchFamily="2"/>
                <a:cs typeface="ヒラギノ角ゴ Pro W3" pitchFamily="2"/>
              </a:rPr>
              <a:t>Les quantités déjà commandées pour chaque produit et les sommes déjà engagées sont affichées.</a:t>
            </a:r>
          </a:p>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ヒラギノ角ゴ Pro W3" pitchFamily="2"/>
                <a:cs typeface="ヒラギノ角ゴ Pro W3" pitchFamily="2"/>
              </a:rPr>
              <a:t>NB : une alerte visuelle apparaît quand la quantité ou le volume financier est dépassé</a:t>
            </a:r>
          </a:p>
        </p:txBody>
      </p:sp>
      <p:cxnSp>
        <p:nvCxnSpPr>
          <p:cNvPr id="13" name="Connecteur droit avec flèche 12">
            <a:extLst>
              <a:ext uri="{FF2B5EF4-FFF2-40B4-BE49-F238E27FC236}">
                <a16:creationId xmlns:a16="http://schemas.microsoft.com/office/drawing/2014/main" id="{7D1148BF-7064-4630-A00D-55B359CFB593}"/>
              </a:ext>
            </a:extLst>
          </p:cNvPr>
          <p:cNvCxnSpPr>
            <a:stCxn id="12" idx="2"/>
            <a:endCxn id="14" idx="0"/>
          </p:cNvCxnSpPr>
          <p:nvPr/>
        </p:nvCxnSpPr>
        <p:spPr>
          <a:xfrm>
            <a:off x="2088360" y="5047200"/>
            <a:ext cx="360360" cy="461520"/>
          </a:xfrm>
          <a:prstGeom prst="straightConnector1">
            <a:avLst/>
          </a:prstGeom>
          <a:noFill/>
          <a:ln w="25560" cap="sq">
            <a:solidFill>
              <a:srgbClr val="009900"/>
            </a:solidFill>
            <a:prstDash val="solid"/>
            <a:miter/>
            <a:tailEnd type="arrow"/>
          </a:ln>
        </p:spPr>
      </p:cxnSp>
      <p:sp>
        <p:nvSpPr>
          <p:cNvPr id="14" name="Forme libre : forme 13">
            <a:extLst>
              <a:ext uri="{FF2B5EF4-FFF2-40B4-BE49-F238E27FC236}">
                <a16:creationId xmlns:a16="http://schemas.microsoft.com/office/drawing/2014/main" id="{7B71417C-4307-4950-A73A-7C6A482C1A3B}"/>
              </a:ext>
            </a:extLst>
          </p:cNvPr>
          <p:cNvSpPr/>
          <p:nvPr/>
        </p:nvSpPr>
        <p:spPr>
          <a:xfrm>
            <a:off x="1368360" y="5508720"/>
            <a:ext cx="2160720" cy="503280"/>
          </a:xfrm>
          <a:custGeom>
            <a:avLst>
              <a:gd name="f0" fmla="val 68"/>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no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5" name="Forme libre : forme 14">
            <a:extLst>
              <a:ext uri="{FF2B5EF4-FFF2-40B4-BE49-F238E27FC236}">
                <a16:creationId xmlns:a16="http://schemas.microsoft.com/office/drawing/2014/main" id="{2FC056AD-9002-4578-BAC8-5BFD7B8D0C24}"/>
              </a:ext>
            </a:extLst>
          </p:cNvPr>
          <p:cNvSpPr/>
          <p:nvPr/>
        </p:nvSpPr>
        <p:spPr>
          <a:xfrm>
            <a:off x="5126182" y="4824360"/>
            <a:ext cx="3641618" cy="740845"/>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78E03"/>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Si la quantité maximale prévue dans le marché n'est pas dépassée, vous pouvez émettre un bon de commande</a:t>
            </a:r>
          </a:p>
        </p:txBody>
      </p:sp>
      <p:cxnSp>
        <p:nvCxnSpPr>
          <p:cNvPr id="16" name="Connecteur droit avec flèche 15">
            <a:extLst>
              <a:ext uri="{FF2B5EF4-FFF2-40B4-BE49-F238E27FC236}">
                <a16:creationId xmlns:a16="http://schemas.microsoft.com/office/drawing/2014/main" id="{4C757161-39EB-46E1-AA7D-E60A684CB917}"/>
              </a:ext>
            </a:extLst>
          </p:cNvPr>
          <p:cNvCxnSpPr>
            <a:cxnSpLocks/>
            <a:stCxn id="15" idx="2"/>
          </p:cNvCxnSpPr>
          <p:nvPr/>
        </p:nvCxnSpPr>
        <p:spPr>
          <a:xfrm flipH="1">
            <a:off x="5759460" y="5565205"/>
            <a:ext cx="1187531" cy="627515"/>
          </a:xfrm>
          <a:prstGeom prst="straightConnector1">
            <a:avLst/>
          </a:prstGeom>
          <a:noFill/>
          <a:ln w="25560" cap="sq">
            <a:solidFill>
              <a:srgbClr val="F78E03"/>
            </a:solidFill>
            <a:prstDash val="solid"/>
            <a:miter/>
            <a:tailEnd type="arrow"/>
          </a:ln>
        </p:spPr>
      </p:cxnSp>
      <p:sp>
        <p:nvSpPr>
          <p:cNvPr id="17" name="Forme libre : forme 16">
            <a:extLst>
              <a:ext uri="{FF2B5EF4-FFF2-40B4-BE49-F238E27FC236}">
                <a16:creationId xmlns:a16="http://schemas.microsoft.com/office/drawing/2014/main" id="{832365D4-5BD7-41E7-9936-2821DAE39BF0}"/>
              </a:ext>
            </a:extLst>
          </p:cNvPr>
          <p:cNvSpPr/>
          <p:nvPr/>
        </p:nvSpPr>
        <p:spPr>
          <a:xfrm>
            <a:off x="7128000" y="6048360"/>
            <a:ext cx="1584360" cy="144360"/>
          </a:xfrm>
          <a:custGeom>
            <a:avLst>
              <a:gd name="f0" fmla="val 24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no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8" name="Forme libre : forme 17">
            <a:extLst>
              <a:ext uri="{FF2B5EF4-FFF2-40B4-BE49-F238E27FC236}">
                <a16:creationId xmlns:a16="http://schemas.microsoft.com/office/drawing/2014/main" id="{EB63C81E-AA8B-4E30-96B4-A079399650D5}"/>
              </a:ext>
            </a:extLst>
          </p:cNvPr>
          <p:cNvSpPr/>
          <p:nvPr/>
        </p:nvSpPr>
        <p:spPr>
          <a:xfrm>
            <a:off x="1585079" y="6332599"/>
            <a:ext cx="3541103" cy="309958"/>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E3001E"/>
          </a:solidFill>
          <a:ln>
            <a:noFill/>
            <a:prstDash val="solid"/>
          </a:ln>
        </p:spPr>
        <p:txBody>
          <a:bodyPr vert="horz" wrap="square" lIns="90000" tIns="46800" rIns="90000" bIns="46800" anchor="t" anchorCtr="0" compatLnSpc="1">
            <a:spAutoFit/>
          </a:bodyPr>
          <a:lstStyle/>
          <a:p>
            <a:pPr marL="0" marR="0" lvl="0" indent="0"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Voir les bons de commandes déjà émis</a:t>
            </a:r>
          </a:p>
        </p:txBody>
      </p:sp>
      <p:sp>
        <p:nvSpPr>
          <p:cNvPr id="19" name="Forme libre : forme 18">
            <a:extLst>
              <a:ext uri="{FF2B5EF4-FFF2-40B4-BE49-F238E27FC236}">
                <a16:creationId xmlns:a16="http://schemas.microsoft.com/office/drawing/2014/main" id="{76ED680F-5059-4191-8E56-8A5503A10EF4}"/>
              </a:ext>
            </a:extLst>
          </p:cNvPr>
          <p:cNvSpPr/>
          <p:nvPr/>
        </p:nvSpPr>
        <p:spPr>
          <a:xfrm>
            <a:off x="5327640" y="6048360"/>
            <a:ext cx="1655640" cy="144360"/>
          </a:xfrm>
          <a:custGeom>
            <a:avLst>
              <a:gd name="f0" fmla="val 24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no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cxnSp>
        <p:nvCxnSpPr>
          <p:cNvPr id="20" name="Connecteur droit avec flèche 19">
            <a:extLst>
              <a:ext uri="{FF2B5EF4-FFF2-40B4-BE49-F238E27FC236}">
                <a16:creationId xmlns:a16="http://schemas.microsoft.com/office/drawing/2014/main" id="{FA05E9DA-9965-4139-8D0D-4BCDE235A2A9}"/>
              </a:ext>
            </a:extLst>
          </p:cNvPr>
          <p:cNvCxnSpPr>
            <a:cxnSpLocks/>
          </p:cNvCxnSpPr>
          <p:nvPr/>
        </p:nvCxnSpPr>
        <p:spPr>
          <a:xfrm flipV="1">
            <a:off x="3325091" y="6137281"/>
            <a:ext cx="0" cy="195318"/>
          </a:xfrm>
          <a:prstGeom prst="straightConnector1">
            <a:avLst/>
          </a:prstGeom>
          <a:noFill/>
          <a:ln w="25560" cap="sq">
            <a:solidFill>
              <a:srgbClr val="FF0000"/>
            </a:solidFill>
            <a:prstDash val="solid"/>
            <a:miter/>
            <a:tailEnd type="arrow"/>
          </a:ln>
        </p:spPr>
      </p:cxnSp>
    </p:spTree>
    <p:extLst>
      <p:ext uri="{BB962C8B-B14F-4D97-AF65-F5344CB8AC3E}">
        <p14:creationId xmlns:p14="http://schemas.microsoft.com/office/powerpoint/2010/main" val="2906694625"/>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 name="Image 46">
            <a:extLst>
              <a:ext uri="{FF2B5EF4-FFF2-40B4-BE49-F238E27FC236}">
                <a16:creationId xmlns:a16="http://schemas.microsoft.com/office/drawing/2014/main" id="{F5DE03DF-3EBA-259A-B7A6-F7DD781AA715}"/>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07999" y="4132802"/>
            <a:ext cx="9035220" cy="2751835"/>
          </a:xfrm>
          <a:prstGeom prst="rect">
            <a:avLst/>
          </a:prstGeom>
        </p:spPr>
      </p:pic>
      <p:pic>
        <p:nvPicPr>
          <p:cNvPr id="22" name="Image 21">
            <a:extLst>
              <a:ext uri="{FF2B5EF4-FFF2-40B4-BE49-F238E27FC236}">
                <a16:creationId xmlns:a16="http://schemas.microsoft.com/office/drawing/2014/main" id="{C02FFD1E-F0B0-D35D-F236-DA6A3AAE8797}"/>
              </a:ext>
            </a:extLst>
          </p:cNvPr>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107999" y="609990"/>
            <a:ext cx="9036001" cy="3343892"/>
          </a:xfrm>
          <a:prstGeom prst="rect">
            <a:avLst/>
          </a:prstGeom>
        </p:spPr>
      </p:pic>
      <p:sp>
        <p:nvSpPr>
          <p:cNvPr id="4" name="Forme libre : forme 3">
            <a:extLst>
              <a:ext uri="{FF2B5EF4-FFF2-40B4-BE49-F238E27FC236}">
                <a16:creationId xmlns:a16="http://schemas.microsoft.com/office/drawing/2014/main" id="{0792B70F-660A-4980-AA28-D9AC2463423D}"/>
              </a:ext>
            </a:extLst>
          </p:cNvPr>
          <p:cNvSpPr/>
          <p:nvPr/>
        </p:nvSpPr>
        <p:spPr>
          <a:xfrm>
            <a:off x="995400" y="46080"/>
            <a:ext cx="8086679" cy="45971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2400" b="1" dirty="0">
                <a:solidFill>
                  <a:srgbClr val="00733C"/>
                </a:solidFill>
                <a:latin typeface="Arial" pitchFamily="18"/>
                <a:ea typeface="Arial" pitchFamily="2"/>
                <a:cs typeface="Arial" pitchFamily="2"/>
              </a:rPr>
              <a:t>EMETTRE UN BON DE COMMANDE</a:t>
            </a:r>
            <a:endParaRPr lang="fr-FR" sz="2400" b="1" i="0" u="none" strike="noStrike" baseline="0" dirty="0">
              <a:ln>
                <a:noFill/>
              </a:ln>
              <a:solidFill>
                <a:srgbClr val="00733C"/>
              </a:solidFill>
              <a:latin typeface="Arial" pitchFamily="18"/>
              <a:ea typeface="Arial" pitchFamily="2"/>
              <a:cs typeface="Arial" pitchFamily="2"/>
            </a:endParaRPr>
          </a:p>
        </p:txBody>
      </p:sp>
      <p:sp>
        <p:nvSpPr>
          <p:cNvPr id="5" name="Forme libre : forme 4">
            <a:extLst>
              <a:ext uri="{FF2B5EF4-FFF2-40B4-BE49-F238E27FC236}">
                <a16:creationId xmlns:a16="http://schemas.microsoft.com/office/drawing/2014/main" id="{219D3EDC-BB2D-4FCC-A7EB-5D44CEE9CE54}"/>
              </a:ext>
            </a:extLst>
          </p:cNvPr>
          <p:cNvSpPr/>
          <p:nvPr/>
        </p:nvSpPr>
        <p:spPr>
          <a:xfrm>
            <a:off x="304920" y="123840"/>
            <a:ext cx="293400" cy="3049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C00000"/>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6" name="Forme libre : forme 5">
            <a:extLst>
              <a:ext uri="{FF2B5EF4-FFF2-40B4-BE49-F238E27FC236}">
                <a16:creationId xmlns:a16="http://schemas.microsoft.com/office/drawing/2014/main" id="{F71950E4-C476-424C-81EA-811354DDF647}"/>
              </a:ext>
            </a:extLst>
          </p:cNvPr>
          <p:cNvSpPr/>
          <p:nvPr/>
        </p:nvSpPr>
        <p:spPr>
          <a:xfrm>
            <a:off x="696960" y="123840"/>
            <a:ext cx="293760" cy="3049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3C139"/>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7" name="Forme libre : forme 6">
            <a:extLst>
              <a:ext uri="{FF2B5EF4-FFF2-40B4-BE49-F238E27FC236}">
                <a16:creationId xmlns:a16="http://schemas.microsoft.com/office/drawing/2014/main" id="{9FD0DE1F-E0DA-4EED-AF1E-5F4C0797EBB6}"/>
              </a:ext>
            </a:extLst>
          </p:cNvPr>
          <p:cNvSpPr/>
          <p:nvPr/>
        </p:nvSpPr>
        <p:spPr>
          <a:xfrm>
            <a:off x="108000" y="6453359"/>
            <a:ext cx="9144000" cy="404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noAutofit/>
          </a:bodyPr>
          <a:lstStyle/>
          <a:p>
            <a:pPr marL="0" marR="0" lvl="0" indent="0" algn="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634F6661-66E7-417D-AE9C-433CB75CE086}" type="slidenum">
              <a:rPr/>
              <a:t>88</a:t>
            </a:fld>
            <a:endParaRPr lang="fr-FR" sz="1800" b="1" i="0" u="none" strike="noStrike" baseline="0" dirty="0">
              <a:ln>
                <a:noFill/>
              </a:ln>
              <a:solidFill>
                <a:srgbClr val="948A54"/>
              </a:solidFill>
              <a:latin typeface="Arial" pitchFamily="18"/>
              <a:ea typeface="Arial" pitchFamily="2"/>
              <a:cs typeface="Arial" pitchFamily="2"/>
            </a:endParaRPr>
          </a:p>
        </p:txBody>
      </p:sp>
      <p:cxnSp>
        <p:nvCxnSpPr>
          <p:cNvPr id="9" name="Connecteur droit avec flèche 8">
            <a:extLst>
              <a:ext uri="{FF2B5EF4-FFF2-40B4-BE49-F238E27FC236}">
                <a16:creationId xmlns:a16="http://schemas.microsoft.com/office/drawing/2014/main" id="{BB67876A-F582-46C4-8442-FA26BBEE0758}"/>
              </a:ext>
            </a:extLst>
          </p:cNvPr>
          <p:cNvCxnSpPr>
            <a:cxnSpLocks/>
            <a:stCxn id="18" idx="2"/>
          </p:cNvCxnSpPr>
          <p:nvPr/>
        </p:nvCxnSpPr>
        <p:spPr>
          <a:xfrm flipH="1">
            <a:off x="3740727" y="1521449"/>
            <a:ext cx="803240" cy="461520"/>
          </a:xfrm>
          <a:prstGeom prst="straightConnector1">
            <a:avLst/>
          </a:prstGeom>
          <a:noFill/>
          <a:ln w="25560" cap="sq">
            <a:solidFill>
              <a:srgbClr val="FF0000"/>
            </a:solidFill>
            <a:prstDash val="solid"/>
            <a:miter/>
            <a:tailEnd type="arrow"/>
          </a:ln>
        </p:spPr>
      </p:cxnSp>
      <p:sp>
        <p:nvSpPr>
          <p:cNvPr id="10" name="Forme libre : forme 9">
            <a:extLst>
              <a:ext uri="{FF2B5EF4-FFF2-40B4-BE49-F238E27FC236}">
                <a16:creationId xmlns:a16="http://schemas.microsoft.com/office/drawing/2014/main" id="{90D87917-BA64-4FDD-ACEC-FB47DC3C133A}"/>
              </a:ext>
            </a:extLst>
          </p:cNvPr>
          <p:cNvSpPr/>
          <p:nvPr/>
        </p:nvSpPr>
        <p:spPr>
          <a:xfrm>
            <a:off x="6345382" y="5356324"/>
            <a:ext cx="2366977" cy="309958"/>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64A0"/>
          </a:solidFill>
          <a:ln>
            <a:noFill/>
            <a:prstDash val="solid"/>
          </a:ln>
        </p:spPr>
        <p:txBody>
          <a:bodyPr vert="horz" wrap="square" lIns="90000" tIns="46800" rIns="90000" bIns="46800" anchor="t" anchorCtr="0" compatLnSpc="1">
            <a:spAutoFit/>
          </a:bodyPr>
          <a:lstStyle/>
          <a:p>
            <a:pPr marL="0" marR="0" lvl="0" indent="0"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3 – Lancer la commande</a:t>
            </a:r>
          </a:p>
        </p:txBody>
      </p:sp>
      <p:cxnSp>
        <p:nvCxnSpPr>
          <p:cNvPr id="11" name="Connecteur droit avec flèche 10">
            <a:extLst>
              <a:ext uri="{FF2B5EF4-FFF2-40B4-BE49-F238E27FC236}">
                <a16:creationId xmlns:a16="http://schemas.microsoft.com/office/drawing/2014/main" id="{BA929235-AE5B-4857-81F3-5FDEED729BB8}"/>
              </a:ext>
            </a:extLst>
          </p:cNvPr>
          <p:cNvCxnSpPr>
            <a:cxnSpLocks/>
            <a:stCxn id="10" idx="2"/>
          </p:cNvCxnSpPr>
          <p:nvPr/>
        </p:nvCxnSpPr>
        <p:spPr>
          <a:xfrm>
            <a:off x="7528871" y="5666282"/>
            <a:ext cx="8001" cy="1089745"/>
          </a:xfrm>
          <a:prstGeom prst="straightConnector1">
            <a:avLst/>
          </a:prstGeom>
          <a:noFill/>
          <a:ln w="25560" cap="sq">
            <a:solidFill>
              <a:srgbClr val="0064A0"/>
            </a:solidFill>
            <a:prstDash val="solid"/>
            <a:miter/>
            <a:tailEnd type="arrow"/>
          </a:ln>
        </p:spPr>
      </p:cxnSp>
      <p:sp>
        <p:nvSpPr>
          <p:cNvPr id="12" name="Forme libre : forme 11">
            <a:extLst>
              <a:ext uri="{FF2B5EF4-FFF2-40B4-BE49-F238E27FC236}">
                <a16:creationId xmlns:a16="http://schemas.microsoft.com/office/drawing/2014/main" id="{2DD96218-B66E-4FB9-98D2-7DF77B6C63ED}"/>
              </a:ext>
            </a:extLst>
          </p:cNvPr>
          <p:cNvSpPr/>
          <p:nvPr/>
        </p:nvSpPr>
        <p:spPr>
          <a:xfrm>
            <a:off x="5236856" y="2510366"/>
            <a:ext cx="3702828" cy="52540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733C"/>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ヒラギノ角ゴ Pro W3" pitchFamily="2"/>
                <a:cs typeface="ヒラギノ角ゴ Pro W3" pitchFamily="2"/>
              </a:rPr>
              <a:t>2 - Sélectionner le fournisseur qui doit livrer</a:t>
            </a:r>
          </a:p>
        </p:txBody>
      </p:sp>
      <p:cxnSp>
        <p:nvCxnSpPr>
          <p:cNvPr id="13" name="Connecteur droit avec flèche 12">
            <a:extLst>
              <a:ext uri="{FF2B5EF4-FFF2-40B4-BE49-F238E27FC236}">
                <a16:creationId xmlns:a16="http://schemas.microsoft.com/office/drawing/2014/main" id="{7D1148BF-7064-4630-A00D-55B359CFB593}"/>
              </a:ext>
            </a:extLst>
          </p:cNvPr>
          <p:cNvCxnSpPr>
            <a:cxnSpLocks/>
            <a:stCxn id="12" idx="3"/>
          </p:cNvCxnSpPr>
          <p:nvPr/>
        </p:nvCxnSpPr>
        <p:spPr>
          <a:xfrm flipH="1" flipV="1">
            <a:off x="3740727" y="2724727"/>
            <a:ext cx="1496129" cy="48340"/>
          </a:xfrm>
          <a:prstGeom prst="straightConnector1">
            <a:avLst/>
          </a:prstGeom>
          <a:noFill/>
          <a:ln w="25560" cap="sq">
            <a:solidFill>
              <a:srgbClr val="009900"/>
            </a:solidFill>
            <a:prstDash val="solid"/>
            <a:miter/>
            <a:tailEnd type="arrow"/>
          </a:ln>
        </p:spPr>
      </p:cxnSp>
      <p:sp>
        <p:nvSpPr>
          <p:cNvPr id="14" name="Forme libre : forme 13">
            <a:extLst>
              <a:ext uri="{FF2B5EF4-FFF2-40B4-BE49-F238E27FC236}">
                <a16:creationId xmlns:a16="http://schemas.microsoft.com/office/drawing/2014/main" id="{7B71417C-4307-4950-A73A-7C6A482C1A3B}"/>
              </a:ext>
            </a:extLst>
          </p:cNvPr>
          <p:cNvSpPr/>
          <p:nvPr/>
        </p:nvSpPr>
        <p:spPr>
          <a:xfrm>
            <a:off x="1368360" y="5508720"/>
            <a:ext cx="2160720" cy="503280"/>
          </a:xfrm>
          <a:custGeom>
            <a:avLst>
              <a:gd name="f0" fmla="val 68"/>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no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5" name="Forme libre : forme 14">
            <a:extLst>
              <a:ext uri="{FF2B5EF4-FFF2-40B4-BE49-F238E27FC236}">
                <a16:creationId xmlns:a16="http://schemas.microsoft.com/office/drawing/2014/main" id="{2FC056AD-9002-4578-BAC8-5BFD7B8D0C24}"/>
              </a:ext>
            </a:extLst>
          </p:cNvPr>
          <p:cNvSpPr/>
          <p:nvPr/>
        </p:nvSpPr>
        <p:spPr>
          <a:xfrm>
            <a:off x="1799529" y="3566009"/>
            <a:ext cx="2596980" cy="40229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78E03"/>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000" i="0" u="none" strike="noStrike" baseline="0" dirty="0">
                <a:ln>
                  <a:noFill/>
                </a:ln>
                <a:solidFill>
                  <a:srgbClr val="FFFFFF"/>
                </a:solidFill>
                <a:latin typeface="Arial" pitchFamily="18"/>
                <a:ea typeface="Arial" pitchFamily="2"/>
                <a:cs typeface="Arial" pitchFamily="2"/>
              </a:rPr>
              <a:t>En cas d’erreur sur la quantité, vous pouvez la modifier directement ici </a:t>
            </a:r>
          </a:p>
        </p:txBody>
      </p:sp>
      <p:cxnSp>
        <p:nvCxnSpPr>
          <p:cNvPr id="16" name="Connecteur droit avec flèche 15">
            <a:extLst>
              <a:ext uri="{FF2B5EF4-FFF2-40B4-BE49-F238E27FC236}">
                <a16:creationId xmlns:a16="http://schemas.microsoft.com/office/drawing/2014/main" id="{4C757161-39EB-46E1-AA7D-E60A684CB917}"/>
              </a:ext>
            </a:extLst>
          </p:cNvPr>
          <p:cNvCxnSpPr>
            <a:cxnSpLocks/>
            <a:stCxn id="15" idx="2"/>
          </p:cNvCxnSpPr>
          <p:nvPr/>
        </p:nvCxnSpPr>
        <p:spPr>
          <a:xfrm>
            <a:off x="3098019" y="3968300"/>
            <a:ext cx="1298490" cy="769955"/>
          </a:xfrm>
          <a:prstGeom prst="straightConnector1">
            <a:avLst/>
          </a:prstGeom>
          <a:noFill/>
          <a:ln w="25560" cap="sq">
            <a:solidFill>
              <a:srgbClr val="F78E03"/>
            </a:solidFill>
            <a:prstDash val="solid"/>
            <a:miter/>
            <a:tailEnd type="arrow"/>
          </a:ln>
        </p:spPr>
      </p:cxnSp>
      <p:sp>
        <p:nvSpPr>
          <p:cNvPr id="17" name="Forme libre : forme 16">
            <a:extLst>
              <a:ext uri="{FF2B5EF4-FFF2-40B4-BE49-F238E27FC236}">
                <a16:creationId xmlns:a16="http://schemas.microsoft.com/office/drawing/2014/main" id="{832365D4-5BD7-41E7-9936-2821DAE39BF0}"/>
              </a:ext>
            </a:extLst>
          </p:cNvPr>
          <p:cNvSpPr/>
          <p:nvPr/>
        </p:nvSpPr>
        <p:spPr>
          <a:xfrm>
            <a:off x="7128000" y="6048360"/>
            <a:ext cx="1584360" cy="144360"/>
          </a:xfrm>
          <a:custGeom>
            <a:avLst>
              <a:gd name="f0" fmla="val 24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no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8" name="Forme libre : forme 17">
            <a:extLst>
              <a:ext uri="{FF2B5EF4-FFF2-40B4-BE49-F238E27FC236}">
                <a16:creationId xmlns:a16="http://schemas.microsoft.com/office/drawing/2014/main" id="{EB63C81E-AA8B-4E30-96B4-A079399650D5}"/>
              </a:ext>
            </a:extLst>
          </p:cNvPr>
          <p:cNvSpPr/>
          <p:nvPr/>
        </p:nvSpPr>
        <p:spPr>
          <a:xfrm>
            <a:off x="1551061" y="1211491"/>
            <a:ext cx="5985811" cy="309958"/>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E3001E"/>
          </a:solidFill>
          <a:ln>
            <a:noFill/>
            <a:prstDash val="solid"/>
          </a:ln>
        </p:spPr>
        <p:txBody>
          <a:bodyPr vert="horz" wrap="square" lIns="90000" tIns="46800" rIns="90000" bIns="46800" anchor="t" anchorCtr="0" compatLnSpc="1">
            <a:spAutoFit/>
          </a:bodyPr>
          <a:lstStyle/>
          <a:p>
            <a:pPr marL="0" marR="0" lvl="0" indent="0"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1- Sélectionner le produit, la quantité et la date de livraison et valider</a:t>
            </a:r>
          </a:p>
        </p:txBody>
      </p:sp>
      <p:sp>
        <p:nvSpPr>
          <p:cNvPr id="19" name="Forme libre : forme 18">
            <a:extLst>
              <a:ext uri="{FF2B5EF4-FFF2-40B4-BE49-F238E27FC236}">
                <a16:creationId xmlns:a16="http://schemas.microsoft.com/office/drawing/2014/main" id="{76ED680F-5059-4191-8E56-8A5503A10EF4}"/>
              </a:ext>
            </a:extLst>
          </p:cNvPr>
          <p:cNvSpPr/>
          <p:nvPr/>
        </p:nvSpPr>
        <p:spPr>
          <a:xfrm>
            <a:off x="5327640" y="6048360"/>
            <a:ext cx="1655640" cy="144360"/>
          </a:xfrm>
          <a:custGeom>
            <a:avLst>
              <a:gd name="f0" fmla="val 24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no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cxnSp>
        <p:nvCxnSpPr>
          <p:cNvPr id="20" name="Connecteur droit avec flèche 19">
            <a:extLst>
              <a:ext uri="{FF2B5EF4-FFF2-40B4-BE49-F238E27FC236}">
                <a16:creationId xmlns:a16="http://schemas.microsoft.com/office/drawing/2014/main" id="{FA05E9DA-9965-4139-8D0D-4BCDE235A2A9}"/>
              </a:ext>
            </a:extLst>
          </p:cNvPr>
          <p:cNvCxnSpPr>
            <a:cxnSpLocks/>
            <a:stCxn id="18" idx="2"/>
          </p:cNvCxnSpPr>
          <p:nvPr/>
        </p:nvCxnSpPr>
        <p:spPr>
          <a:xfrm flipH="1">
            <a:off x="1847273" y="1521449"/>
            <a:ext cx="2696694" cy="390509"/>
          </a:xfrm>
          <a:prstGeom prst="straightConnector1">
            <a:avLst/>
          </a:prstGeom>
          <a:noFill/>
          <a:ln w="25560" cap="sq">
            <a:solidFill>
              <a:srgbClr val="FF0000"/>
            </a:solidFill>
            <a:prstDash val="solid"/>
            <a:miter/>
            <a:tailEnd type="arrow"/>
          </a:ln>
        </p:spPr>
      </p:cxnSp>
      <p:cxnSp>
        <p:nvCxnSpPr>
          <p:cNvPr id="30" name="Connecteur droit avec flèche 29">
            <a:extLst>
              <a:ext uri="{FF2B5EF4-FFF2-40B4-BE49-F238E27FC236}">
                <a16:creationId xmlns:a16="http://schemas.microsoft.com/office/drawing/2014/main" id="{5EBCCC66-22F1-A4D8-6ED9-7036107CA03F}"/>
              </a:ext>
            </a:extLst>
          </p:cNvPr>
          <p:cNvCxnSpPr>
            <a:cxnSpLocks/>
          </p:cNvCxnSpPr>
          <p:nvPr/>
        </p:nvCxnSpPr>
        <p:spPr>
          <a:xfrm>
            <a:off x="4543967" y="1521266"/>
            <a:ext cx="1385778" cy="461520"/>
          </a:xfrm>
          <a:prstGeom prst="straightConnector1">
            <a:avLst/>
          </a:prstGeom>
          <a:noFill/>
          <a:ln w="25560" cap="sq">
            <a:solidFill>
              <a:srgbClr val="FF0000"/>
            </a:solidFill>
            <a:prstDash val="solid"/>
            <a:miter/>
            <a:tailEnd type="arrow"/>
          </a:ln>
        </p:spPr>
      </p:cxnSp>
      <p:cxnSp>
        <p:nvCxnSpPr>
          <p:cNvPr id="48" name="Connecteur droit avec flèche 47">
            <a:extLst>
              <a:ext uri="{FF2B5EF4-FFF2-40B4-BE49-F238E27FC236}">
                <a16:creationId xmlns:a16="http://schemas.microsoft.com/office/drawing/2014/main" id="{7F227455-A0E4-F7AD-F74A-F0A8C4EB47BA}"/>
              </a:ext>
            </a:extLst>
          </p:cNvPr>
          <p:cNvCxnSpPr>
            <a:cxnSpLocks/>
          </p:cNvCxnSpPr>
          <p:nvPr/>
        </p:nvCxnSpPr>
        <p:spPr>
          <a:xfrm>
            <a:off x="7128000" y="3035767"/>
            <a:ext cx="536130" cy="419859"/>
          </a:xfrm>
          <a:prstGeom prst="straightConnector1">
            <a:avLst/>
          </a:prstGeom>
          <a:noFill/>
          <a:ln w="25560" cap="sq">
            <a:solidFill>
              <a:srgbClr val="009900"/>
            </a:solidFill>
            <a:prstDash val="solid"/>
            <a:miter/>
            <a:tailEnd type="arrow"/>
          </a:ln>
        </p:spPr>
      </p:cxnSp>
    </p:spTree>
    <p:extLst>
      <p:ext uri="{BB962C8B-B14F-4D97-AF65-F5344CB8AC3E}">
        <p14:creationId xmlns:p14="http://schemas.microsoft.com/office/powerpoint/2010/main" val="4201563621"/>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name="page72">
    <p:spTree>
      <p:nvGrpSpPr>
        <p:cNvPr id="1" name=""/>
        <p:cNvGrpSpPr/>
        <p:nvPr/>
      </p:nvGrpSpPr>
      <p:grpSpPr>
        <a:xfrm>
          <a:off x="0" y="0"/>
          <a:ext cx="0" cy="0"/>
          <a:chOff x="0" y="0"/>
          <a:chExt cx="0" cy="0"/>
        </a:xfrm>
      </p:grpSpPr>
      <p:pic>
        <p:nvPicPr>
          <p:cNvPr id="27" name="Image 26" descr="Une image contenant capture d’écran, intérieur&#10;&#10;Description générée automatiquement">
            <a:extLst>
              <a:ext uri="{FF2B5EF4-FFF2-40B4-BE49-F238E27FC236}">
                <a16:creationId xmlns:a16="http://schemas.microsoft.com/office/drawing/2014/main" id="{4DF95F51-14E3-447B-A101-1AF860E75AE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879084"/>
            <a:ext cx="9144000" cy="4258637"/>
          </a:xfrm>
          <a:prstGeom prst="rect">
            <a:avLst/>
          </a:prstGeom>
        </p:spPr>
      </p:pic>
      <p:sp>
        <p:nvSpPr>
          <p:cNvPr id="3" name="Forme libre : forme 2">
            <a:extLst>
              <a:ext uri="{FF2B5EF4-FFF2-40B4-BE49-F238E27FC236}">
                <a16:creationId xmlns:a16="http://schemas.microsoft.com/office/drawing/2014/main" id="{1AE0419F-4025-46B1-84BC-41800481072D}"/>
              </a:ext>
            </a:extLst>
          </p:cNvPr>
          <p:cNvSpPr/>
          <p:nvPr/>
        </p:nvSpPr>
        <p:spPr>
          <a:xfrm>
            <a:off x="52560" y="576360"/>
            <a:ext cx="9029519" cy="1171732"/>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20B4EE"/>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Les bons de commandes sont stockés dans l'onglet « Mes bons de commande».</a:t>
            </a:r>
          </a:p>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1400" b="1" i="0" u="none" strike="noStrike" baseline="0" dirty="0">
              <a:ln>
                <a:noFill/>
              </a:ln>
              <a:solidFill>
                <a:srgbClr val="FFFFFF"/>
              </a:solidFill>
              <a:latin typeface="Arial" pitchFamily="18"/>
              <a:ea typeface="Arial" pitchFamily="2"/>
              <a:cs typeface="Arial" pitchFamily="2"/>
            </a:endParaRPr>
          </a:p>
          <a:p>
            <a:pPr marL="0" marR="0" lvl="0" indent="0"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En cliquant sur la ligne d'un bon de commande : </a:t>
            </a:r>
          </a:p>
          <a:p>
            <a:pPr marL="285750" marR="0" lvl="0" indent="-285750" rtl="0" hangingPunct="1">
              <a:lnSpc>
                <a:spcPct val="100000"/>
              </a:lnSpc>
              <a:spcBef>
                <a:spcPts val="0"/>
              </a:spcBef>
              <a:spcAft>
                <a:spcPts val="0"/>
              </a:spcAft>
              <a:buFontTx/>
              <a:buChar char="-"/>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on accède aux informations du marché et aux documents </a:t>
            </a:r>
            <a:r>
              <a:rPr lang="fr-FR" sz="1400" b="1" dirty="0">
                <a:solidFill>
                  <a:srgbClr val="FFFFFF"/>
                </a:solidFill>
                <a:latin typeface="Arial" pitchFamily="18"/>
                <a:ea typeface="Arial" pitchFamily="2"/>
                <a:cs typeface="Arial" pitchFamily="2"/>
              </a:rPr>
              <a:t>de commande</a:t>
            </a:r>
          </a:p>
          <a:p>
            <a:pPr marL="285750" marR="0" lvl="0" indent="-285750" rtl="0" hangingPunct="1">
              <a:lnSpc>
                <a:spcPct val="100000"/>
              </a:lnSpc>
              <a:spcBef>
                <a:spcPts val="0"/>
              </a:spcBef>
              <a:spcAft>
                <a:spcPts val="0"/>
              </a:spcAft>
              <a:buFontTx/>
              <a:buChar char="-"/>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dirty="0">
                <a:solidFill>
                  <a:srgbClr val="FFFFFF"/>
                </a:solidFill>
                <a:latin typeface="Arial" pitchFamily="18"/>
                <a:ea typeface="Arial" pitchFamily="2"/>
                <a:cs typeface="Arial" pitchFamily="2"/>
              </a:rPr>
              <a:t>on agit sur la quantité finale à livrer</a:t>
            </a:r>
            <a:endParaRPr lang="fr-FR" sz="1400" b="1" i="0" u="none" strike="noStrike" baseline="0" dirty="0">
              <a:ln>
                <a:noFill/>
              </a:ln>
              <a:solidFill>
                <a:srgbClr val="FFFFFF"/>
              </a:solidFill>
              <a:latin typeface="Arial" pitchFamily="18"/>
              <a:ea typeface="Arial" pitchFamily="2"/>
              <a:cs typeface="Arial" pitchFamily="2"/>
            </a:endParaRPr>
          </a:p>
        </p:txBody>
      </p:sp>
      <p:sp>
        <p:nvSpPr>
          <p:cNvPr id="4" name="Forme libre : forme 3">
            <a:extLst>
              <a:ext uri="{FF2B5EF4-FFF2-40B4-BE49-F238E27FC236}">
                <a16:creationId xmlns:a16="http://schemas.microsoft.com/office/drawing/2014/main" id="{ADC11F4C-8AFD-4EB7-AAC3-75757133CBC6}"/>
              </a:ext>
            </a:extLst>
          </p:cNvPr>
          <p:cNvSpPr/>
          <p:nvPr/>
        </p:nvSpPr>
        <p:spPr>
          <a:xfrm>
            <a:off x="995400" y="46080"/>
            <a:ext cx="8086679" cy="45971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2400" b="1" i="0" u="none" strike="noStrike" baseline="0" dirty="0">
                <a:ln>
                  <a:noFill/>
                </a:ln>
                <a:solidFill>
                  <a:srgbClr val="00733C"/>
                </a:solidFill>
                <a:latin typeface="Arial" pitchFamily="18"/>
                <a:ea typeface="Arial" pitchFamily="2"/>
                <a:cs typeface="Arial" pitchFamily="2"/>
              </a:rPr>
              <a:t>Historique des bons de commandes</a:t>
            </a:r>
          </a:p>
        </p:txBody>
      </p:sp>
      <p:sp>
        <p:nvSpPr>
          <p:cNvPr id="5" name="Forme libre : forme 4">
            <a:extLst>
              <a:ext uri="{FF2B5EF4-FFF2-40B4-BE49-F238E27FC236}">
                <a16:creationId xmlns:a16="http://schemas.microsoft.com/office/drawing/2014/main" id="{F4786B7F-A848-45D4-B034-C4A2863CA705}"/>
              </a:ext>
            </a:extLst>
          </p:cNvPr>
          <p:cNvSpPr/>
          <p:nvPr/>
        </p:nvSpPr>
        <p:spPr>
          <a:xfrm>
            <a:off x="304920" y="123840"/>
            <a:ext cx="293400" cy="3049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C00000"/>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6" name="Forme libre : forme 5">
            <a:extLst>
              <a:ext uri="{FF2B5EF4-FFF2-40B4-BE49-F238E27FC236}">
                <a16:creationId xmlns:a16="http://schemas.microsoft.com/office/drawing/2014/main" id="{D42E915F-5DA9-4278-A608-43BB03468D97}"/>
              </a:ext>
            </a:extLst>
          </p:cNvPr>
          <p:cNvSpPr/>
          <p:nvPr/>
        </p:nvSpPr>
        <p:spPr>
          <a:xfrm>
            <a:off x="696960" y="123840"/>
            <a:ext cx="293760" cy="3049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3C139"/>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7" name="Forme libre : forme 6">
            <a:extLst>
              <a:ext uri="{FF2B5EF4-FFF2-40B4-BE49-F238E27FC236}">
                <a16:creationId xmlns:a16="http://schemas.microsoft.com/office/drawing/2014/main" id="{DA9508E0-5675-40E0-A61F-4CAC10E106C7}"/>
              </a:ext>
            </a:extLst>
          </p:cNvPr>
          <p:cNvSpPr/>
          <p:nvPr/>
        </p:nvSpPr>
        <p:spPr>
          <a:xfrm>
            <a:off x="108000" y="6453359"/>
            <a:ext cx="9144000" cy="404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noAutofit/>
          </a:bodyPr>
          <a:lstStyle/>
          <a:p>
            <a:pPr marL="0" marR="0" lvl="0" indent="0" algn="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6370CFB0-75D5-4C23-9B5A-B8C23A524BD8}" type="slidenum">
              <a:rPr/>
              <a:t>89</a:t>
            </a:fld>
            <a:endParaRPr lang="fr-FR" sz="1800" b="1" i="0" u="none" strike="noStrike" baseline="0" dirty="0">
              <a:ln>
                <a:noFill/>
              </a:ln>
              <a:solidFill>
                <a:srgbClr val="948A54"/>
              </a:solidFill>
              <a:latin typeface="Arial" pitchFamily="18"/>
              <a:ea typeface="Arial" pitchFamily="2"/>
              <a:cs typeface="Arial" pitchFamily="2"/>
            </a:endParaRPr>
          </a:p>
        </p:txBody>
      </p:sp>
      <p:sp>
        <p:nvSpPr>
          <p:cNvPr id="8" name="Forme libre : forme 7">
            <a:extLst>
              <a:ext uri="{FF2B5EF4-FFF2-40B4-BE49-F238E27FC236}">
                <a16:creationId xmlns:a16="http://schemas.microsoft.com/office/drawing/2014/main" id="{2CA1AB02-2FEC-4D76-9BE6-A6491CD8C916}"/>
              </a:ext>
            </a:extLst>
          </p:cNvPr>
          <p:cNvSpPr/>
          <p:nvPr/>
        </p:nvSpPr>
        <p:spPr>
          <a:xfrm>
            <a:off x="2409120" y="4837682"/>
            <a:ext cx="4933982" cy="1387176"/>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E3001E"/>
          </a:solidFill>
          <a:ln>
            <a:noFill/>
            <a:prstDash val="solid"/>
          </a:ln>
        </p:spPr>
        <p:txBody>
          <a:bodyPr vert="horz" wrap="square" lIns="90000" tIns="46800" rIns="90000" bIns="46800" anchor="t" anchorCtr="0" compatLnSpc="1">
            <a:spAutoFit/>
          </a:bodyPr>
          <a:lstStyle/>
          <a:p>
            <a:pPr marL="285750" marR="0" lvl="0" indent="-285750" rtl="0" hangingPunct="1">
              <a:lnSpc>
                <a:spcPct val="100000"/>
              </a:lnSpc>
              <a:spcBef>
                <a:spcPts val="0"/>
              </a:spcBef>
              <a:spcAft>
                <a:spcPts val="0"/>
              </a:spcAft>
              <a:buFontTx/>
              <a:buChar char="-"/>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dirty="0">
                <a:solidFill>
                  <a:srgbClr val="FFFFFF"/>
                </a:solidFill>
                <a:latin typeface="Arial" pitchFamily="18"/>
                <a:ea typeface="Arial" pitchFamily="2"/>
                <a:cs typeface="Arial" pitchFamily="2"/>
              </a:rPr>
              <a:t>Sablier : Le fournisseur peut  encore demander d’ajuster la quantité.</a:t>
            </a:r>
          </a:p>
          <a:p>
            <a:pPr marL="285750" marR="0" lvl="0" indent="-285750" rtl="0" hangingPunct="1">
              <a:lnSpc>
                <a:spcPct val="100000"/>
              </a:lnSpc>
              <a:spcBef>
                <a:spcPts val="0"/>
              </a:spcBef>
              <a:spcAft>
                <a:spcPts val="0"/>
              </a:spcAft>
              <a:buFontTx/>
              <a:buChar char="-"/>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dirty="0">
                <a:solidFill>
                  <a:srgbClr val="FFFFFF"/>
                </a:solidFill>
                <a:latin typeface="Arial" pitchFamily="18"/>
                <a:ea typeface="Arial" pitchFamily="2"/>
                <a:cs typeface="Arial" pitchFamily="2"/>
              </a:rPr>
              <a:t>Point d’exclamation : une modification de la quantité à livrer a été réalisée par le fournisseur. Un e réponse de </a:t>
            </a:r>
            <a:r>
              <a:rPr lang="fr-FR" sz="1400" b="1" dirty="0" err="1">
                <a:solidFill>
                  <a:srgbClr val="FFFFFF"/>
                </a:solidFill>
                <a:latin typeface="Arial" pitchFamily="18"/>
                <a:ea typeface="Arial" pitchFamily="2"/>
                <a:cs typeface="Arial" pitchFamily="2"/>
              </a:rPr>
              <a:t>votrepart</a:t>
            </a:r>
            <a:r>
              <a:rPr lang="fr-FR" sz="1400" b="1" dirty="0">
                <a:solidFill>
                  <a:srgbClr val="FFFFFF"/>
                </a:solidFill>
                <a:latin typeface="Arial" pitchFamily="18"/>
                <a:ea typeface="Arial" pitchFamily="2"/>
                <a:cs typeface="Arial" pitchFamily="2"/>
              </a:rPr>
              <a:t> est </a:t>
            </a:r>
            <a:r>
              <a:rPr lang="fr-FR" sz="1400" b="1" dirty="0" err="1">
                <a:solidFill>
                  <a:srgbClr val="FFFFFF"/>
                </a:solidFill>
                <a:latin typeface="Arial" pitchFamily="18"/>
                <a:ea typeface="Arial" pitchFamily="2"/>
                <a:cs typeface="Arial" pitchFamily="2"/>
              </a:rPr>
              <a:t>nécessiare</a:t>
            </a:r>
            <a:endParaRPr lang="fr-FR" sz="1400" b="1" dirty="0">
              <a:solidFill>
                <a:srgbClr val="FFFFFF"/>
              </a:solidFill>
              <a:latin typeface="Arial" pitchFamily="18"/>
              <a:ea typeface="Arial" pitchFamily="2"/>
              <a:cs typeface="Arial" pitchFamily="2"/>
            </a:endParaRPr>
          </a:p>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1400" b="1" i="0" u="none" strike="noStrike" baseline="0" dirty="0">
              <a:ln>
                <a:noFill/>
              </a:ln>
              <a:solidFill>
                <a:srgbClr val="FFFFFF"/>
              </a:solidFill>
              <a:latin typeface="Arial" pitchFamily="18"/>
              <a:ea typeface="Arial" pitchFamily="2"/>
              <a:cs typeface="Arial" pitchFamily="2"/>
            </a:endParaRPr>
          </a:p>
        </p:txBody>
      </p:sp>
      <p:sp>
        <p:nvSpPr>
          <p:cNvPr id="12" name="Forme libre : forme 11">
            <a:extLst>
              <a:ext uri="{FF2B5EF4-FFF2-40B4-BE49-F238E27FC236}">
                <a16:creationId xmlns:a16="http://schemas.microsoft.com/office/drawing/2014/main" id="{CD9D971E-5FCB-4275-B94E-AE32CD6E0DA9}"/>
              </a:ext>
            </a:extLst>
          </p:cNvPr>
          <p:cNvSpPr/>
          <p:nvPr/>
        </p:nvSpPr>
        <p:spPr>
          <a:xfrm>
            <a:off x="1368360" y="5508720"/>
            <a:ext cx="2160720" cy="503280"/>
          </a:xfrm>
          <a:custGeom>
            <a:avLst>
              <a:gd name="f0" fmla="val 68"/>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no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5" name="Forme libre : forme 14">
            <a:extLst>
              <a:ext uri="{FF2B5EF4-FFF2-40B4-BE49-F238E27FC236}">
                <a16:creationId xmlns:a16="http://schemas.microsoft.com/office/drawing/2014/main" id="{3579CD56-6BEE-45A3-9C86-4F44D89BCAE9}"/>
              </a:ext>
            </a:extLst>
          </p:cNvPr>
          <p:cNvSpPr/>
          <p:nvPr/>
        </p:nvSpPr>
        <p:spPr>
          <a:xfrm>
            <a:off x="7128000" y="6048360"/>
            <a:ext cx="1584360" cy="144360"/>
          </a:xfrm>
          <a:custGeom>
            <a:avLst>
              <a:gd name="f0" fmla="val 24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no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7" name="Forme libre : forme 16">
            <a:extLst>
              <a:ext uri="{FF2B5EF4-FFF2-40B4-BE49-F238E27FC236}">
                <a16:creationId xmlns:a16="http://schemas.microsoft.com/office/drawing/2014/main" id="{8B5FE98C-67DD-42BA-B82C-A370A0C84A88}"/>
              </a:ext>
            </a:extLst>
          </p:cNvPr>
          <p:cNvSpPr/>
          <p:nvPr/>
        </p:nvSpPr>
        <p:spPr>
          <a:xfrm>
            <a:off x="1440539" y="4704602"/>
            <a:ext cx="360359" cy="171360"/>
          </a:xfrm>
          <a:custGeom>
            <a:avLst>
              <a:gd name="f0" fmla="val 2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noFill/>
          <a:ln w="18000">
            <a:solidFill>
              <a:srgbClr val="FF3333"/>
            </a:solidFill>
            <a:prstDash val="solid"/>
            <a:roun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8" name="Forme libre : forme 17">
            <a:extLst>
              <a:ext uri="{FF2B5EF4-FFF2-40B4-BE49-F238E27FC236}">
                <a16:creationId xmlns:a16="http://schemas.microsoft.com/office/drawing/2014/main" id="{D19732F1-EE87-493C-9CCB-5490C0EA26D8}"/>
              </a:ext>
            </a:extLst>
          </p:cNvPr>
          <p:cNvSpPr/>
          <p:nvPr/>
        </p:nvSpPr>
        <p:spPr>
          <a:xfrm>
            <a:off x="1440539" y="5357881"/>
            <a:ext cx="356740" cy="192039"/>
          </a:xfrm>
          <a:custGeom>
            <a:avLst>
              <a:gd name="f0" fmla="val 2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noFill/>
          <a:ln w="18000">
            <a:solidFill>
              <a:srgbClr val="FF3333"/>
            </a:solidFill>
            <a:prstDash val="solid"/>
            <a:roun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cxnSp>
        <p:nvCxnSpPr>
          <p:cNvPr id="19" name="Connecteur droit avec flèche 18">
            <a:extLst>
              <a:ext uri="{FF2B5EF4-FFF2-40B4-BE49-F238E27FC236}">
                <a16:creationId xmlns:a16="http://schemas.microsoft.com/office/drawing/2014/main" id="{526A6EEB-816F-46CF-A267-29D7382A051C}"/>
              </a:ext>
            </a:extLst>
          </p:cNvPr>
          <p:cNvCxnSpPr>
            <a:cxnSpLocks/>
          </p:cNvCxnSpPr>
          <p:nvPr/>
        </p:nvCxnSpPr>
        <p:spPr>
          <a:xfrm flipH="1" flipV="1">
            <a:off x="1800898" y="4759802"/>
            <a:ext cx="608222" cy="310460"/>
          </a:xfrm>
          <a:prstGeom prst="straightConnector1">
            <a:avLst/>
          </a:prstGeom>
          <a:noFill/>
          <a:ln w="25560" cap="sq">
            <a:solidFill>
              <a:srgbClr val="FF0000"/>
            </a:solidFill>
            <a:prstDash val="solid"/>
            <a:miter/>
            <a:tailEnd type="arrow"/>
          </a:ln>
        </p:spPr>
      </p:cxnSp>
      <p:sp>
        <p:nvSpPr>
          <p:cNvPr id="20" name="Forme libre : forme 19">
            <a:extLst>
              <a:ext uri="{FF2B5EF4-FFF2-40B4-BE49-F238E27FC236}">
                <a16:creationId xmlns:a16="http://schemas.microsoft.com/office/drawing/2014/main" id="{0EF1044A-1D14-4A51-9655-8F4E35B5DC0C}"/>
              </a:ext>
            </a:extLst>
          </p:cNvPr>
          <p:cNvSpPr/>
          <p:nvPr/>
        </p:nvSpPr>
        <p:spPr>
          <a:xfrm>
            <a:off x="8352000" y="2879640"/>
            <a:ext cx="360359" cy="287280"/>
          </a:xfrm>
          <a:custGeom>
            <a:avLst>
              <a:gd name="f0" fmla="val 12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no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21" name="Forme libre : forme 20">
            <a:extLst>
              <a:ext uri="{FF2B5EF4-FFF2-40B4-BE49-F238E27FC236}">
                <a16:creationId xmlns:a16="http://schemas.microsoft.com/office/drawing/2014/main" id="{261B6CCF-E83A-41D6-94D3-C1AB1C77B724}"/>
              </a:ext>
            </a:extLst>
          </p:cNvPr>
          <p:cNvSpPr/>
          <p:nvPr/>
        </p:nvSpPr>
        <p:spPr>
          <a:xfrm>
            <a:off x="4103640" y="6480000"/>
            <a:ext cx="2232000" cy="216000"/>
          </a:xfrm>
          <a:custGeom>
            <a:avLst>
              <a:gd name="f0" fmla="val 158"/>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no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22" name="Forme libre : forme 21">
            <a:extLst>
              <a:ext uri="{FF2B5EF4-FFF2-40B4-BE49-F238E27FC236}">
                <a16:creationId xmlns:a16="http://schemas.microsoft.com/office/drawing/2014/main" id="{78683634-1CA1-49BF-BC0B-B7D9927E7F69}"/>
              </a:ext>
            </a:extLst>
          </p:cNvPr>
          <p:cNvSpPr/>
          <p:nvPr/>
        </p:nvSpPr>
        <p:spPr>
          <a:xfrm>
            <a:off x="6516720" y="6480000"/>
            <a:ext cx="2232000" cy="216000"/>
          </a:xfrm>
          <a:custGeom>
            <a:avLst>
              <a:gd name="f0" fmla="val 158"/>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no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25" name="Forme libre : forme 24">
            <a:extLst>
              <a:ext uri="{FF2B5EF4-FFF2-40B4-BE49-F238E27FC236}">
                <a16:creationId xmlns:a16="http://schemas.microsoft.com/office/drawing/2014/main" id="{A3BC3586-BE21-48D4-90DB-E38F0484D4D5}"/>
              </a:ext>
            </a:extLst>
          </p:cNvPr>
          <p:cNvSpPr/>
          <p:nvPr/>
        </p:nvSpPr>
        <p:spPr>
          <a:xfrm>
            <a:off x="5111640" y="5832360"/>
            <a:ext cx="3384720" cy="360359"/>
          </a:xfrm>
          <a:custGeom>
            <a:avLst>
              <a:gd name="f0" fmla="val 95"/>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no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cxnSp>
        <p:nvCxnSpPr>
          <p:cNvPr id="31" name="Connecteur droit avec flèche 30">
            <a:extLst>
              <a:ext uri="{FF2B5EF4-FFF2-40B4-BE49-F238E27FC236}">
                <a16:creationId xmlns:a16="http://schemas.microsoft.com/office/drawing/2014/main" id="{038AEC0F-0C6D-4024-B9C2-C98211F61103}"/>
              </a:ext>
            </a:extLst>
          </p:cNvPr>
          <p:cNvCxnSpPr>
            <a:cxnSpLocks/>
            <a:stCxn id="8" idx="3"/>
          </p:cNvCxnSpPr>
          <p:nvPr/>
        </p:nvCxnSpPr>
        <p:spPr>
          <a:xfrm flipH="1" flipV="1">
            <a:off x="1797280" y="5423330"/>
            <a:ext cx="611840" cy="107940"/>
          </a:xfrm>
          <a:prstGeom prst="straightConnector1">
            <a:avLst/>
          </a:prstGeom>
          <a:noFill/>
          <a:ln w="25560" cap="sq">
            <a:solidFill>
              <a:srgbClr val="FF0000"/>
            </a:solidFill>
            <a:prstDash val="solid"/>
            <a:miter/>
            <a:tailEnd type="arrow"/>
          </a:ln>
        </p:spPr>
      </p:cxnSp>
      <p:sp>
        <p:nvSpPr>
          <p:cNvPr id="34" name="Forme libre : forme 33">
            <a:extLst>
              <a:ext uri="{FF2B5EF4-FFF2-40B4-BE49-F238E27FC236}">
                <a16:creationId xmlns:a16="http://schemas.microsoft.com/office/drawing/2014/main" id="{4D9B448B-C714-4887-8417-C4730ED5FE5D}"/>
              </a:ext>
            </a:extLst>
          </p:cNvPr>
          <p:cNvSpPr/>
          <p:nvPr/>
        </p:nvSpPr>
        <p:spPr>
          <a:xfrm>
            <a:off x="4931460" y="3477421"/>
            <a:ext cx="2808360" cy="52019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B0F0"/>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Accès à la consultation principale</a:t>
            </a:r>
          </a:p>
        </p:txBody>
      </p:sp>
      <p:cxnSp>
        <p:nvCxnSpPr>
          <p:cNvPr id="36" name="Connecteur droit avec flèche 35">
            <a:extLst>
              <a:ext uri="{FF2B5EF4-FFF2-40B4-BE49-F238E27FC236}">
                <a16:creationId xmlns:a16="http://schemas.microsoft.com/office/drawing/2014/main" id="{7464238D-F8F6-4BC3-A1AC-B65A09E8A523}"/>
              </a:ext>
            </a:extLst>
          </p:cNvPr>
          <p:cNvCxnSpPr>
            <a:stCxn id="34" idx="1"/>
          </p:cNvCxnSpPr>
          <p:nvPr/>
        </p:nvCxnSpPr>
        <p:spPr>
          <a:xfrm flipV="1">
            <a:off x="7739820" y="3692143"/>
            <a:ext cx="792359" cy="45378"/>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name="page9">
    <p:spTree>
      <p:nvGrpSpPr>
        <p:cNvPr id="1" name=""/>
        <p:cNvGrpSpPr/>
        <p:nvPr/>
      </p:nvGrpSpPr>
      <p:grpSpPr>
        <a:xfrm>
          <a:off x="0" y="0"/>
          <a:ext cx="0" cy="0"/>
          <a:chOff x="0" y="0"/>
          <a:chExt cx="0" cy="0"/>
        </a:xfrm>
      </p:grpSpPr>
      <p:pic>
        <p:nvPicPr>
          <p:cNvPr id="2" name="Image 1">
            <a:extLst>
              <a:ext uri="{FF2B5EF4-FFF2-40B4-BE49-F238E27FC236}">
                <a16:creationId xmlns:a16="http://schemas.microsoft.com/office/drawing/2014/main" id="{5D0B8230-1086-4E36-B751-700E4AA3BC92}"/>
              </a:ext>
            </a:extLst>
          </p:cNvPr>
          <p:cNvPicPr>
            <a:picLocks noChangeAspect="1"/>
          </p:cNvPicPr>
          <p:nvPr/>
        </p:nvPicPr>
        <p:blipFill>
          <a:blip r:embed="rId3">
            <a:lum/>
            <a:alphaModFix/>
            <a:extLst>
              <a:ext uri="{28A0092B-C50C-407E-A947-70E740481C1C}">
                <a14:useLocalDpi xmlns:a14="http://schemas.microsoft.com/office/drawing/2010/main" val="0"/>
              </a:ext>
            </a:extLst>
          </a:blip>
          <a:srcRect/>
          <a:stretch>
            <a:fillRect/>
          </a:stretch>
        </p:blipFill>
        <p:spPr>
          <a:xfrm>
            <a:off x="1368360" y="1244520"/>
            <a:ext cx="4932360" cy="5575320"/>
          </a:xfrm>
          <a:prstGeom prst="rect">
            <a:avLst/>
          </a:prstGeom>
          <a:noFill/>
          <a:ln>
            <a:noFill/>
          </a:ln>
        </p:spPr>
      </p:pic>
      <p:cxnSp>
        <p:nvCxnSpPr>
          <p:cNvPr id="3" name="Connecteur droit avec flèche 2">
            <a:extLst>
              <a:ext uri="{FF2B5EF4-FFF2-40B4-BE49-F238E27FC236}">
                <a16:creationId xmlns:a16="http://schemas.microsoft.com/office/drawing/2014/main" id="{F062729F-A4B3-48A9-85FE-B5F02FCEF193}"/>
              </a:ext>
            </a:extLst>
          </p:cNvPr>
          <p:cNvCxnSpPr/>
          <p:nvPr/>
        </p:nvCxnSpPr>
        <p:spPr>
          <a:xfrm>
            <a:off x="1863719" y="2041560"/>
            <a:ext cx="2348281" cy="1800"/>
          </a:xfrm>
          <a:prstGeom prst="straightConnector1">
            <a:avLst/>
          </a:prstGeom>
          <a:noFill/>
          <a:ln>
            <a:noFill/>
            <a:prstDash val="solid"/>
          </a:ln>
        </p:spPr>
      </p:cxnSp>
      <p:sp>
        <p:nvSpPr>
          <p:cNvPr id="4" name="Forme libre : forme 3">
            <a:extLst>
              <a:ext uri="{FF2B5EF4-FFF2-40B4-BE49-F238E27FC236}">
                <a16:creationId xmlns:a16="http://schemas.microsoft.com/office/drawing/2014/main" id="{92EE0E7A-8B79-4915-A2F6-D2989D3302D2}"/>
              </a:ext>
            </a:extLst>
          </p:cNvPr>
          <p:cNvSpPr/>
          <p:nvPr/>
        </p:nvSpPr>
        <p:spPr>
          <a:xfrm>
            <a:off x="994306" y="133200"/>
            <a:ext cx="5237825" cy="520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 pos="10328040" algn="l"/>
                <a:tab pos="10779119" algn="l"/>
                <a:tab pos="10780560" algn="l"/>
                <a:tab pos="10782000" algn="l"/>
              </a:tabLst>
            </a:pPr>
            <a:r>
              <a:rPr lang="fr-FR" sz="2800" b="1" i="0" u="none" strike="noStrike" baseline="0" dirty="0">
                <a:ln>
                  <a:noFill/>
                </a:ln>
                <a:solidFill>
                  <a:srgbClr val="00733C"/>
                </a:solidFill>
                <a:latin typeface="Arial" pitchFamily="18"/>
                <a:ea typeface="Arial" pitchFamily="2"/>
                <a:cs typeface="Arial" pitchFamily="2"/>
              </a:rPr>
              <a:t>	 Connexion - Inscription</a:t>
            </a:r>
          </a:p>
        </p:txBody>
      </p:sp>
      <p:sp>
        <p:nvSpPr>
          <p:cNvPr id="5" name="Forme libre : forme 4">
            <a:extLst>
              <a:ext uri="{FF2B5EF4-FFF2-40B4-BE49-F238E27FC236}">
                <a16:creationId xmlns:a16="http://schemas.microsoft.com/office/drawing/2014/main" id="{DFB21DBD-4B10-4FE3-8650-B8538ECA9D0D}"/>
              </a:ext>
            </a:extLst>
          </p:cNvPr>
          <p:cNvSpPr/>
          <p:nvPr/>
        </p:nvSpPr>
        <p:spPr>
          <a:xfrm>
            <a:off x="36360" y="6553080"/>
            <a:ext cx="9144000" cy="405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noAutofit/>
          </a:bodyPr>
          <a:lstStyle/>
          <a:p>
            <a:pPr marL="0" marR="0" lvl="0" indent="0" algn="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47E072D1-C6BC-4127-A8CC-BAC82E698070}" type="slidenum">
              <a:rPr/>
              <a:t>9</a:t>
            </a:fld>
            <a:endParaRPr lang="fr-FR" sz="1800" b="1" i="0" u="none" strike="noStrike" baseline="0" dirty="0">
              <a:ln>
                <a:noFill/>
              </a:ln>
              <a:solidFill>
                <a:srgbClr val="948A54"/>
              </a:solidFill>
              <a:latin typeface="Arial" pitchFamily="18"/>
              <a:ea typeface="Arial" pitchFamily="2"/>
              <a:cs typeface="Arial" pitchFamily="2"/>
            </a:endParaRPr>
          </a:p>
        </p:txBody>
      </p:sp>
      <p:cxnSp>
        <p:nvCxnSpPr>
          <p:cNvPr id="6" name="Connecteur droit avec flèche 5">
            <a:extLst>
              <a:ext uri="{FF2B5EF4-FFF2-40B4-BE49-F238E27FC236}">
                <a16:creationId xmlns:a16="http://schemas.microsoft.com/office/drawing/2014/main" id="{1626C028-6839-43B4-B32E-F86ED0E0A9D3}"/>
              </a:ext>
            </a:extLst>
          </p:cNvPr>
          <p:cNvCxnSpPr/>
          <p:nvPr/>
        </p:nvCxnSpPr>
        <p:spPr>
          <a:xfrm>
            <a:off x="1935000" y="1666439"/>
            <a:ext cx="2348280" cy="3601"/>
          </a:xfrm>
          <a:prstGeom prst="straightConnector1">
            <a:avLst/>
          </a:prstGeom>
          <a:noFill/>
          <a:ln>
            <a:noFill/>
            <a:prstDash val="solid"/>
          </a:ln>
        </p:spPr>
      </p:cxnSp>
      <p:sp>
        <p:nvSpPr>
          <p:cNvPr id="7" name="Forme libre : forme 6">
            <a:extLst>
              <a:ext uri="{FF2B5EF4-FFF2-40B4-BE49-F238E27FC236}">
                <a16:creationId xmlns:a16="http://schemas.microsoft.com/office/drawing/2014/main" id="{B8D5612D-0646-4BF1-A4CB-16C5D71124B8}"/>
              </a:ext>
            </a:extLst>
          </p:cNvPr>
          <p:cNvSpPr/>
          <p:nvPr/>
        </p:nvSpPr>
        <p:spPr>
          <a:xfrm>
            <a:off x="2425680" y="2525760"/>
            <a:ext cx="885960" cy="150840"/>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noFill/>
          <a:ln w="25560" cap="sq">
            <a:solidFill>
              <a:srgbClr val="FF0000"/>
            </a:solidFill>
            <a:prstDash val="solid"/>
            <a:miter/>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cxnSp>
        <p:nvCxnSpPr>
          <p:cNvPr id="8" name="Connecteur droit avec flèche 7">
            <a:extLst>
              <a:ext uri="{FF2B5EF4-FFF2-40B4-BE49-F238E27FC236}">
                <a16:creationId xmlns:a16="http://schemas.microsoft.com/office/drawing/2014/main" id="{6BDE725A-4A52-4348-8593-859089954B55}"/>
              </a:ext>
            </a:extLst>
          </p:cNvPr>
          <p:cNvCxnSpPr>
            <a:cxnSpLocks/>
            <a:endCxn id="7" idx="1"/>
          </p:cNvCxnSpPr>
          <p:nvPr/>
        </p:nvCxnSpPr>
        <p:spPr>
          <a:xfrm flipH="1">
            <a:off x="3311640" y="1952100"/>
            <a:ext cx="3060720" cy="649080"/>
          </a:xfrm>
          <a:prstGeom prst="straightConnector1">
            <a:avLst/>
          </a:prstGeom>
          <a:noFill/>
          <a:ln w="25560" cap="sq">
            <a:solidFill>
              <a:srgbClr val="E3001E"/>
            </a:solidFill>
            <a:prstDash val="solid"/>
            <a:miter/>
            <a:tailEnd type="arrow"/>
          </a:ln>
        </p:spPr>
      </p:cxnSp>
      <p:sp>
        <p:nvSpPr>
          <p:cNvPr id="10" name="Forme libre : forme 9">
            <a:extLst>
              <a:ext uri="{FF2B5EF4-FFF2-40B4-BE49-F238E27FC236}">
                <a16:creationId xmlns:a16="http://schemas.microsoft.com/office/drawing/2014/main" id="{923B3418-F9B3-408D-8932-A40914790873}"/>
              </a:ext>
            </a:extLst>
          </p:cNvPr>
          <p:cNvSpPr/>
          <p:nvPr/>
        </p:nvSpPr>
        <p:spPr>
          <a:xfrm>
            <a:off x="25560" y="608040"/>
            <a:ext cx="9150120" cy="648512"/>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800" b="1" i="0" u="none" strike="noStrike" baseline="0" dirty="0">
                <a:ln>
                  <a:noFill/>
                </a:ln>
                <a:solidFill>
                  <a:srgbClr val="0070C0"/>
                </a:solidFill>
                <a:latin typeface="Calibri" pitchFamily="34"/>
                <a:ea typeface="Calibri" pitchFamily="34"/>
                <a:cs typeface="Calibri" pitchFamily="34"/>
              </a:rPr>
              <a:t>1 - Le formulaire d’inscription vous permet de demander la création de votre compte acheteur Agrilocal.</a:t>
            </a:r>
          </a:p>
        </p:txBody>
      </p:sp>
      <p:sp>
        <p:nvSpPr>
          <p:cNvPr id="11" name="Forme libre : forme 10">
            <a:extLst>
              <a:ext uri="{FF2B5EF4-FFF2-40B4-BE49-F238E27FC236}">
                <a16:creationId xmlns:a16="http://schemas.microsoft.com/office/drawing/2014/main" id="{0C16DAB0-660D-408D-9E0B-D378C2B3BA26}"/>
              </a:ext>
            </a:extLst>
          </p:cNvPr>
          <p:cNvSpPr/>
          <p:nvPr/>
        </p:nvSpPr>
        <p:spPr>
          <a:xfrm>
            <a:off x="304920" y="243000"/>
            <a:ext cx="293400" cy="304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0000"/>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2" name="Forme libre : forme 11">
            <a:extLst>
              <a:ext uri="{FF2B5EF4-FFF2-40B4-BE49-F238E27FC236}">
                <a16:creationId xmlns:a16="http://schemas.microsoft.com/office/drawing/2014/main" id="{2E16F183-D63B-40EB-95C8-13D83A897CF7}"/>
              </a:ext>
            </a:extLst>
          </p:cNvPr>
          <p:cNvSpPr/>
          <p:nvPr/>
        </p:nvSpPr>
        <p:spPr>
          <a:xfrm>
            <a:off x="696960" y="243000"/>
            <a:ext cx="293760" cy="304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3C139"/>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cxnSp>
        <p:nvCxnSpPr>
          <p:cNvPr id="13" name="Connecteur droit avec flèche 12">
            <a:extLst>
              <a:ext uri="{FF2B5EF4-FFF2-40B4-BE49-F238E27FC236}">
                <a16:creationId xmlns:a16="http://schemas.microsoft.com/office/drawing/2014/main" id="{EA3C46C5-8232-4487-8717-A836E703F278}"/>
              </a:ext>
            </a:extLst>
          </p:cNvPr>
          <p:cNvCxnSpPr>
            <a:stCxn id="7" idx="2"/>
            <a:endCxn id="14" idx="0"/>
          </p:cNvCxnSpPr>
          <p:nvPr/>
        </p:nvCxnSpPr>
        <p:spPr>
          <a:xfrm>
            <a:off x="2868660" y="2676600"/>
            <a:ext cx="204659" cy="536400"/>
          </a:xfrm>
          <a:prstGeom prst="straightConnector1">
            <a:avLst/>
          </a:prstGeom>
          <a:noFill/>
          <a:ln w="25560" cap="sq">
            <a:solidFill>
              <a:srgbClr val="E3001E"/>
            </a:solidFill>
            <a:prstDash val="solid"/>
            <a:miter/>
            <a:tailEnd type="arrow"/>
          </a:ln>
        </p:spPr>
      </p:cxnSp>
      <p:sp>
        <p:nvSpPr>
          <p:cNvPr id="14" name="Forme libre : forme 13">
            <a:extLst>
              <a:ext uri="{FF2B5EF4-FFF2-40B4-BE49-F238E27FC236}">
                <a16:creationId xmlns:a16="http://schemas.microsoft.com/office/drawing/2014/main" id="{EBD19B69-7FE8-4904-9958-5F182AB8DEC1}"/>
              </a:ext>
            </a:extLst>
          </p:cNvPr>
          <p:cNvSpPr/>
          <p:nvPr/>
        </p:nvSpPr>
        <p:spPr>
          <a:xfrm>
            <a:off x="1863719" y="3213000"/>
            <a:ext cx="2419200" cy="1871640"/>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noFill/>
          <a:ln w="25560" cap="sq">
            <a:solidFill>
              <a:srgbClr val="FF0000"/>
            </a:solidFill>
            <a:prstDash val="solid"/>
            <a:miter/>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5" name="Forme libre : forme 14">
            <a:extLst>
              <a:ext uri="{FF2B5EF4-FFF2-40B4-BE49-F238E27FC236}">
                <a16:creationId xmlns:a16="http://schemas.microsoft.com/office/drawing/2014/main" id="{54F50357-3052-4CCA-85B5-C5A42F925B2E}"/>
              </a:ext>
            </a:extLst>
          </p:cNvPr>
          <p:cNvSpPr/>
          <p:nvPr/>
        </p:nvSpPr>
        <p:spPr>
          <a:xfrm>
            <a:off x="6372360" y="3035159"/>
            <a:ext cx="2771640" cy="9464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70C0"/>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Vous devez également renseigner le nom et prénom de la personne ressource pour votre établissement</a:t>
            </a:r>
          </a:p>
        </p:txBody>
      </p:sp>
      <p:cxnSp>
        <p:nvCxnSpPr>
          <p:cNvPr id="16" name="Connecteur droit avec flèche 15">
            <a:extLst>
              <a:ext uri="{FF2B5EF4-FFF2-40B4-BE49-F238E27FC236}">
                <a16:creationId xmlns:a16="http://schemas.microsoft.com/office/drawing/2014/main" id="{0A0C6777-A14A-4A98-9C3B-34339A926B5B}"/>
              </a:ext>
            </a:extLst>
          </p:cNvPr>
          <p:cNvCxnSpPr>
            <a:stCxn id="15" idx="3"/>
            <a:endCxn id="17" idx="1"/>
          </p:cNvCxnSpPr>
          <p:nvPr/>
        </p:nvCxnSpPr>
        <p:spPr>
          <a:xfrm flipH="1">
            <a:off x="4281479" y="3508379"/>
            <a:ext cx="2090881" cy="2332081"/>
          </a:xfrm>
          <a:prstGeom prst="straightConnector1">
            <a:avLst/>
          </a:prstGeom>
          <a:noFill/>
          <a:ln w="25560" cap="sq">
            <a:solidFill>
              <a:srgbClr val="0064A0"/>
            </a:solidFill>
            <a:prstDash val="solid"/>
            <a:miter/>
            <a:tailEnd type="arrow"/>
          </a:ln>
        </p:spPr>
      </p:cxnSp>
      <p:sp>
        <p:nvSpPr>
          <p:cNvPr id="17" name="Forme libre : forme 16">
            <a:extLst>
              <a:ext uri="{FF2B5EF4-FFF2-40B4-BE49-F238E27FC236}">
                <a16:creationId xmlns:a16="http://schemas.microsoft.com/office/drawing/2014/main" id="{A711E167-3429-4ABB-9FB9-24A24F855108}"/>
              </a:ext>
            </a:extLst>
          </p:cNvPr>
          <p:cNvSpPr/>
          <p:nvPr/>
        </p:nvSpPr>
        <p:spPr>
          <a:xfrm>
            <a:off x="1863719" y="5587920"/>
            <a:ext cx="2417760" cy="505079"/>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noFill/>
          <a:ln w="25560" cap="sq">
            <a:solidFill>
              <a:srgbClr val="005DA2"/>
            </a:solidFill>
            <a:prstDash val="solid"/>
            <a:miter/>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8" name="Forme libre : forme 17">
            <a:extLst>
              <a:ext uri="{FF2B5EF4-FFF2-40B4-BE49-F238E27FC236}">
                <a16:creationId xmlns:a16="http://schemas.microsoft.com/office/drawing/2014/main" id="{8B838393-DF8C-4B10-A579-33145A176328}"/>
              </a:ext>
            </a:extLst>
          </p:cNvPr>
          <p:cNvSpPr/>
          <p:nvPr/>
        </p:nvSpPr>
        <p:spPr>
          <a:xfrm>
            <a:off x="6424560" y="4164245"/>
            <a:ext cx="2719440" cy="1171732"/>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78E03"/>
          </a:solidFill>
          <a:ln>
            <a:noFill/>
            <a:prstDash val="solid"/>
          </a:ln>
        </p:spPr>
        <p:txBody>
          <a:bodyPr vert="horz" wrap="square" lIns="90000" tIns="46800" rIns="90000" bIns="46800" anchor="t" anchorCtr="0" compatLnSpc="1">
            <a:spAutoFit/>
          </a:bodyPr>
          <a:lstStyle/>
          <a:p>
            <a:pPr eaLnBrk="1" hangingPunct="1">
              <a:buSzPct val="100000"/>
            </a:pPr>
            <a:r>
              <a:rPr lang="fr-FR" altLang="fr-FR" sz="1400" b="1" dirty="0">
                <a:solidFill>
                  <a:srgbClr val="FFFFFF"/>
                </a:solidFill>
                <a:latin typeface="Arial" panose="020B0604020202020204" pitchFamily="34" charset="0"/>
                <a:cs typeface="Arial" panose="020B0604020202020204" pitchFamily="34" charset="0"/>
              </a:rPr>
              <a:t>Validez le formulaire. </a:t>
            </a:r>
          </a:p>
          <a:p>
            <a:pPr eaLnBrk="1" hangingPunct="1">
              <a:buSzPct val="100000"/>
            </a:pPr>
            <a:endParaRPr lang="fr-FR" altLang="fr-FR" sz="1400" b="1" dirty="0">
              <a:solidFill>
                <a:srgbClr val="FFFFFF"/>
              </a:solidFill>
              <a:latin typeface="Arial" panose="020B0604020202020204" pitchFamily="34" charset="0"/>
              <a:cs typeface="Arial" panose="020B0604020202020204" pitchFamily="34" charset="0"/>
            </a:endParaRPr>
          </a:p>
          <a:p>
            <a:pPr eaLnBrk="1" hangingPunct="1">
              <a:buSzPct val="100000"/>
            </a:pPr>
            <a:r>
              <a:rPr lang="fr-FR" altLang="fr-FR" sz="1400" b="1" dirty="0">
                <a:solidFill>
                  <a:srgbClr val="FFFFFF"/>
                </a:solidFill>
                <a:latin typeface="Arial" panose="020B0604020202020204" pitchFamily="34" charset="0"/>
                <a:cs typeface="Arial" panose="020B0604020202020204" pitchFamily="34" charset="0"/>
              </a:rPr>
              <a:t>Votre demande est transmise à l’animateur Agrilocal de votre département.</a:t>
            </a:r>
          </a:p>
        </p:txBody>
      </p:sp>
      <p:cxnSp>
        <p:nvCxnSpPr>
          <p:cNvPr id="19" name="Connecteur droit avec flèche 18">
            <a:extLst>
              <a:ext uri="{FF2B5EF4-FFF2-40B4-BE49-F238E27FC236}">
                <a16:creationId xmlns:a16="http://schemas.microsoft.com/office/drawing/2014/main" id="{5B65F930-B527-4630-B7AB-2CFF8544E630}"/>
              </a:ext>
            </a:extLst>
          </p:cNvPr>
          <p:cNvCxnSpPr>
            <a:cxnSpLocks/>
            <a:stCxn id="18" idx="3"/>
          </p:cNvCxnSpPr>
          <p:nvPr/>
        </p:nvCxnSpPr>
        <p:spPr>
          <a:xfrm flipH="1">
            <a:off x="3551068" y="4750111"/>
            <a:ext cx="2873492" cy="1974689"/>
          </a:xfrm>
          <a:prstGeom prst="straightConnector1">
            <a:avLst/>
          </a:prstGeom>
          <a:noFill/>
          <a:ln w="25560" cap="sq">
            <a:solidFill>
              <a:srgbClr val="F78E03"/>
            </a:solidFill>
            <a:prstDash val="solid"/>
            <a:miter/>
            <a:tailEnd type="arrow"/>
          </a:ln>
        </p:spPr>
      </p:cxnSp>
      <p:sp>
        <p:nvSpPr>
          <p:cNvPr id="20" name="Text Box 8">
            <a:extLst>
              <a:ext uri="{FF2B5EF4-FFF2-40B4-BE49-F238E27FC236}">
                <a16:creationId xmlns:a16="http://schemas.microsoft.com/office/drawing/2014/main" id="{8D723C75-2B95-46B8-A39A-C2DE8C88D8E1}"/>
              </a:ext>
            </a:extLst>
          </p:cNvPr>
          <p:cNvSpPr txBox="1">
            <a:spLocks noChangeArrowheads="1"/>
          </p:cNvSpPr>
          <p:nvPr/>
        </p:nvSpPr>
        <p:spPr bwMode="auto">
          <a:xfrm>
            <a:off x="6372360" y="1296640"/>
            <a:ext cx="2803320" cy="1602619"/>
          </a:xfrm>
          <a:prstGeom prst="rect">
            <a:avLst/>
          </a:prstGeom>
          <a:solidFill>
            <a:srgbClr val="E3001E"/>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ヒラギノ角ゴ Pro W3"/>
                <a:cs typeface="ヒラギノ角ゴ Pro W3"/>
              </a:defRPr>
            </a:lvl9pPr>
          </a:lstStyle>
          <a:p>
            <a:pPr algn="ctr" eaLnBrk="1" hangingPunct="1">
              <a:buSzPct val="100000"/>
            </a:pPr>
            <a:r>
              <a:rPr lang="fr-FR" altLang="fr-FR" sz="1400" b="1" dirty="0">
                <a:solidFill>
                  <a:srgbClr val="FFFFFF"/>
                </a:solidFill>
                <a:latin typeface="Arial" panose="020B0604020202020204" pitchFamily="34" charset="0"/>
                <a:cs typeface="Arial" panose="020B0604020202020204" pitchFamily="34" charset="0"/>
              </a:rPr>
              <a:t> Si le SIRET est reconnu, les coordonnées de votre établissement sont automatiquement renseignées. </a:t>
            </a:r>
          </a:p>
          <a:p>
            <a:pPr algn="ctr" eaLnBrk="1" hangingPunct="1">
              <a:buSzPct val="100000"/>
            </a:pPr>
            <a:endParaRPr lang="fr-FR" altLang="fr-FR" sz="1400" b="1" dirty="0">
              <a:solidFill>
                <a:srgbClr val="FFFFFF"/>
              </a:solidFill>
              <a:latin typeface="Arial" panose="020B0604020202020204" pitchFamily="34" charset="0"/>
              <a:cs typeface="Arial" panose="020B0604020202020204" pitchFamily="34" charset="0"/>
            </a:endParaRPr>
          </a:p>
          <a:p>
            <a:pPr algn="ctr" eaLnBrk="1" hangingPunct="1">
              <a:buSzPct val="100000"/>
            </a:pPr>
            <a:r>
              <a:rPr lang="fr-FR" altLang="fr-FR" sz="1400" b="1" dirty="0">
                <a:solidFill>
                  <a:srgbClr val="FFFFFF"/>
                </a:solidFill>
                <a:latin typeface="Arial" panose="020B0604020202020204" pitchFamily="34" charset="0"/>
                <a:cs typeface="Arial" panose="020B0604020202020204" pitchFamily="34" charset="0"/>
              </a:rPr>
              <a:t>A défaut, contacter votre animateur Agrilocal.</a:t>
            </a:r>
          </a:p>
        </p:txBody>
      </p:sp>
      <p:cxnSp>
        <p:nvCxnSpPr>
          <p:cNvPr id="26" name="Connecteur droit avec flèche 25">
            <a:extLst>
              <a:ext uri="{FF2B5EF4-FFF2-40B4-BE49-F238E27FC236}">
                <a16:creationId xmlns:a16="http://schemas.microsoft.com/office/drawing/2014/main" id="{47EC5D20-18CC-4D67-B1D1-7D0B25B1E80E}"/>
              </a:ext>
            </a:extLst>
          </p:cNvPr>
          <p:cNvCxnSpPr>
            <a:cxnSpLocks/>
            <a:stCxn id="18" idx="3"/>
          </p:cNvCxnSpPr>
          <p:nvPr/>
        </p:nvCxnSpPr>
        <p:spPr>
          <a:xfrm flipH="1" flipV="1">
            <a:off x="4212000" y="1630822"/>
            <a:ext cx="2212560" cy="3119289"/>
          </a:xfrm>
          <a:prstGeom prst="straightConnector1">
            <a:avLst/>
          </a:prstGeom>
          <a:noFill/>
          <a:ln w="25560" cap="sq">
            <a:solidFill>
              <a:srgbClr val="F78E03"/>
            </a:solidFill>
            <a:prstDash val="solid"/>
            <a:miter/>
            <a:tailEnd type="arrow"/>
          </a:ln>
        </p:spPr>
      </p:cxn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Image 13" descr="Une image contenant capture d’écran&#10;&#10;Description générée automatiquement">
            <a:extLst>
              <a:ext uri="{FF2B5EF4-FFF2-40B4-BE49-F238E27FC236}">
                <a16:creationId xmlns:a16="http://schemas.microsoft.com/office/drawing/2014/main" id="{EF9E3570-EDDC-49D5-9F73-12819B77204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651289"/>
            <a:ext cx="9144000" cy="4855902"/>
          </a:xfrm>
          <a:prstGeom prst="rect">
            <a:avLst/>
          </a:prstGeom>
        </p:spPr>
      </p:pic>
      <p:sp>
        <p:nvSpPr>
          <p:cNvPr id="3" name="Forme libre : forme 2">
            <a:extLst>
              <a:ext uri="{FF2B5EF4-FFF2-40B4-BE49-F238E27FC236}">
                <a16:creationId xmlns:a16="http://schemas.microsoft.com/office/drawing/2014/main" id="{1AE0419F-4025-46B1-84BC-41800481072D}"/>
              </a:ext>
            </a:extLst>
          </p:cNvPr>
          <p:cNvSpPr/>
          <p:nvPr/>
        </p:nvSpPr>
        <p:spPr>
          <a:xfrm>
            <a:off x="52560" y="718600"/>
            <a:ext cx="9029519" cy="710067"/>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20B4EE"/>
          </a:solidFill>
          <a:ln>
            <a:noFill/>
            <a:prstDash val="solid"/>
          </a:ln>
        </p:spPr>
        <p:txBody>
          <a:bodyPr vert="horz" wrap="square" lIns="90000" tIns="46800" rIns="90000" bIns="46800" anchor="t" anchorCtr="0" compatLnSpc="1">
            <a:spAutoFit/>
          </a:bodyPr>
          <a:lstStyle/>
          <a:p>
            <a:pPr marL="0" marR="0" lvl="0" indent="0"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Modification des quantités à livrer :  lorsque le pictogramme d’alerte apparaît sur le tableau de bord, vous êtes invité à vous prononcer sur la demande d’ajustement de la quantité à livrer du fournisseur. </a:t>
            </a:r>
          </a:p>
          <a:p>
            <a:pPr marL="0" marR="0" lvl="0" indent="0"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200" b="1" i="1" dirty="0">
                <a:solidFill>
                  <a:srgbClr val="FFFFFF"/>
                </a:solidFill>
                <a:latin typeface="Arial" pitchFamily="18"/>
                <a:ea typeface="Arial" pitchFamily="2"/>
                <a:cs typeface="Arial" pitchFamily="2"/>
              </a:rPr>
              <a:t>NB : Si vous ne faites aucune action, le bon de livraison et la facture seront émis 30 jours après la date de livraison.</a:t>
            </a:r>
            <a:r>
              <a:rPr lang="fr-FR" sz="1200" b="1" i="1" strike="noStrike" baseline="0" dirty="0">
                <a:ln>
                  <a:noFill/>
                </a:ln>
                <a:solidFill>
                  <a:srgbClr val="FFFFFF"/>
                </a:solidFill>
                <a:latin typeface="Arial" pitchFamily="18"/>
                <a:ea typeface="Arial" pitchFamily="2"/>
                <a:cs typeface="Arial" pitchFamily="2"/>
              </a:rPr>
              <a:t> </a:t>
            </a:r>
          </a:p>
        </p:txBody>
      </p:sp>
      <p:sp>
        <p:nvSpPr>
          <p:cNvPr id="4" name="Forme libre : forme 3">
            <a:extLst>
              <a:ext uri="{FF2B5EF4-FFF2-40B4-BE49-F238E27FC236}">
                <a16:creationId xmlns:a16="http://schemas.microsoft.com/office/drawing/2014/main" id="{ADC11F4C-8AFD-4EB7-AAC3-75757133CBC6}"/>
              </a:ext>
            </a:extLst>
          </p:cNvPr>
          <p:cNvSpPr/>
          <p:nvPr/>
        </p:nvSpPr>
        <p:spPr>
          <a:xfrm>
            <a:off x="995400" y="46080"/>
            <a:ext cx="8086679" cy="45971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2400" b="1" i="0" u="none" strike="noStrike" baseline="0" dirty="0">
                <a:ln>
                  <a:noFill/>
                </a:ln>
                <a:solidFill>
                  <a:srgbClr val="00733C"/>
                </a:solidFill>
                <a:latin typeface="Arial" pitchFamily="18"/>
                <a:ea typeface="Arial" pitchFamily="2"/>
                <a:cs typeface="Arial" pitchFamily="2"/>
              </a:rPr>
              <a:t>Historique des bons de commandes</a:t>
            </a:r>
          </a:p>
        </p:txBody>
      </p:sp>
      <p:sp>
        <p:nvSpPr>
          <p:cNvPr id="5" name="Forme libre : forme 4">
            <a:extLst>
              <a:ext uri="{FF2B5EF4-FFF2-40B4-BE49-F238E27FC236}">
                <a16:creationId xmlns:a16="http://schemas.microsoft.com/office/drawing/2014/main" id="{F4786B7F-A848-45D4-B034-C4A2863CA705}"/>
              </a:ext>
            </a:extLst>
          </p:cNvPr>
          <p:cNvSpPr/>
          <p:nvPr/>
        </p:nvSpPr>
        <p:spPr>
          <a:xfrm>
            <a:off x="304920" y="123840"/>
            <a:ext cx="293400" cy="3049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C00000"/>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6" name="Forme libre : forme 5">
            <a:extLst>
              <a:ext uri="{FF2B5EF4-FFF2-40B4-BE49-F238E27FC236}">
                <a16:creationId xmlns:a16="http://schemas.microsoft.com/office/drawing/2014/main" id="{D42E915F-5DA9-4278-A608-43BB03468D97}"/>
              </a:ext>
            </a:extLst>
          </p:cNvPr>
          <p:cNvSpPr/>
          <p:nvPr/>
        </p:nvSpPr>
        <p:spPr>
          <a:xfrm>
            <a:off x="696960" y="123840"/>
            <a:ext cx="293760" cy="3049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3C139"/>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7" name="Forme libre : forme 6">
            <a:extLst>
              <a:ext uri="{FF2B5EF4-FFF2-40B4-BE49-F238E27FC236}">
                <a16:creationId xmlns:a16="http://schemas.microsoft.com/office/drawing/2014/main" id="{DA9508E0-5675-40E0-A61F-4CAC10E106C7}"/>
              </a:ext>
            </a:extLst>
          </p:cNvPr>
          <p:cNvSpPr/>
          <p:nvPr/>
        </p:nvSpPr>
        <p:spPr>
          <a:xfrm>
            <a:off x="108000" y="6453359"/>
            <a:ext cx="9144000" cy="404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noAutofit/>
          </a:bodyPr>
          <a:lstStyle/>
          <a:p>
            <a:pPr marL="0" marR="0" lvl="0" indent="0" algn="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6370CFB0-75D5-4C23-9B5A-B8C23A524BD8}" type="slidenum">
              <a:rPr/>
              <a:t>90</a:t>
            </a:fld>
            <a:endParaRPr lang="fr-FR" sz="1800" b="1" i="0" u="none" strike="noStrike" baseline="0" dirty="0">
              <a:ln>
                <a:noFill/>
              </a:ln>
              <a:solidFill>
                <a:srgbClr val="948A54"/>
              </a:solidFill>
              <a:latin typeface="Arial" pitchFamily="18"/>
              <a:ea typeface="Arial" pitchFamily="2"/>
              <a:cs typeface="Arial" pitchFamily="2"/>
            </a:endParaRPr>
          </a:p>
        </p:txBody>
      </p:sp>
      <p:sp>
        <p:nvSpPr>
          <p:cNvPr id="8" name="Forme libre : forme 7">
            <a:extLst>
              <a:ext uri="{FF2B5EF4-FFF2-40B4-BE49-F238E27FC236}">
                <a16:creationId xmlns:a16="http://schemas.microsoft.com/office/drawing/2014/main" id="{2CA1AB02-2FEC-4D76-9BE6-A6491CD8C916}"/>
              </a:ext>
            </a:extLst>
          </p:cNvPr>
          <p:cNvSpPr/>
          <p:nvPr/>
        </p:nvSpPr>
        <p:spPr>
          <a:xfrm>
            <a:off x="5401562" y="3371124"/>
            <a:ext cx="3214117" cy="309958"/>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E3001E"/>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dirty="0">
                <a:solidFill>
                  <a:srgbClr val="FFFFFF"/>
                </a:solidFill>
                <a:latin typeface="Arial" pitchFamily="18"/>
                <a:ea typeface="Arial" pitchFamily="2"/>
                <a:cs typeface="Arial" pitchFamily="2"/>
              </a:rPr>
              <a:t>Cliquer pour accepter ou refuser</a:t>
            </a:r>
            <a:endParaRPr lang="fr-FR" sz="1400" b="1" i="0" u="none" strike="noStrike" baseline="0" dirty="0">
              <a:ln>
                <a:noFill/>
              </a:ln>
              <a:solidFill>
                <a:srgbClr val="FFFFFF"/>
              </a:solidFill>
              <a:latin typeface="Arial" pitchFamily="18"/>
              <a:ea typeface="Arial" pitchFamily="2"/>
              <a:cs typeface="Arial" pitchFamily="2"/>
            </a:endParaRPr>
          </a:p>
        </p:txBody>
      </p:sp>
      <p:sp>
        <p:nvSpPr>
          <p:cNvPr id="12" name="Forme libre : forme 11">
            <a:extLst>
              <a:ext uri="{FF2B5EF4-FFF2-40B4-BE49-F238E27FC236}">
                <a16:creationId xmlns:a16="http://schemas.microsoft.com/office/drawing/2014/main" id="{CD9D971E-5FCB-4275-B94E-AE32CD6E0DA9}"/>
              </a:ext>
            </a:extLst>
          </p:cNvPr>
          <p:cNvSpPr/>
          <p:nvPr/>
        </p:nvSpPr>
        <p:spPr>
          <a:xfrm>
            <a:off x="1368360" y="5508720"/>
            <a:ext cx="2160720" cy="503280"/>
          </a:xfrm>
          <a:custGeom>
            <a:avLst>
              <a:gd name="f0" fmla="val 68"/>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no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5" name="Forme libre : forme 14">
            <a:extLst>
              <a:ext uri="{FF2B5EF4-FFF2-40B4-BE49-F238E27FC236}">
                <a16:creationId xmlns:a16="http://schemas.microsoft.com/office/drawing/2014/main" id="{3579CD56-6BEE-45A3-9C86-4F44D89BCAE9}"/>
              </a:ext>
            </a:extLst>
          </p:cNvPr>
          <p:cNvSpPr/>
          <p:nvPr/>
        </p:nvSpPr>
        <p:spPr>
          <a:xfrm>
            <a:off x="7128000" y="6048360"/>
            <a:ext cx="1584360" cy="144360"/>
          </a:xfrm>
          <a:custGeom>
            <a:avLst>
              <a:gd name="f0" fmla="val 24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no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6" name="Forme libre : forme 15">
            <a:extLst>
              <a:ext uri="{FF2B5EF4-FFF2-40B4-BE49-F238E27FC236}">
                <a16:creationId xmlns:a16="http://schemas.microsoft.com/office/drawing/2014/main" id="{7C5FDE68-9E58-44EA-84C4-04417649AADC}"/>
              </a:ext>
            </a:extLst>
          </p:cNvPr>
          <p:cNvSpPr/>
          <p:nvPr/>
        </p:nvSpPr>
        <p:spPr>
          <a:xfrm>
            <a:off x="1728719" y="6480000"/>
            <a:ext cx="2232000" cy="216000"/>
          </a:xfrm>
          <a:custGeom>
            <a:avLst>
              <a:gd name="f0" fmla="val 158"/>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no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cxnSp>
        <p:nvCxnSpPr>
          <p:cNvPr id="19" name="Connecteur droit avec flèche 18">
            <a:extLst>
              <a:ext uri="{FF2B5EF4-FFF2-40B4-BE49-F238E27FC236}">
                <a16:creationId xmlns:a16="http://schemas.microsoft.com/office/drawing/2014/main" id="{526A6EEB-816F-46CF-A267-29D7382A051C}"/>
              </a:ext>
            </a:extLst>
          </p:cNvPr>
          <p:cNvCxnSpPr>
            <a:cxnSpLocks/>
            <a:stCxn id="8" idx="3"/>
          </p:cNvCxnSpPr>
          <p:nvPr/>
        </p:nvCxnSpPr>
        <p:spPr>
          <a:xfrm flipH="1">
            <a:off x="4724402" y="3526103"/>
            <a:ext cx="677160" cy="370422"/>
          </a:xfrm>
          <a:prstGeom prst="straightConnector1">
            <a:avLst/>
          </a:prstGeom>
          <a:noFill/>
          <a:ln w="25560" cap="sq">
            <a:solidFill>
              <a:srgbClr val="FF0000"/>
            </a:solidFill>
            <a:prstDash val="solid"/>
            <a:miter/>
            <a:tailEnd type="arrow"/>
          </a:ln>
        </p:spPr>
      </p:cxnSp>
      <p:sp>
        <p:nvSpPr>
          <p:cNvPr id="20" name="Forme libre : forme 19">
            <a:extLst>
              <a:ext uri="{FF2B5EF4-FFF2-40B4-BE49-F238E27FC236}">
                <a16:creationId xmlns:a16="http://schemas.microsoft.com/office/drawing/2014/main" id="{0EF1044A-1D14-4A51-9655-8F4E35B5DC0C}"/>
              </a:ext>
            </a:extLst>
          </p:cNvPr>
          <p:cNvSpPr/>
          <p:nvPr/>
        </p:nvSpPr>
        <p:spPr>
          <a:xfrm>
            <a:off x="8352000" y="2879640"/>
            <a:ext cx="360359" cy="287280"/>
          </a:xfrm>
          <a:custGeom>
            <a:avLst>
              <a:gd name="f0" fmla="val 12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no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21" name="Forme libre : forme 20">
            <a:extLst>
              <a:ext uri="{FF2B5EF4-FFF2-40B4-BE49-F238E27FC236}">
                <a16:creationId xmlns:a16="http://schemas.microsoft.com/office/drawing/2014/main" id="{261B6CCF-E83A-41D6-94D3-C1AB1C77B724}"/>
              </a:ext>
            </a:extLst>
          </p:cNvPr>
          <p:cNvSpPr/>
          <p:nvPr/>
        </p:nvSpPr>
        <p:spPr>
          <a:xfrm>
            <a:off x="4103640" y="6480000"/>
            <a:ext cx="2232000" cy="216000"/>
          </a:xfrm>
          <a:custGeom>
            <a:avLst>
              <a:gd name="f0" fmla="val 158"/>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no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22" name="Forme libre : forme 21">
            <a:extLst>
              <a:ext uri="{FF2B5EF4-FFF2-40B4-BE49-F238E27FC236}">
                <a16:creationId xmlns:a16="http://schemas.microsoft.com/office/drawing/2014/main" id="{78683634-1CA1-49BF-BC0B-B7D9927E7F69}"/>
              </a:ext>
            </a:extLst>
          </p:cNvPr>
          <p:cNvSpPr/>
          <p:nvPr/>
        </p:nvSpPr>
        <p:spPr>
          <a:xfrm>
            <a:off x="6516720" y="6480000"/>
            <a:ext cx="2232000" cy="216000"/>
          </a:xfrm>
          <a:custGeom>
            <a:avLst>
              <a:gd name="f0" fmla="val 158"/>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no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25" name="Forme libre : forme 24">
            <a:extLst>
              <a:ext uri="{FF2B5EF4-FFF2-40B4-BE49-F238E27FC236}">
                <a16:creationId xmlns:a16="http://schemas.microsoft.com/office/drawing/2014/main" id="{A3BC3586-BE21-48D4-90DB-E38F0484D4D5}"/>
              </a:ext>
            </a:extLst>
          </p:cNvPr>
          <p:cNvSpPr/>
          <p:nvPr/>
        </p:nvSpPr>
        <p:spPr>
          <a:xfrm>
            <a:off x="5111640" y="5832360"/>
            <a:ext cx="3384720" cy="360359"/>
          </a:xfrm>
          <a:custGeom>
            <a:avLst>
              <a:gd name="f0" fmla="val 95"/>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no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Tree>
    <p:extLst>
      <p:ext uri="{BB962C8B-B14F-4D97-AF65-F5344CB8AC3E}">
        <p14:creationId xmlns:p14="http://schemas.microsoft.com/office/powerpoint/2010/main" val="1352030289"/>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rme libre : forme 2">
            <a:extLst>
              <a:ext uri="{FF2B5EF4-FFF2-40B4-BE49-F238E27FC236}">
                <a16:creationId xmlns:a16="http://schemas.microsoft.com/office/drawing/2014/main" id="{1AE0419F-4025-46B1-84BC-41800481072D}"/>
              </a:ext>
            </a:extLst>
          </p:cNvPr>
          <p:cNvSpPr/>
          <p:nvPr/>
        </p:nvSpPr>
        <p:spPr>
          <a:xfrm>
            <a:off x="52560" y="718600"/>
            <a:ext cx="9029519" cy="740845"/>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20B4EE"/>
          </a:solidFill>
          <a:ln>
            <a:noFill/>
            <a:prstDash val="solid"/>
          </a:ln>
        </p:spPr>
        <p:txBody>
          <a:bodyPr vert="horz" wrap="square" lIns="90000" tIns="46800" rIns="90000" bIns="46800" anchor="t" anchorCtr="0" compatLnSpc="1">
            <a:spAutoFit/>
          </a:bodyPr>
          <a:lstStyle/>
          <a:p>
            <a:pPr marL="0" marR="0" lvl="0" indent="0"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Modification des quantités à livrer : Comme dans la cinématique des marchés dits de gré à gré, vous disposez de toutes les informations pour rendre votre décision suite à une demande de modification de la quantité à livrer. </a:t>
            </a:r>
          </a:p>
        </p:txBody>
      </p:sp>
      <p:sp>
        <p:nvSpPr>
          <p:cNvPr id="4" name="Forme libre : forme 3">
            <a:extLst>
              <a:ext uri="{FF2B5EF4-FFF2-40B4-BE49-F238E27FC236}">
                <a16:creationId xmlns:a16="http://schemas.microsoft.com/office/drawing/2014/main" id="{ADC11F4C-8AFD-4EB7-AAC3-75757133CBC6}"/>
              </a:ext>
            </a:extLst>
          </p:cNvPr>
          <p:cNvSpPr/>
          <p:nvPr/>
        </p:nvSpPr>
        <p:spPr>
          <a:xfrm>
            <a:off x="995400" y="46080"/>
            <a:ext cx="8086679" cy="45971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2400" b="1" i="0" u="none" strike="noStrike" baseline="0" dirty="0">
                <a:ln>
                  <a:noFill/>
                </a:ln>
                <a:solidFill>
                  <a:srgbClr val="00733C"/>
                </a:solidFill>
                <a:latin typeface="Arial" pitchFamily="18"/>
                <a:ea typeface="Arial" pitchFamily="2"/>
                <a:cs typeface="Arial" pitchFamily="2"/>
              </a:rPr>
              <a:t>Historique des bons de commandes</a:t>
            </a:r>
          </a:p>
        </p:txBody>
      </p:sp>
      <p:sp>
        <p:nvSpPr>
          <p:cNvPr id="5" name="Forme libre : forme 4">
            <a:extLst>
              <a:ext uri="{FF2B5EF4-FFF2-40B4-BE49-F238E27FC236}">
                <a16:creationId xmlns:a16="http://schemas.microsoft.com/office/drawing/2014/main" id="{F4786B7F-A848-45D4-B034-C4A2863CA705}"/>
              </a:ext>
            </a:extLst>
          </p:cNvPr>
          <p:cNvSpPr/>
          <p:nvPr/>
        </p:nvSpPr>
        <p:spPr>
          <a:xfrm>
            <a:off x="304920" y="123840"/>
            <a:ext cx="293400" cy="3049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0000"/>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6" name="Forme libre : forme 5">
            <a:extLst>
              <a:ext uri="{FF2B5EF4-FFF2-40B4-BE49-F238E27FC236}">
                <a16:creationId xmlns:a16="http://schemas.microsoft.com/office/drawing/2014/main" id="{D42E915F-5DA9-4278-A608-43BB03468D97}"/>
              </a:ext>
            </a:extLst>
          </p:cNvPr>
          <p:cNvSpPr/>
          <p:nvPr/>
        </p:nvSpPr>
        <p:spPr>
          <a:xfrm>
            <a:off x="696960" y="123840"/>
            <a:ext cx="293760" cy="3049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3C139"/>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7" name="Forme libre : forme 6">
            <a:extLst>
              <a:ext uri="{FF2B5EF4-FFF2-40B4-BE49-F238E27FC236}">
                <a16:creationId xmlns:a16="http://schemas.microsoft.com/office/drawing/2014/main" id="{DA9508E0-5675-40E0-A61F-4CAC10E106C7}"/>
              </a:ext>
            </a:extLst>
          </p:cNvPr>
          <p:cNvSpPr/>
          <p:nvPr/>
        </p:nvSpPr>
        <p:spPr>
          <a:xfrm>
            <a:off x="108000" y="6453359"/>
            <a:ext cx="9144000" cy="404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noAutofit/>
          </a:bodyPr>
          <a:lstStyle/>
          <a:p>
            <a:pPr marL="0" marR="0" lvl="0" indent="0" algn="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6370CFB0-75D5-4C23-9B5A-B8C23A524BD8}" type="slidenum">
              <a:rPr/>
              <a:t>91</a:t>
            </a:fld>
            <a:endParaRPr lang="fr-FR" sz="1800" b="1" i="0" u="none" strike="noStrike" baseline="0" dirty="0">
              <a:ln>
                <a:noFill/>
              </a:ln>
              <a:solidFill>
                <a:srgbClr val="948A54"/>
              </a:solidFill>
              <a:latin typeface="Arial" pitchFamily="18"/>
              <a:ea typeface="Arial" pitchFamily="2"/>
              <a:cs typeface="Arial" pitchFamily="2"/>
            </a:endParaRPr>
          </a:p>
        </p:txBody>
      </p:sp>
      <p:sp>
        <p:nvSpPr>
          <p:cNvPr id="8" name="Forme libre : forme 7">
            <a:extLst>
              <a:ext uri="{FF2B5EF4-FFF2-40B4-BE49-F238E27FC236}">
                <a16:creationId xmlns:a16="http://schemas.microsoft.com/office/drawing/2014/main" id="{2CA1AB02-2FEC-4D76-9BE6-A6491CD8C916}"/>
              </a:ext>
            </a:extLst>
          </p:cNvPr>
          <p:cNvSpPr/>
          <p:nvPr/>
        </p:nvSpPr>
        <p:spPr>
          <a:xfrm>
            <a:off x="3562603" y="3863016"/>
            <a:ext cx="2808360" cy="52540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E3001E"/>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1 facture et 1 bon de livraison par produit</a:t>
            </a:r>
          </a:p>
        </p:txBody>
      </p:sp>
      <p:sp>
        <p:nvSpPr>
          <p:cNvPr id="10" name="Forme libre : forme 9">
            <a:extLst>
              <a:ext uri="{FF2B5EF4-FFF2-40B4-BE49-F238E27FC236}">
                <a16:creationId xmlns:a16="http://schemas.microsoft.com/office/drawing/2014/main" id="{C9450CE5-27B5-41D7-9B4D-938282C0A058}"/>
              </a:ext>
            </a:extLst>
          </p:cNvPr>
          <p:cNvSpPr/>
          <p:nvPr/>
        </p:nvSpPr>
        <p:spPr>
          <a:xfrm>
            <a:off x="0" y="2512948"/>
            <a:ext cx="2952719" cy="2464394"/>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64A0"/>
          </a:solidFill>
          <a:ln>
            <a:noFill/>
            <a:prstDash val="solid"/>
          </a:ln>
        </p:spPr>
        <p:txBody>
          <a:bodyPr vert="horz" wrap="square" lIns="90000" tIns="46800" rIns="90000" bIns="46800" anchor="t" anchorCtr="0" compatLnSpc="1">
            <a:spAutoFit/>
          </a:bodyPr>
          <a:lstStyle/>
          <a:p>
            <a:pPr marL="0" marR="0" lvl="0" indent="0"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i="1" u="none" strike="noStrike" baseline="0" dirty="0">
                <a:ln>
                  <a:noFill/>
                </a:ln>
                <a:solidFill>
                  <a:srgbClr val="FFFFFF"/>
                </a:solidFill>
                <a:latin typeface="Arial" pitchFamily="18"/>
                <a:ea typeface="Arial" pitchFamily="2"/>
                <a:cs typeface="Arial" pitchFamily="2"/>
              </a:rPr>
              <a:t>Accès au mail envoyé au fournisseur et au bon de commande.</a:t>
            </a:r>
          </a:p>
          <a:p>
            <a:pPr marL="0" marR="0" lvl="0" indent="0"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i="1" dirty="0">
                <a:solidFill>
                  <a:srgbClr val="FFFFFF"/>
                </a:solidFill>
                <a:latin typeface="Arial" pitchFamily="18"/>
                <a:ea typeface="Arial" pitchFamily="2"/>
                <a:cs typeface="Arial" pitchFamily="2"/>
              </a:rPr>
              <a:t>En cas d’un bon de commande émis pour plusieurs dates de livraison et/ou plusieurs fournisseurs, on retrouve ici : </a:t>
            </a:r>
          </a:p>
          <a:p>
            <a:pPr marL="285750" marR="0" lvl="0" indent="-285750" rtl="0" hangingPunct="1">
              <a:lnSpc>
                <a:spcPct val="100000"/>
              </a:lnSpc>
              <a:spcBef>
                <a:spcPts val="0"/>
              </a:spcBef>
              <a:spcAft>
                <a:spcPts val="0"/>
              </a:spcAft>
              <a:buFontTx/>
              <a:buChar char="-"/>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i="1" u="none" strike="noStrike" baseline="0" dirty="0">
                <a:ln>
                  <a:noFill/>
                </a:ln>
                <a:solidFill>
                  <a:srgbClr val="FFFFFF"/>
                </a:solidFill>
                <a:latin typeface="Arial" pitchFamily="18"/>
                <a:ea typeface="Arial" pitchFamily="2"/>
                <a:cs typeface="Arial" pitchFamily="2"/>
              </a:rPr>
              <a:t>1 bon de commande par fournisseur</a:t>
            </a:r>
          </a:p>
          <a:p>
            <a:pPr marL="285750" marR="0" lvl="0" indent="-285750" rtl="0" hangingPunct="1">
              <a:lnSpc>
                <a:spcPct val="100000"/>
              </a:lnSpc>
              <a:spcBef>
                <a:spcPts val="0"/>
              </a:spcBef>
              <a:spcAft>
                <a:spcPts val="0"/>
              </a:spcAft>
              <a:buFontTx/>
              <a:buChar char="-"/>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i="1" dirty="0">
                <a:solidFill>
                  <a:srgbClr val="FFFFFF"/>
                </a:solidFill>
                <a:latin typeface="Arial" pitchFamily="18"/>
                <a:ea typeface="Arial" pitchFamily="2"/>
                <a:cs typeface="Arial" pitchFamily="2"/>
              </a:rPr>
              <a:t>1 facture par fournisseur et par date de livraison</a:t>
            </a:r>
            <a:endParaRPr lang="fr-FR" sz="1400" i="1" u="none" strike="noStrike" baseline="0" dirty="0">
              <a:ln>
                <a:noFill/>
              </a:ln>
              <a:solidFill>
                <a:srgbClr val="FFFFFF"/>
              </a:solidFill>
              <a:latin typeface="Arial" pitchFamily="18"/>
              <a:ea typeface="Arial" pitchFamily="2"/>
              <a:cs typeface="Arial" pitchFamily="2"/>
            </a:endParaRPr>
          </a:p>
        </p:txBody>
      </p:sp>
      <p:cxnSp>
        <p:nvCxnSpPr>
          <p:cNvPr id="11" name="Connecteur droit avec flèche 10">
            <a:extLst>
              <a:ext uri="{FF2B5EF4-FFF2-40B4-BE49-F238E27FC236}">
                <a16:creationId xmlns:a16="http://schemas.microsoft.com/office/drawing/2014/main" id="{82B5BC47-D145-4B85-96FB-A8E2BF8FBFFD}"/>
              </a:ext>
            </a:extLst>
          </p:cNvPr>
          <p:cNvCxnSpPr>
            <a:cxnSpLocks/>
            <a:stCxn id="10" idx="2"/>
          </p:cNvCxnSpPr>
          <p:nvPr/>
        </p:nvCxnSpPr>
        <p:spPr>
          <a:xfrm>
            <a:off x="1476360" y="4977342"/>
            <a:ext cx="1124600" cy="766232"/>
          </a:xfrm>
          <a:prstGeom prst="straightConnector1">
            <a:avLst/>
          </a:prstGeom>
          <a:noFill/>
          <a:ln w="25560" cap="sq">
            <a:solidFill>
              <a:srgbClr val="004586"/>
            </a:solidFill>
            <a:prstDash val="solid"/>
            <a:miter/>
            <a:tailEnd type="arrow"/>
          </a:ln>
        </p:spPr>
      </p:cxnSp>
      <p:sp>
        <p:nvSpPr>
          <p:cNvPr id="12" name="Forme libre : forme 11">
            <a:extLst>
              <a:ext uri="{FF2B5EF4-FFF2-40B4-BE49-F238E27FC236}">
                <a16:creationId xmlns:a16="http://schemas.microsoft.com/office/drawing/2014/main" id="{CD9D971E-5FCB-4275-B94E-AE32CD6E0DA9}"/>
              </a:ext>
            </a:extLst>
          </p:cNvPr>
          <p:cNvSpPr/>
          <p:nvPr/>
        </p:nvSpPr>
        <p:spPr>
          <a:xfrm>
            <a:off x="1368360" y="5508720"/>
            <a:ext cx="2160720" cy="503280"/>
          </a:xfrm>
          <a:custGeom>
            <a:avLst>
              <a:gd name="f0" fmla="val 68"/>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no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5" name="Forme libre : forme 14">
            <a:extLst>
              <a:ext uri="{FF2B5EF4-FFF2-40B4-BE49-F238E27FC236}">
                <a16:creationId xmlns:a16="http://schemas.microsoft.com/office/drawing/2014/main" id="{3579CD56-6BEE-45A3-9C86-4F44D89BCAE9}"/>
              </a:ext>
            </a:extLst>
          </p:cNvPr>
          <p:cNvSpPr/>
          <p:nvPr/>
        </p:nvSpPr>
        <p:spPr>
          <a:xfrm>
            <a:off x="7128000" y="6048360"/>
            <a:ext cx="1584360" cy="144360"/>
          </a:xfrm>
          <a:custGeom>
            <a:avLst>
              <a:gd name="f0" fmla="val 24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no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6" name="Forme libre : forme 15">
            <a:extLst>
              <a:ext uri="{FF2B5EF4-FFF2-40B4-BE49-F238E27FC236}">
                <a16:creationId xmlns:a16="http://schemas.microsoft.com/office/drawing/2014/main" id="{7C5FDE68-9E58-44EA-84C4-04417649AADC}"/>
              </a:ext>
            </a:extLst>
          </p:cNvPr>
          <p:cNvSpPr/>
          <p:nvPr/>
        </p:nvSpPr>
        <p:spPr>
          <a:xfrm>
            <a:off x="1728719" y="6480000"/>
            <a:ext cx="2232000" cy="216000"/>
          </a:xfrm>
          <a:custGeom>
            <a:avLst>
              <a:gd name="f0" fmla="val 158"/>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no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cxnSp>
        <p:nvCxnSpPr>
          <p:cNvPr id="19" name="Connecteur droit avec flèche 18">
            <a:extLst>
              <a:ext uri="{FF2B5EF4-FFF2-40B4-BE49-F238E27FC236}">
                <a16:creationId xmlns:a16="http://schemas.microsoft.com/office/drawing/2014/main" id="{526A6EEB-816F-46CF-A267-29D7382A051C}"/>
              </a:ext>
            </a:extLst>
          </p:cNvPr>
          <p:cNvCxnSpPr>
            <a:cxnSpLocks/>
            <a:stCxn id="8" idx="1"/>
          </p:cNvCxnSpPr>
          <p:nvPr/>
        </p:nvCxnSpPr>
        <p:spPr>
          <a:xfrm flipV="1">
            <a:off x="6370963" y="4125716"/>
            <a:ext cx="757037" cy="1"/>
          </a:xfrm>
          <a:prstGeom prst="straightConnector1">
            <a:avLst/>
          </a:prstGeom>
          <a:noFill/>
          <a:ln w="25560" cap="sq">
            <a:solidFill>
              <a:srgbClr val="FF0000"/>
            </a:solidFill>
            <a:prstDash val="solid"/>
            <a:miter/>
            <a:tailEnd type="arrow"/>
          </a:ln>
        </p:spPr>
      </p:cxnSp>
      <p:sp>
        <p:nvSpPr>
          <p:cNvPr id="20" name="Forme libre : forme 19">
            <a:extLst>
              <a:ext uri="{FF2B5EF4-FFF2-40B4-BE49-F238E27FC236}">
                <a16:creationId xmlns:a16="http://schemas.microsoft.com/office/drawing/2014/main" id="{0EF1044A-1D14-4A51-9655-8F4E35B5DC0C}"/>
              </a:ext>
            </a:extLst>
          </p:cNvPr>
          <p:cNvSpPr/>
          <p:nvPr/>
        </p:nvSpPr>
        <p:spPr>
          <a:xfrm>
            <a:off x="8352000" y="2879640"/>
            <a:ext cx="360359" cy="287280"/>
          </a:xfrm>
          <a:custGeom>
            <a:avLst>
              <a:gd name="f0" fmla="val 12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no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21" name="Forme libre : forme 20">
            <a:extLst>
              <a:ext uri="{FF2B5EF4-FFF2-40B4-BE49-F238E27FC236}">
                <a16:creationId xmlns:a16="http://schemas.microsoft.com/office/drawing/2014/main" id="{261B6CCF-E83A-41D6-94D3-C1AB1C77B724}"/>
              </a:ext>
            </a:extLst>
          </p:cNvPr>
          <p:cNvSpPr/>
          <p:nvPr/>
        </p:nvSpPr>
        <p:spPr>
          <a:xfrm>
            <a:off x="4103640" y="6480000"/>
            <a:ext cx="2232000" cy="216000"/>
          </a:xfrm>
          <a:custGeom>
            <a:avLst>
              <a:gd name="f0" fmla="val 158"/>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no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22" name="Forme libre : forme 21">
            <a:extLst>
              <a:ext uri="{FF2B5EF4-FFF2-40B4-BE49-F238E27FC236}">
                <a16:creationId xmlns:a16="http://schemas.microsoft.com/office/drawing/2014/main" id="{78683634-1CA1-49BF-BC0B-B7D9927E7F69}"/>
              </a:ext>
            </a:extLst>
          </p:cNvPr>
          <p:cNvSpPr/>
          <p:nvPr/>
        </p:nvSpPr>
        <p:spPr>
          <a:xfrm>
            <a:off x="6516720" y="6480000"/>
            <a:ext cx="2232000" cy="216000"/>
          </a:xfrm>
          <a:custGeom>
            <a:avLst>
              <a:gd name="f0" fmla="val 158"/>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no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cxnSp>
        <p:nvCxnSpPr>
          <p:cNvPr id="23" name="Connecteur droit avec flèche 22">
            <a:extLst>
              <a:ext uri="{FF2B5EF4-FFF2-40B4-BE49-F238E27FC236}">
                <a16:creationId xmlns:a16="http://schemas.microsoft.com/office/drawing/2014/main" id="{450DB630-4DAF-46BE-B9E5-D5295F28C231}"/>
              </a:ext>
            </a:extLst>
          </p:cNvPr>
          <p:cNvCxnSpPr>
            <a:cxnSpLocks/>
            <a:stCxn id="10" idx="2"/>
          </p:cNvCxnSpPr>
          <p:nvPr/>
        </p:nvCxnSpPr>
        <p:spPr>
          <a:xfrm>
            <a:off x="1476360" y="4977342"/>
            <a:ext cx="3258200" cy="766232"/>
          </a:xfrm>
          <a:prstGeom prst="straightConnector1">
            <a:avLst/>
          </a:prstGeom>
          <a:noFill/>
          <a:ln w="25560" cap="sq">
            <a:solidFill>
              <a:srgbClr val="004586"/>
            </a:solidFill>
            <a:prstDash val="solid"/>
            <a:miter/>
            <a:tailEnd type="arrow"/>
          </a:ln>
        </p:spPr>
      </p:cxnSp>
      <p:sp>
        <p:nvSpPr>
          <p:cNvPr id="25" name="Forme libre : forme 24">
            <a:extLst>
              <a:ext uri="{FF2B5EF4-FFF2-40B4-BE49-F238E27FC236}">
                <a16:creationId xmlns:a16="http://schemas.microsoft.com/office/drawing/2014/main" id="{A3BC3586-BE21-48D4-90DB-E38F0484D4D5}"/>
              </a:ext>
            </a:extLst>
          </p:cNvPr>
          <p:cNvSpPr/>
          <p:nvPr/>
        </p:nvSpPr>
        <p:spPr>
          <a:xfrm>
            <a:off x="5111640" y="5832360"/>
            <a:ext cx="3384720" cy="360359"/>
          </a:xfrm>
          <a:custGeom>
            <a:avLst>
              <a:gd name="f0" fmla="val 95"/>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no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cxnSp>
        <p:nvCxnSpPr>
          <p:cNvPr id="34" name="Connecteur droit avec flèche 33">
            <a:extLst>
              <a:ext uri="{FF2B5EF4-FFF2-40B4-BE49-F238E27FC236}">
                <a16:creationId xmlns:a16="http://schemas.microsoft.com/office/drawing/2014/main" id="{79E5AA2D-2FDB-43E1-A4ED-7B2FF1410B98}"/>
              </a:ext>
            </a:extLst>
          </p:cNvPr>
          <p:cNvCxnSpPr>
            <a:cxnSpLocks/>
          </p:cNvCxnSpPr>
          <p:nvPr/>
        </p:nvCxnSpPr>
        <p:spPr>
          <a:xfrm>
            <a:off x="6352760" y="4168148"/>
            <a:ext cx="891320" cy="148028"/>
          </a:xfrm>
          <a:prstGeom prst="straightConnector1">
            <a:avLst/>
          </a:prstGeom>
          <a:noFill/>
          <a:ln w="25560" cap="sq">
            <a:solidFill>
              <a:srgbClr val="FF0000"/>
            </a:solidFill>
            <a:prstDash val="solid"/>
            <a:miter/>
            <a:tailEnd type="arrow"/>
          </a:ln>
        </p:spPr>
      </p:cxnSp>
      <p:pic>
        <p:nvPicPr>
          <p:cNvPr id="9" name="Image 8" descr="Une image contenant capture d’écran&#10;&#10;Description générée automatiquement">
            <a:extLst>
              <a:ext uri="{FF2B5EF4-FFF2-40B4-BE49-F238E27FC236}">
                <a16:creationId xmlns:a16="http://schemas.microsoft.com/office/drawing/2014/main" id="{101BBD32-6692-4ECC-9C41-C6BBD1DE43D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725233"/>
            <a:ext cx="9144000" cy="4035127"/>
          </a:xfrm>
          <a:prstGeom prst="rect">
            <a:avLst/>
          </a:prstGeom>
        </p:spPr>
      </p:pic>
    </p:spTree>
    <p:extLst>
      <p:ext uri="{BB962C8B-B14F-4D97-AF65-F5344CB8AC3E}">
        <p14:creationId xmlns:p14="http://schemas.microsoft.com/office/powerpoint/2010/main" val="4051478752"/>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Image 25" descr="Une image contenant capture d’écran&#10;&#10;Description générée automatiquement">
            <a:extLst>
              <a:ext uri="{FF2B5EF4-FFF2-40B4-BE49-F238E27FC236}">
                <a16:creationId xmlns:a16="http://schemas.microsoft.com/office/drawing/2014/main" id="{DE02123F-0891-48B2-B7F5-4C2816AD79A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746716"/>
            <a:ext cx="9144000" cy="4286283"/>
          </a:xfrm>
          <a:prstGeom prst="rect">
            <a:avLst/>
          </a:prstGeom>
        </p:spPr>
      </p:pic>
      <p:sp>
        <p:nvSpPr>
          <p:cNvPr id="3" name="Forme libre : forme 2">
            <a:extLst>
              <a:ext uri="{FF2B5EF4-FFF2-40B4-BE49-F238E27FC236}">
                <a16:creationId xmlns:a16="http://schemas.microsoft.com/office/drawing/2014/main" id="{1AE0419F-4025-46B1-84BC-41800481072D}"/>
              </a:ext>
            </a:extLst>
          </p:cNvPr>
          <p:cNvSpPr/>
          <p:nvPr/>
        </p:nvSpPr>
        <p:spPr>
          <a:xfrm>
            <a:off x="52560" y="718600"/>
            <a:ext cx="9029519" cy="309958"/>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20B4EE"/>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dirty="0">
                <a:solidFill>
                  <a:srgbClr val="FFFFFF"/>
                </a:solidFill>
                <a:latin typeface="Arial" pitchFamily="18"/>
                <a:ea typeface="Arial" pitchFamily="2"/>
                <a:cs typeface="Arial" pitchFamily="2"/>
              </a:rPr>
              <a:t>Accès aux documents de commande en fin de parcours</a:t>
            </a:r>
            <a:r>
              <a:rPr lang="fr-FR" sz="1400" b="1" i="0" u="none" strike="noStrike" baseline="0" dirty="0">
                <a:ln>
                  <a:noFill/>
                </a:ln>
                <a:solidFill>
                  <a:srgbClr val="FFFFFF"/>
                </a:solidFill>
                <a:latin typeface="Arial" pitchFamily="18"/>
                <a:ea typeface="Arial" pitchFamily="2"/>
                <a:cs typeface="Arial" pitchFamily="2"/>
              </a:rPr>
              <a:t> </a:t>
            </a:r>
          </a:p>
        </p:txBody>
      </p:sp>
      <p:sp>
        <p:nvSpPr>
          <p:cNvPr id="4" name="Forme libre : forme 3">
            <a:extLst>
              <a:ext uri="{FF2B5EF4-FFF2-40B4-BE49-F238E27FC236}">
                <a16:creationId xmlns:a16="http://schemas.microsoft.com/office/drawing/2014/main" id="{ADC11F4C-8AFD-4EB7-AAC3-75757133CBC6}"/>
              </a:ext>
            </a:extLst>
          </p:cNvPr>
          <p:cNvSpPr/>
          <p:nvPr/>
        </p:nvSpPr>
        <p:spPr>
          <a:xfrm>
            <a:off x="995400" y="46080"/>
            <a:ext cx="8086679" cy="45971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2400" b="1" i="0" u="none" strike="noStrike" baseline="0" dirty="0">
                <a:ln>
                  <a:noFill/>
                </a:ln>
                <a:solidFill>
                  <a:srgbClr val="00733C"/>
                </a:solidFill>
                <a:latin typeface="Arial" pitchFamily="18"/>
                <a:ea typeface="Arial" pitchFamily="2"/>
                <a:cs typeface="Arial" pitchFamily="2"/>
              </a:rPr>
              <a:t>Historique des bons de commandes</a:t>
            </a:r>
          </a:p>
        </p:txBody>
      </p:sp>
      <p:sp>
        <p:nvSpPr>
          <p:cNvPr id="5" name="Forme libre : forme 4">
            <a:extLst>
              <a:ext uri="{FF2B5EF4-FFF2-40B4-BE49-F238E27FC236}">
                <a16:creationId xmlns:a16="http://schemas.microsoft.com/office/drawing/2014/main" id="{F4786B7F-A848-45D4-B034-C4A2863CA705}"/>
              </a:ext>
            </a:extLst>
          </p:cNvPr>
          <p:cNvSpPr/>
          <p:nvPr/>
        </p:nvSpPr>
        <p:spPr>
          <a:xfrm>
            <a:off x="304920" y="123840"/>
            <a:ext cx="293400" cy="3049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C00000"/>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6" name="Forme libre : forme 5">
            <a:extLst>
              <a:ext uri="{FF2B5EF4-FFF2-40B4-BE49-F238E27FC236}">
                <a16:creationId xmlns:a16="http://schemas.microsoft.com/office/drawing/2014/main" id="{D42E915F-5DA9-4278-A608-43BB03468D97}"/>
              </a:ext>
            </a:extLst>
          </p:cNvPr>
          <p:cNvSpPr/>
          <p:nvPr/>
        </p:nvSpPr>
        <p:spPr>
          <a:xfrm>
            <a:off x="696960" y="123840"/>
            <a:ext cx="293760" cy="3049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3C139"/>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7" name="Forme libre : forme 6">
            <a:extLst>
              <a:ext uri="{FF2B5EF4-FFF2-40B4-BE49-F238E27FC236}">
                <a16:creationId xmlns:a16="http://schemas.microsoft.com/office/drawing/2014/main" id="{DA9508E0-5675-40E0-A61F-4CAC10E106C7}"/>
              </a:ext>
            </a:extLst>
          </p:cNvPr>
          <p:cNvSpPr/>
          <p:nvPr/>
        </p:nvSpPr>
        <p:spPr>
          <a:xfrm>
            <a:off x="108000" y="6453359"/>
            <a:ext cx="9144000" cy="404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noAutofit/>
          </a:bodyPr>
          <a:lstStyle/>
          <a:p>
            <a:pPr marL="0" marR="0" lvl="0" indent="0" algn="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6370CFB0-75D5-4C23-9B5A-B8C23A524BD8}" type="slidenum">
              <a:rPr/>
              <a:t>92</a:t>
            </a:fld>
            <a:endParaRPr lang="fr-FR" sz="1800" b="1" i="0" u="none" strike="noStrike" baseline="0" dirty="0">
              <a:ln>
                <a:noFill/>
              </a:ln>
              <a:solidFill>
                <a:srgbClr val="948A54"/>
              </a:solidFill>
              <a:latin typeface="Arial" pitchFamily="18"/>
              <a:ea typeface="Arial" pitchFamily="2"/>
              <a:cs typeface="Arial" pitchFamily="2"/>
            </a:endParaRPr>
          </a:p>
        </p:txBody>
      </p:sp>
      <p:sp>
        <p:nvSpPr>
          <p:cNvPr id="8" name="Forme libre : forme 7">
            <a:extLst>
              <a:ext uri="{FF2B5EF4-FFF2-40B4-BE49-F238E27FC236}">
                <a16:creationId xmlns:a16="http://schemas.microsoft.com/office/drawing/2014/main" id="{2CA1AB02-2FEC-4D76-9BE6-A6491CD8C916}"/>
              </a:ext>
            </a:extLst>
          </p:cNvPr>
          <p:cNvSpPr/>
          <p:nvPr/>
        </p:nvSpPr>
        <p:spPr>
          <a:xfrm>
            <a:off x="3562603" y="3863016"/>
            <a:ext cx="2808360" cy="52540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E3001E"/>
          </a:solid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1 facture et 1 bon de livraison par produit</a:t>
            </a:r>
          </a:p>
        </p:txBody>
      </p:sp>
      <p:sp>
        <p:nvSpPr>
          <p:cNvPr id="10" name="Forme libre : forme 9">
            <a:extLst>
              <a:ext uri="{FF2B5EF4-FFF2-40B4-BE49-F238E27FC236}">
                <a16:creationId xmlns:a16="http://schemas.microsoft.com/office/drawing/2014/main" id="{C9450CE5-27B5-41D7-9B4D-938282C0A058}"/>
              </a:ext>
            </a:extLst>
          </p:cNvPr>
          <p:cNvSpPr/>
          <p:nvPr/>
        </p:nvSpPr>
        <p:spPr>
          <a:xfrm>
            <a:off x="0" y="2512948"/>
            <a:ext cx="2952719" cy="224895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64A0"/>
          </a:solidFill>
          <a:ln>
            <a:noFill/>
            <a:prstDash val="solid"/>
          </a:ln>
        </p:spPr>
        <p:txBody>
          <a:bodyPr vert="horz" wrap="square" lIns="90000" tIns="46800" rIns="90000" bIns="46800" anchor="t" anchorCtr="0" compatLnSpc="1">
            <a:spAutoFit/>
          </a:bodyPr>
          <a:lstStyle/>
          <a:p>
            <a:pPr marL="0" marR="0" lvl="0" indent="0"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i="1" u="none" strike="noStrike" baseline="0" dirty="0">
                <a:ln>
                  <a:noFill/>
                </a:ln>
                <a:solidFill>
                  <a:srgbClr val="FFFFFF"/>
                </a:solidFill>
                <a:latin typeface="Arial" pitchFamily="18"/>
                <a:ea typeface="Arial" pitchFamily="2"/>
                <a:cs typeface="Arial" pitchFamily="2"/>
              </a:rPr>
              <a:t>Accès </a:t>
            </a:r>
            <a:r>
              <a:rPr lang="fr-FR" sz="1400" i="1" dirty="0">
                <a:solidFill>
                  <a:srgbClr val="FFFFFF"/>
                </a:solidFill>
                <a:latin typeface="Arial" pitchFamily="18"/>
                <a:ea typeface="Arial" pitchFamily="2"/>
                <a:cs typeface="Arial" pitchFamily="2"/>
              </a:rPr>
              <a:t>à la notification d’attribution</a:t>
            </a:r>
            <a:r>
              <a:rPr lang="fr-FR" sz="1400" i="1" u="none" strike="noStrike" baseline="0" dirty="0">
                <a:ln>
                  <a:noFill/>
                </a:ln>
                <a:solidFill>
                  <a:srgbClr val="FFFFFF"/>
                </a:solidFill>
                <a:latin typeface="Arial" pitchFamily="18"/>
                <a:ea typeface="Arial" pitchFamily="2"/>
                <a:cs typeface="Arial" pitchFamily="2"/>
              </a:rPr>
              <a:t> envoyée et au bon de commande.</a:t>
            </a:r>
          </a:p>
          <a:p>
            <a:pPr marL="0" marR="0" lvl="0" indent="0"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i="1" dirty="0">
                <a:solidFill>
                  <a:srgbClr val="FFFFFF"/>
                </a:solidFill>
                <a:latin typeface="Arial" pitchFamily="18"/>
                <a:ea typeface="Arial" pitchFamily="2"/>
                <a:cs typeface="Arial" pitchFamily="2"/>
              </a:rPr>
              <a:t>En cas d’un bon de commande émis pour plusieurs dates de livraison et/ou plusieurs fournisseurs, on retrouve ici : </a:t>
            </a:r>
          </a:p>
          <a:p>
            <a:pPr marL="285750" marR="0" lvl="0" indent="-285750" rtl="0" hangingPunct="1">
              <a:lnSpc>
                <a:spcPct val="100000"/>
              </a:lnSpc>
              <a:spcBef>
                <a:spcPts val="0"/>
              </a:spcBef>
              <a:spcAft>
                <a:spcPts val="0"/>
              </a:spcAft>
              <a:buFontTx/>
              <a:buChar char="-"/>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i="1" u="none" strike="noStrike" baseline="0" dirty="0">
                <a:ln>
                  <a:noFill/>
                </a:ln>
                <a:solidFill>
                  <a:srgbClr val="FFFFFF"/>
                </a:solidFill>
                <a:latin typeface="Arial" pitchFamily="18"/>
                <a:ea typeface="Arial" pitchFamily="2"/>
                <a:cs typeface="Arial" pitchFamily="2"/>
              </a:rPr>
              <a:t>1 bon de commande par fournisseur</a:t>
            </a:r>
          </a:p>
          <a:p>
            <a:pPr marL="285750" marR="0" lvl="0" indent="-285750" rtl="0" hangingPunct="1">
              <a:lnSpc>
                <a:spcPct val="100000"/>
              </a:lnSpc>
              <a:spcBef>
                <a:spcPts val="0"/>
              </a:spcBef>
              <a:spcAft>
                <a:spcPts val="0"/>
              </a:spcAft>
              <a:buFontTx/>
              <a:buChar char="-"/>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i="1" dirty="0">
                <a:solidFill>
                  <a:srgbClr val="FFFFFF"/>
                </a:solidFill>
                <a:latin typeface="Arial" pitchFamily="18"/>
                <a:ea typeface="Arial" pitchFamily="2"/>
                <a:cs typeface="Arial" pitchFamily="2"/>
              </a:rPr>
              <a:t>1 facture par fournisseur et par date de livraison</a:t>
            </a:r>
            <a:endParaRPr lang="fr-FR" sz="1400" i="1" u="none" strike="noStrike" baseline="0" dirty="0">
              <a:ln>
                <a:noFill/>
              </a:ln>
              <a:solidFill>
                <a:srgbClr val="FFFFFF"/>
              </a:solidFill>
              <a:latin typeface="Arial" pitchFamily="18"/>
              <a:ea typeface="Arial" pitchFamily="2"/>
              <a:cs typeface="Arial" pitchFamily="2"/>
            </a:endParaRPr>
          </a:p>
        </p:txBody>
      </p:sp>
      <p:cxnSp>
        <p:nvCxnSpPr>
          <p:cNvPr id="11" name="Connecteur droit avec flèche 10">
            <a:extLst>
              <a:ext uri="{FF2B5EF4-FFF2-40B4-BE49-F238E27FC236}">
                <a16:creationId xmlns:a16="http://schemas.microsoft.com/office/drawing/2014/main" id="{82B5BC47-D145-4B85-96FB-A8E2BF8FBFFD}"/>
              </a:ext>
            </a:extLst>
          </p:cNvPr>
          <p:cNvCxnSpPr>
            <a:cxnSpLocks/>
            <a:stCxn id="10" idx="2"/>
          </p:cNvCxnSpPr>
          <p:nvPr/>
        </p:nvCxnSpPr>
        <p:spPr>
          <a:xfrm>
            <a:off x="1476360" y="4761898"/>
            <a:ext cx="1124600" cy="981676"/>
          </a:xfrm>
          <a:prstGeom prst="straightConnector1">
            <a:avLst/>
          </a:prstGeom>
          <a:noFill/>
          <a:ln w="25560" cap="sq">
            <a:solidFill>
              <a:srgbClr val="004586"/>
            </a:solidFill>
            <a:prstDash val="solid"/>
            <a:miter/>
            <a:tailEnd type="arrow"/>
          </a:ln>
        </p:spPr>
      </p:cxnSp>
      <p:sp>
        <p:nvSpPr>
          <p:cNvPr id="12" name="Forme libre : forme 11">
            <a:extLst>
              <a:ext uri="{FF2B5EF4-FFF2-40B4-BE49-F238E27FC236}">
                <a16:creationId xmlns:a16="http://schemas.microsoft.com/office/drawing/2014/main" id="{CD9D971E-5FCB-4275-B94E-AE32CD6E0DA9}"/>
              </a:ext>
            </a:extLst>
          </p:cNvPr>
          <p:cNvSpPr/>
          <p:nvPr/>
        </p:nvSpPr>
        <p:spPr>
          <a:xfrm>
            <a:off x="1368360" y="5508720"/>
            <a:ext cx="2160720" cy="503280"/>
          </a:xfrm>
          <a:custGeom>
            <a:avLst>
              <a:gd name="f0" fmla="val 68"/>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no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5" name="Forme libre : forme 14">
            <a:extLst>
              <a:ext uri="{FF2B5EF4-FFF2-40B4-BE49-F238E27FC236}">
                <a16:creationId xmlns:a16="http://schemas.microsoft.com/office/drawing/2014/main" id="{3579CD56-6BEE-45A3-9C86-4F44D89BCAE9}"/>
              </a:ext>
            </a:extLst>
          </p:cNvPr>
          <p:cNvSpPr/>
          <p:nvPr/>
        </p:nvSpPr>
        <p:spPr>
          <a:xfrm>
            <a:off x="7128000" y="6048360"/>
            <a:ext cx="1584360" cy="144360"/>
          </a:xfrm>
          <a:custGeom>
            <a:avLst>
              <a:gd name="f0" fmla="val 24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no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16" name="Forme libre : forme 15">
            <a:extLst>
              <a:ext uri="{FF2B5EF4-FFF2-40B4-BE49-F238E27FC236}">
                <a16:creationId xmlns:a16="http://schemas.microsoft.com/office/drawing/2014/main" id="{7C5FDE68-9E58-44EA-84C4-04417649AADC}"/>
              </a:ext>
            </a:extLst>
          </p:cNvPr>
          <p:cNvSpPr/>
          <p:nvPr/>
        </p:nvSpPr>
        <p:spPr>
          <a:xfrm>
            <a:off x="1728719" y="6480000"/>
            <a:ext cx="2232000" cy="216000"/>
          </a:xfrm>
          <a:custGeom>
            <a:avLst>
              <a:gd name="f0" fmla="val 158"/>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no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cxnSp>
        <p:nvCxnSpPr>
          <p:cNvPr id="19" name="Connecteur droit avec flèche 18">
            <a:extLst>
              <a:ext uri="{FF2B5EF4-FFF2-40B4-BE49-F238E27FC236}">
                <a16:creationId xmlns:a16="http://schemas.microsoft.com/office/drawing/2014/main" id="{526A6EEB-816F-46CF-A267-29D7382A051C}"/>
              </a:ext>
            </a:extLst>
          </p:cNvPr>
          <p:cNvCxnSpPr>
            <a:cxnSpLocks/>
            <a:stCxn id="8" idx="1"/>
          </p:cNvCxnSpPr>
          <p:nvPr/>
        </p:nvCxnSpPr>
        <p:spPr>
          <a:xfrm flipV="1">
            <a:off x="6370963" y="4125716"/>
            <a:ext cx="757037" cy="1"/>
          </a:xfrm>
          <a:prstGeom prst="straightConnector1">
            <a:avLst/>
          </a:prstGeom>
          <a:noFill/>
          <a:ln w="25560" cap="sq">
            <a:solidFill>
              <a:srgbClr val="FF0000"/>
            </a:solidFill>
            <a:prstDash val="solid"/>
            <a:miter/>
            <a:tailEnd type="arrow"/>
          </a:ln>
        </p:spPr>
      </p:cxnSp>
      <p:sp>
        <p:nvSpPr>
          <p:cNvPr id="20" name="Forme libre : forme 19">
            <a:extLst>
              <a:ext uri="{FF2B5EF4-FFF2-40B4-BE49-F238E27FC236}">
                <a16:creationId xmlns:a16="http://schemas.microsoft.com/office/drawing/2014/main" id="{0EF1044A-1D14-4A51-9655-8F4E35B5DC0C}"/>
              </a:ext>
            </a:extLst>
          </p:cNvPr>
          <p:cNvSpPr/>
          <p:nvPr/>
        </p:nvSpPr>
        <p:spPr>
          <a:xfrm>
            <a:off x="8352000" y="2879640"/>
            <a:ext cx="360359" cy="287280"/>
          </a:xfrm>
          <a:custGeom>
            <a:avLst>
              <a:gd name="f0" fmla="val 12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no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21" name="Forme libre : forme 20">
            <a:extLst>
              <a:ext uri="{FF2B5EF4-FFF2-40B4-BE49-F238E27FC236}">
                <a16:creationId xmlns:a16="http://schemas.microsoft.com/office/drawing/2014/main" id="{261B6CCF-E83A-41D6-94D3-C1AB1C77B724}"/>
              </a:ext>
            </a:extLst>
          </p:cNvPr>
          <p:cNvSpPr/>
          <p:nvPr/>
        </p:nvSpPr>
        <p:spPr>
          <a:xfrm>
            <a:off x="4103640" y="6480000"/>
            <a:ext cx="2232000" cy="216000"/>
          </a:xfrm>
          <a:custGeom>
            <a:avLst>
              <a:gd name="f0" fmla="val 158"/>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no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22" name="Forme libre : forme 21">
            <a:extLst>
              <a:ext uri="{FF2B5EF4-FFF2-40B4-BE49-F238E27FC236}">
                <a16:creationId xmlns:a16="http://schemas.microsoft.com/office/drawing/2014/main" id="{78683634-1CA1-49BF-BC0B-B7D9927E7F69}"/>
              </a:ext>
            </a:extLst>
          </p:cNvPr>
          <p:cNvSpPr/>
          <p:nvPr/>
        </p:nvSpPr>
        <p:spPr>
          <a:xfrm>
            <a:off x="6516720" y="6480000"/>
            <a:ext cx="2232000" cy="216000"/>
          </a:xfrm>
          <a:custGeom>
            <a:avLst>
              <a:gd name="f0" fmla="val 158"/>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no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cxnSp>
        <p:nvCxnSpPr>
          <p:cNvPr id="23" name="Connecteur droit avec flèche 22">
            <a:extLst>
              <a:ext uri="{FF2B5EF4-FFF2-40B4-BE49-F238E27FC236}">
                <a16:creationId xmlns:a16="http://schemas.microsoft.com/office/drawing/2014/main" id="{450DB630-4DAF-46BE-B9E5-D5295F28C231}"/>
              </a:ext>
            </a:extLst>
          </p:cNvPr>
          <p:cNvCxnSpPr>
            <a:cxnSpLocks/>
            <a:stCxn id="10" idx="2"/>
          </p:cNvCxnSpPr>
          <p:nvPr/>
        </p:nvCxnSpPr>
        <p:spPr>
          <a:xfrm>
            <a:off x="1476360" y="4761898"/>
            <a:ext cx="3258200" cy="981676"/>
          </a:xfrm>
          <a:prstGeom prst="straightConnector1">
            <a:avLst/>
          </a:prstGeom>
          <a:noFill/>
          <a:ln w="25560" cap="sq">
            <a:solidFill>
              <a:srgbClr val="004586"/>
            </a:solidFill>
            <a:prstDash val="solid"/>
            <a:miter/>
            <a:tailEnd type="arrow"/>
          </a:ln>
        </p:spPr>
      </p:cxnSp>
      <p:sp>
        <p:nvSpPr>
          <p:cNvPr id="25" name="Forme libre : forme 24">
            <a:extLst>
              <a:ext uri="{FF2B5EF4-FFF2-40B4-BE49-F238E27FC236}">
                <a16:creationId xmlns:a16="http://schemas.microsoft.com/office/drawing/2014/main" id="{A3BC3586-BE21-48D4-90DB-E38F0484D4D5}"/>
              </a:ext>
            </a:extLst>
          </p:cNvPr>
          <p:cNvSpPr/>
          <p:nvPr/>
        </p:nvSpPr>
        <p:spPr>
          <a:xfrm>
            <a:off x="5111640" y="5832360"/>
            <a:ext cx="3384720" cy="360359"/>
          </a:xfrm>
          <a:custGeom>
            <a:avLst>
              <a:gd name="f0" fmla="val 95"/>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no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cxnSp>
        <p:nvCxnSpPr>
          <p:cNvPr id="34" name="Connecteur droit avec flèche 33">
            <a:extLst>
              <a:ext uri="{FF2B5EF4-FFF2-40B4-BE49-F238E27FC236}">
                <a16:creationId xmlns:a16="http://schemas.microsoft.com/office/drawing/2014/main" id="{79E5AA2D-2FDB-43E1-A4ED-7B2FF1410B98}"/>
              </a:ext>
            </a:extLst>
          </p:cNvPr>
          <p:cNvCxnSpPr>
            <a:cxnSpLocks/>
          </p:cNvCxnSpPr>
          <p:nvPr/>
        </p:nvCxnSpPr>
        <p:spPr>
          <a:xfrm>
            <a:off x="6352760" y="4168148"/>
            <a:ext cx="891320" cy="148028"/>
          </a:xfrm>
          <a:prstGeom prst="straightConnector1">
            <a:avLst/>
          </a:prstGeom>
          <a:noFill/>
          <a:ln w="25560" cap="sq">
            <a:solidFill>
              <a:srgbClr val="FF0000"/>
            </a:solidFill>
            <a:prstDash val="solid"/>
            <a:miter/>
            <a:tailEnd type="arrow"/>
          </a:ln>
        </p:spPr>
      </p:cxnSp>
    </p:spTree>
    <p:extLst>
      <p:ext uri="{BB962C8B-B14F-4D97-AF65-F5344CB8AC3E}">
        <p14:creationId xmlns:p14="http://schemas.microsoft.com/office/powerpoint/2010/main" val="825317310"/>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rme libre : forme 1">
            <a:extLst>
              <a:ext uri="{FF2B5EF4-FFF2-40B4-BE49-F238E27FC236}">
                <a16:creationId xmlns:a16="http://schemas.microsoft.com/office/drawing/2014/main" id="{65135FA7-A75E-4002-87CA-CEC18422D6C8}"/>
              </a:ext>
            </a:extLst>
          </p:cNvPr>
          <p:cNvSpPr/>
          <p:nvPr/>
        </p:nvSpPr>
        <p:spPr>
          <a:xfrm>
            <a:off x="468360" y="2708280"/>
            <a:ext cx="7993080" cy="5763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3" name="Forme libre : forme 2">
            <a:extLst>
              <a:ext uri="{FF2B5EF4-FFF2-40B4-BE49-F238E27FC236}">
                <a16:creationId xmlns:a16="http://schemas.microsoft.com/office/drawing/2014/main" id="{B0F169B9-BF31-4282-9B2D-831999DA86EB}"/>
              </a:ext>
            </a:extLst>
          </p:cNvPr>
          <p:cNvSpPr/>
          <p:nvPr/>
        </p:nvSpPr>
        <p:spPr>
          <a:xfrm>
            <a:off x="0" y="3716280"/>
            <a:ext cx="9144000" cy="2592360"/>
          </a:xfrm>
          <a:custGeom>
            <a:avLst/>
            <a:gdLst>
              <a:gd name="f0" fmla="val 10800000"/>
              <a:gd name="f1" fmla="val 5400000"/>
              <a:gd name="f2" fmla="val 16200000"/>
              <a:gd name="f3" fmla="val 180"/>
              <a:gd name="f4" fmla="val w"/>
              <a:gd name="f5" fmla="val h"/>
              <a:gd name="f6" fmla="val 0"/>
              <a:gd name="f7" fmla="val 21600"/>
              <a:gd name="f8" fmla="+- 0 0 0"/>
              <a:gd name="f9" fmla="*/ f4 1 21600"/>
              <a:gd name="f10" fmla="*/ f5 1 21600"/>
              <a:gd name="f11" fmla="+- f6 2540 0"/>
              <a:gd name="f12" fmla="+- f7 0 2540"/>
              <a:gd name="f13" fmla="+- f6 800 0"/>
              <a:gd name="f14" fmla="+- f7 0 800"/>
              <a:gd name="f15" fmla="+- 0 0 f1"/>
              <a:gd name="f16" fmla="*/ f8 f0 1"/>
              <a:gd name="f17" fmla="*/ f13 f9 1"/>
              <a:gd name="f18" fmla="*/ f14 f9 1"/>
              <a:gd name="f19" fmla="*/ f14 f10 1"/>
              <a:gd name="f20" fmla="*/ f13 f10 1"/>
              <a:gd name="f21" fmla="+- f11 0 f6"/>
              <a:gd name="f22" fmla="+- 0 0 f11"/>
              <a:gd name="f23" fmla="+- 21600 0 f12"/>
              <a:gd name="f24" fmla="+- f12 0 f7"/>
              <a:gd name="f25" fmla="*/ 10800 f9 1"/>
              <a:gd name="f26" fmla="*/ 0 f10 1"/>
              <a:gd name="f27" fmla="*/ f16 1 f3"/>
              <a:gd name="f28" fmla="*/ 0 f9 1"/>
              <a:gd name="f29" fmla="*/ 10800 f10 1"/>
              <a:gd name="f30" fmla="*/ 21600 f10 1"/>
              <a:gd name="f31" fmla="*/ 21600 f9 1"/>
              <a:gd name="f32" fmla="abs f21"/>
              <a:gd name="f33" fmla="abs f22"/>
              <a:gd name="f34" fmla="?: f21 f15 f1"/>
              <a:gd name="f35" fmla="?: f21 f1 f15"/>
              <a:gd name="f36" fmla="?: f22 0 f0"/>
              <a:gd name="f37" fmla="?: f22 f0 0"/>
              <a:gd name="f38" fmla="abs f23"/>
              <a:gd name="f39" fmla="?: f23 f15 f1"/>
              <a:gd name="f40" fmla="?: f23 f1 f15"/>
              <a:gd name="f41" fmla="?: f23 f2 f1"/>
              <a:gd name="f42" fmla="?: f23 f1 f2"/>
              <a:gd name="f43" fmla="abs f24"/>
              <a:gd name="f44" fmla="?: f24 f15 f1"/>
              <a:gd name="f45" fmla="?: f24 f1 f15"/>
              <a:gd name="f46" fmla="?: f23 0 f0"/>
              <a:gd name="f47" fmla="?: f23 f0 0"/>
              <a:gd name="f48" fmla="?: f22 f15 f1"/>
              <a:gd name="f49" fmla="?: f22 f1 f15"/>
              <a:gd name="f50" fmla="?: f22 f2 f1"/>
              <a:gd name="f51" fmla="?: f22 f1 f2"/>
              <a:gd name="f52" fmla="+- f27 0 f1"/>
              <a:gd name="f53" fmla="?: f21 f37 f36"/>
              <a:gd name="f54" fmla="?: f21 f36 f37"/>
              <a:gd name="f55" fmla="?: f22 f34 f35"/>
              <a:gd name="f56" fmla="?: f23 f42 f41"/>
              <a:gd name="f57" fmla="?: f23 f41 f42"/>
              <a:gd name="f58" fmla="?: f21 f40 f39"/>
              <a:gd name="f59" fmla="?: f24 f47 f46"/>
              <a:gd name="f60" fmla="?: f24 f46 f47"/>
              <a:gd name="f61" fmla="?: f23 f44 f45"/>
              <a:gd name="f62" fmla="?: f22 f51 f50"/>
              <a:gd name="f63" fmla="?: f22 f50 f51"/>
              <a:gd name="f64" fmla="?: f24 f49 f48"/>
              <a:gd name="f65" fmla="?: f22 f53 f54"/>
              <a:gd name="f66" fmla="?: f21 f57 f56"/>
              <a:gd name="f67" fmla="?: f23 f59 f60"/>
              <a:gd name="f68" fmla="?: f24 f63 f62"/>
            </a:gdLst>
            <a:ahLst/>
            <a:cxnLst>
              <a:cxn ang="3cd4">
                <a:pos x="hc" y="t"/>
              </a:cxn>
              <a:cxn ang="0">
                <a:pos x="r" y="vc"/>
              </a:cxn>
              <a:cxn ang="cd4">
                <a:pos x="hc" y="b"/>
              </a:cxn>
              <a:cxn ang="cd2">
                <a:pos x="l" y="vc"/>
              </a:cxn>
              <a:cxn ang="f52">
                <a:pos x="f25" y="f26"/>
              </a:cxn>
              <a:cxn ang="f52">
                <a:pos x="f28" y="f29"/>
              </a:cxn>
              <a:cxn ang="f52">
                <a:pos x="f25" y="f30"/>
              </a:cxn>
              <a:cxn ang="f52">
                <a:pos x="f31" y="f29"/>
              </a:cxn>
            </a:cxnLst>
            <a:rect l="f17" t="f20" r="f18" b="f19"/>
            <a:pathLst>
              <a:path w="21600" h="21600">
                <a:moveTo>
                  <a:pt x="f6" y="f11"/>
                </a:moveTo>
                <a:arcTo wR="f32" hR="f33" stAng="f65" swAng="f55"/>
                <a:lnTo>
                  <a:pt x="f12" y="f6"/>
                </a:lnTo>
                <a:arcTo wR="f38" hR="f32" stAng="f66" swAng="f58"/>
                <a:lnTo>
                  <a:pt x="f7" y="f12"/>
                </a:lnTo>
                <a:arcTo wR="f43" hR="f38" stAng="f67" swAng="f61"/>
                <a:lnTo>
                  <a:pt x="f11" y="f7"/>
                </a:lnTo>
                <a:arcTo wR="f33" hR="f43" stAng="f68" swAng="f64"/>
                <a:close/>
              </a:path>
            </a:pathLst>
          </a:custGeom>
          <a:no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4" name="Forme libre : forme 3">
            <a:extLst>
              <a:ext uri="{FF2B5EF4-FFF2-40B4-BE49-F238E27FC236}">
                <a16:creationId xmlns:a16="http://schemas.microsoft.com/office/drawing/2014/main" id="{DC7085AA-4C63-4D2A-8157-2A41BFA8068D}"/>
              </a:ext>
            </a:extLst>
          </p:cNvPr>
          <p:cNvSpPr/>
          <p:nvPr/>
        </p:nvSpPr>
        <p:spPr>
          <a:xfrm>
            <a:off x="-19080" y="6426360"/>
            <a:ext cx="9144000" cy="431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noAutofit/>
          </a:bodyPr>
          <a:lstStyle/>
          <a:p>
            <a:pPr marL="0" marR="0" lvl="0" indent="0" algn="ct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09F9C18F-E7DD-4C6F-90EA-6EDD599B1622}" type="slidenum">
              <a:rPr/>
              <a:t>93</a:t>
            </a:fld>
            <a:endParaRPr lang="fr-FR" sz="1800" b="1" i="0" u="none" strike="noStrike" baseline="0" dirty="0">
              <a:ln>
                <a:noFill/>
              </a:ln>
              <a:solidFill>
                <a:srgbClr val="FFFFFF"/>
              </a:solidFill>
              <a:latin typeface="Arial" pitchFamily="18"/>
              <a:ea typeface="Arial" pitchFamily="2"/>
              <a:cs typeface="Arial" pitchFamily="2"/>
            </a:endParaRPr>
          </a:p>
        </p:txBody>
      </p:sp>
      <p:sp>
        <p:nvSpPr>
          <p:cNvPr id="5" name="Forme libre : forme 4">
            <a:extLst>
              <a:ext uri="{FF2B5EF4-FFF2-40B4-BE49-F238E27FC236}">
                <a16:creationId xmlns:a16="http://schemas.microsoft.com/office/drawing/2014/main" id="{B1F253D7-6C77-4B05-B1BD-29617C671DC7}"/>
              </a:ext>
            </a:extLst>
          </p:cNvPr>
          <p:cNvSpPr/>
          <p:nvPr/>
        </p:nvSpPr>
        <p:spPr>
          <a:xfrm>
            <a:off x="0" y="0"/>
            <a:ext cx="9144000" cy="6858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6" name="Forme libre : forme 5">
            <a:extLst>
              <a:ext uri="{FF2B5EF4-FFF2-40B4-BE49-F238E27FC236}">
                <a16:creationId xmlns:a16="http://schemas.microsoft.com/office/drawing/2014/main" id="{A3880EDD-E9D5-4F5B-9888-1E3A0B78DBE3}"/>
              </a:ext>
            </a:extLst>
          </p:cNvPr>
          <p:cNvSpPr/>
          <p:nvPr/>
        </p:nvSpPr>
        <p:spPr>
          <a:xfrm>
            <a:off x="34920" y="6524640"/>
            <a:ext cx="9144000" cy="404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noAutofit/>
          </a:bodyPr>
          <a:lstStyle/>
          <a:p>
            <a:pPr marL="0" marR="0" lvl="0" indent="0" algn="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F8233CD2-3177-440D-BCF0-C30A48B38D00}" type="slidenum">
              <a:rPr/>
              <a:t>93</a:t>
            </a:fld>
            <a:endParaRPr lang="fr-FR" sz="1800" b="1" i="0" u="none" strike="noStrike" baseline="0" dirty="0">
              <a:ln>
                <a:noFill/>
              </a:ln>
              <a:solidFill>
                <a:srgbClr val="948A54"/>
              </a:solidFill>
              <a:latin typeface="Arial" pitchFamily="18"/>
              <a:ea typeface="Arial" pitchFamily="2"/>
              <a:cs typeface="Arial" pitchFamily="2"/>
            </a:endParaRPr>
          </a:p>
        </p:txBody>
      </p:sp>
      <p:pic>
        <p:nvPicPr>
          <p:cNvPr id="7" name="Image 6">
            <a:extLst>
              <a:ext uri="{FF2B5EF4-FFF2-40B4-BE49-F238E27FC236}">
                <a16:creationId xmlns:a16="http://schemas.microsoft.com/office/drawing/2014/main" id="{07A894F1-7833-4347-A760-E5CE134E3836}"/>
              </a:ext>
            </a:extLst>
          </p:cNvPr>
          <p:cNvPicPr>
            <a:picLocks noChangeAspect="1"/>
          </p:cNvPicPr>
          <p:nvPr/>
        </p:nvPicPr>
        <p:blipFill>
          <a:blip r:embed="rId3">
            <a:lum/>
            <a:alphaModFix/>
            <a:extLst>
              <a:ext uri="{28A0092B-C50C-407E-A947-70E740481C1C}">
                <a14:useLocalDpi xmlns:a14="http://schemas.microsoft.com/office/drawing/2010/main" val="0"/>
              </a:ext>
            </a:extLst>
          </a:blip>
          <a:srcRect/>
          <a:stretch>
            <a:fillRect/>
          </a:stretch>
        </p:blipFill>
        <p:spPr>
          <a:xfrm>
            <a:off x="1258920" y="57240"/>
            <a:ext cx="6769080" cy="5027400"/>
          </a:xfrm>
          <a:prstGeom prst="rect">
            <a:avLst/>
          </a:prstGeom>
          <a:noFill/>
          <a:ln>
            <a:noFill/>
          </a:ln>
        </p:spPr>
      </p:pic>
      <p:sp>
        <p:nvSpPr>
          <p:cNvPr id="8" name="Forme libre : forme 7">
            <a:extLst>
              <a:ext uri="{FF2B5EF4-FFF2-40B4-BE49-F238E27FC236}">
                <a16:creationId xmlns:a16="http://schemas.microsoft.com/office/drawing/2014/main" id="{E613B0D7-6FC7-4F17-81FA-51CB66287364}"/>
              </a:ext>
            </a:extLst>
          </p:cNvPr>
          <p:cNvSpPr/>
          <p:nvPr/>
        </p:nvSpPr>
        <p:spPr>
          <a:xfrm>
            <a:off x="-38160" y="4178160"/>
            <a:ext cx="9217080" cy="20592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no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br>
              <a:rPr lang="fr-FR" sz="4000" b="1" i="0" u="none" strike="noStrike" baseline="0" dirty="0">
                <a:ln>
                  <a:noFill/>
                </a:ln>
                <a:solidFill>
                  <a:srgbClr val="E3001E"/>
                </a:solidFill>
                <a:latin typeface="Arial" pitchFamily="18"/>
                <a:ea typeface="ヒラギノ角ゴ Pro W3" pitchFamily="2"/>
                <a:cs typeface="ヒラギノ角ゴ Pro W3" pitchFamily="2"/>
              </a:rPr>
            </a:br>
            <a:r>
              <a:rPr lang="fr-FR" sz="4000" b="1" i="0" u="none" strike="noStrike" baseline="0" dirty="0">
                <a:ln>
                  <a:noFill/>
                </a:ln>
                <a:solidFill>
                  <a:srgbClr val="E3001E"/>
                </a:solidFill>
                <a:latin typeface="Arial" pitchFamily="18"/>
                <a:ea typeface="ヒラギノ角ゴ Pro W3" pitchFamily="2"/>
                <a:cs typeface="ヒラギノ角ゴ Pro W3" pitchFamily="2"/>
              </a:rPr>
              <a:t>6- Impression d’une fiche produit</a:t>
            </a:r>
          </a:p>
        </p:txBody>
      </p:sp>
    </p:spTree>
    <p:extLst>
      <p:ext uri="{BB962C8B-B14F-4D97-AF65-F5344CB8AC3E}">
        <p14:creationId xmlns:p14="http://schemas.microsoft.com/office/powerpoint/2010/main" val="3025965867"/>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Image 12" descr="Une image contenant capture d’écran&#10;&#10;Description générée automatiquement">
            <a:extLst>
              <a:ext uri="{FF2B5EF4-FFF2-40B4-BE49-F238E27FC236}">
                <a16:creationId xmlns:a16="http://schemas.microsoft.com/office/drawing/2014/main" id="{034A6210-4BEF-4F7B-8D10-38194223709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512" y="2551126"/>
            <a:ext cx="9144000" cy="3673315"/>
          </a:xfrm>
          <a:prstGeom prst="rect">
            <a:avLst/>
          </a:prstGeom>
        </p:spPr>
      </p:pic>
      <p:sp>
        <p:nvSpPr>
          <p:cNvPr id="2" name="Forme libre : forme 1">
            <a:extLst>
              <a:ext uri="{FF2B5EF4-FFF2-40B4-BE49-F238E27FC236}">
                <a16:creationId xmlns:a16="http://schemas.microsoft.com/office/drawing/2014/main" id="{3D21F20B-EF97-44A7-81A8-E6075ED518D3}"/>
              </a:ext>
            </a:extLst>
          </p:cNvPr>
          <p:cNvSpPr/>
          <p:nvPr/>
        </p:nvSpPr>
        <p:spPr>
          <a:xfrm>
            <a:off x="3429000" y="5310360"/>
            <a:ext cx="3809880" cy="2523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3" name="Forme libre : forme 2">
            <a:extLst>
              <a:ext uri="{FF2B5EF4-FFF2-40B4-BE49-F238E27FC236}">
                <a16:creationId xmlns:a16="http://schemas.microsoft.com/office/drawing/2014/main" id="{529B4B0C-A65C-45D8-B8E5-C4AB5A9D5C8D}"/>
              </a:ext>
            </a:extLst>
          </p:cNvPr>
          <p:cNvSpPr/>
          <p:nvPr/>
        </p:nvSpPr>
        <p:spPr>
          <a:xfrm>
            <a:off x="3733920" y="3657600"/>
            <a:ext cx="5105160" cy="3808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grpSp>
        <p:nvGrpSpPr>
          <p:cNvPr id="4" name="Groupe 3">
            <a:extLst>
              <a:ext uri="{FF2B5EF4-FFF2-40B4-BE49-F238E27FC236}">
                <a16:creationId xmlns:a16="http://schemas.microsoft.com/office/drawing/2014/main" id="{C7AB61EF-21E2-46A6-A954-82990D32BBA1}"/>
              </a:ext>
            </a:extLst>
          </p:cNvPr>
          <p:cNvGrpSpPr/>
          <p:nvPr/>
        </p:nvGrpSpPr>
        <p:grpSpPr>
          <a:xfrm>
            <a:off x="304920" y="228600"/>
            <a:ext cx="7689600" cy="550800"/>
            <a:chOff x="304920" y="228600"/>
            <a:chExt cx="7689600" cy="550800"/>
          </a:xfrm>
        </p:grpSpPr>
        <p:grpSp>
          <p:nvGrpSpPr>
            <p:cNvPr id="5" name="Groupe 4">
              <a:extLst>
                <a:ext uri="{FF2B5EF4-FFF2-40B4-BE49-F238E27FC236}">
                  <a16:creationId xmlns:a16="http://schemas.microsoft.com/office/drawing/2014/main" id="{4EA3A42E-586F-4476-9C65-5B0C826AAE11}"/>
                </a:ext>
              </a:extLst>
            </p:cNvPr>
            <p:cNvGrpSpPr/>
            <p:nvPr/>
          </p:nvGrpSpPr>
          <p:grpSpPr>
            <a:xfrm>
              <a:off x="304920" y="380880"/>
              <a:ext cx="783720" cy="298440"/>
              <a:chOff x="304920" y="380880"/>
              <a:chExt cx="783720" cy="298440"/>
            </a:xfrm>
          </p:grpSpPr>
          <p:sp>
            <p:nvSpPr>
              <p:cNvPr id="6" name="Forme libre : forme 5">
                <a:extLst>
                  <a:ext uri="{FF2B5EF4-FFF2-40B4-BE49-F238E27FC236}">
                    <a16:creationId xmlns:a16="http://schemas.microsoft.com/office/drawing/2014/main" id="{17D0526A-DBBB-4E01-805A-0EE7C6E88887}"/>
                  </a:ext>
                </a:extLst>
              </p:cNvPr>
              <p:cNvSpPr/>
              <p:nvPr/>
            </p:nvSpPr>
            <p:spPr>
              <a:xfrm>
                <a:off x="304920" y="380880"/>
                <a:ext cx="331920" cy="2984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E0048"/>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7" name="Forme libre : forme 6">
                <a:extLst>
                  <a:ext uri="{FF2B5EF4-FFF2-40B4-BE49-F238E27FC236}">
                    <a16:creationId xmlns:a16="http://schemas.microsoft.com/office/drawing/2014/main" id="{AD79B717-FB34-4EBA-A4D3-56D9F6282F5F}"/>
                  </a:ext>
                </a:extLst>
              </p:cNvPr>
              <p:cNvSpPr/>
              <p:nvPr/>
            </p:nvSpPr>
            <p:spPr>
              <a:xfrm>
                <a:off x="756360" y="380880"/>
                <a:ext cx="332280" cy="2984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3C139"/>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grpSp>
        <p:sp>
          <p:nvSpPr>
            <p:cNvPr id="8" name="Forme libre : forme 7">
              <a:extLst>
                <a:ext uri="{FF2B5EF4-FFF2-40B4-BE49-F238E27FC236}">
                  <a16:creationId xmlns:a16="http://schemas.microsoft.com/office/drawing/2014/main" id="{40C82909-45A2-41CA-A211-921281713925}"/>
                </a:ext>
              </a:extLst>
            </p:cNvPr>
            <p:cNvSpPr/>
            <p:nvPr/>
          </p:nvSpPr>
          <p:spPr>
            <a:xfrm>
              <a:off x="1143000" y="228600"/>
              <a:ext cx="6851520" cy="5508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l" rtl="0" hangingPunct="0">
                <a:lnSpc>
                  <a:spcPct val="100000"/>
                </a:lnSpc>
                <a:spcBef>
                  <a:spcPts val="1874"/>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3000" b="1" i="0" u="none" strike="noStrike" baseline="0" dirty="0">
                  <a:ln>
                    <a:noFill/>
                  </a:ln>
                  <a:solidFill>
                    <a:srgbClr val="00733C"/>
                  </a:solidFill>
                  <a:latin typeface="Arial" pitchFamily="18"/>
                  <a:ea typeface="ヒラギノ角ゴ Pro W3" pitchFamily="2"/>
                  <a:cs typeface="ヒラギノ角ゴ Pro W3" pitchFamily="2"/>
                </a:rPr>
                <a:t>6 – Impression d’une fiche produit</a:t>
              </a:r>
            </a:p>
          </p:txBody>
        </p:sp>
      </p:grpSp>
      <p:sp>
        <p:nvSpPr>
          <p:cNvPr id="9" name="Forme libre : forme 8">
            <a:extLst>
              <a:ext uri="{FF2B5EF4-FFF2-40B4-BE49-F238E27FC236}">
                <a16:creationId xmlns:a16="http://schemas.microsoft.com/office/drawing/2014/main" id="{B43DE822-FEFC-4449-8727-04FABFDA6F64}"/>
              </a:ext>
            </a:extLst>
          </p:cNvPr>
          <p:cNvSpPr/>
          <p:nvPr/>
        </p:nvSpPr>
        <p:spPr>
          <a:xfrm>
            <a:off x="314891" y="890827"/>
            <a:ext cx="8077320" cy="120763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lvl="0" algn="just" hangingPunct="0">
              <a:spcBef>
                <a:spcPts val="998"/>
              </a:spcBef>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600" dirty="0">
                <a:solidFill>
                  <a:srgbClr val="005DA2"/>
                </a:solidFill>
                <a:latin typeface="Arial" pitchFamily="18"/>
                <a:ea typeface="ヒラギノ角ゴ Pro W3" pitchFamily="2"/>
                <a:cs typeface="ヒラギノ角ゴ Pro W3" pitchFamily="2"/>
              </a:rPr>
              <a:t>Agrilocal vous donne la possibilité de publier la fiche produit de produits que vous avez commandés. </a:t>
            </a:r>
          </a:p>
          <a:p>
            <a:pPr lvl="0" algn="just" hangingPunct="0">
              <a:spcBef>
                <a:spcPts val="998"/>
              </a:spcBef>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600" b="0" i="0" u="none" strike="noStrike" baseline="0" dirty="0">
                <a:ln>
                  <a:noFill/>
                </a:ln>
                <a:solidFill>
                  <a:srgbClr val="005DA2"/>
                </a:solidFill>
                <a:latin typeface="Arial" pitchFamily="18"/>
                <a:ea typeface="ヒラギノ角ゴ Pro W3" pitchFamily="2"/>
                <a:cs typeface="ヒラギノ角ゴ Pro W3" pitchFamily="2"/>
              </a:rPr>
              <a:t>La fiche est disponible pour chaque produit retenu dans le récapitulatif </a:t>
            </a:r>
            <a:r>
              <a:rPr lang="fr-FR" sz="1600" dirty="0">
                <a:solidFill>
                  <a:srgbClr val="005DA2"/>
                </a:solidFill>
                <a:latin typeface="Arial" pitchFamily="18"/>
                <a:ea typeface="ヒラギノ角ゴ Pro W3" pitchFamily="2"/>
                <a:cs typeface="ヒラギノ角ゴ Pro W3" pitchFamily="2"/>
              </a:rPr>
              <a:t>des consultations de statut « commandé ».</a:t>
            </a:r>
            <a:endParaRPr lang="fr-FR" sz="1600" b="0" i="0" u="none" strike="noStrike" baseline="0" dirty="0">
              <a:ln>
                <a:noFill/>
              </a:ln>
              <a:solidFill>
                <a:srgbClr val="005DA2"/>
              </a:solidFill>
              <a:latin typeface="Arial" pitchFamily="18"/>
              <a:ea typeface="ヒラギノ角ゴ Pro W3" pitchFamily="2"/>
              <a:cs typeface="ヒラギノ角ゴ Pro W3" pitchFamily="2"/>
            </a:endParaRPr>
          </a:p>
        </p:txBody>
      </p:sp>
      <p:sp>
        <p:nvSpPr>
          <p:cNvPr id="10" name="Forme libre : forme 9">
            <a:extLst>
              <a:ext uri="{FF2B5EF4-FFF2-40B4-BE49-F238E27FC236}">
                <a16:creationId xmlns:a16="http://schemas.microsoft.com/office/drawing/2014/main" id="{533E60B4-E8CB-4090-AF12-ABA0A3835FBB}"/>
              </a:ext>
            </a:extLst>
          </p:cNvPr>
          <p:cNvSpPr/>
          <p:nvPr/>
        </p:nvSpPr>
        <p:spPr>
          <a:xfrm>
            <a:off x="38160" y="6453359"/>
            <a:ext cx="9144000" cy="404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noAutofit/>
          </a:bodyPr>
          <a:lstStyle/>
          <a:p>
            <a:pPr marL="0" marR="0" lvl="0" indent="0" algn="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72CA3DEE-457E-4834-857D-FD353163D459}" type="slidenum">
              <a:t>94</a:t>
            </a:fld>
            <a:endParaRPr lang="fr-FR" sz="1800" b="1" i="0" u="none" strike="noStrike" baseline="0" dirty="0">
              <a:ln>
                <a:noFill/>
              </a:ln>
              <a:solidFill>
                <a:srgbClr val="948A54"/>
              </a:solidFill>
              <a:latin typeface="Arial" pitchFamily="18"/>
              <a:ea typeface="Arial" pitchFamily="2"/>
              <a:cs typeface="Arial" pitchFamily="2"/>
            </a:endParaRPr>
          </a:p>
        </p:txBody>
      </p:sp>
      <p:sp>
        <p:nvSpPr>
          <p:cNvPr id="14" name="Rectangle 13">
            <a:extLst>
              <a:ext uri="{FF2B5EF4-FFF2-40B4-BE49-F238E27FC236}">
                <a16:creationId xmlns:a16="http://schemas.microsoft.com/office/drawing/2014/main" id="{5AF8475D-B77F-4D03-8B2E-A611E6D2F67C}"/>
              </a:ext>
            </a:extLst>
          </p:cNvPr>
          <p:cNvSpPr/>
          <p:nvPr/>
        </p:nvSpPr>
        <p:spPr>
          <a:xfrm>
            <a:off x="35511" y="3848040"/>
            <a:ext cx="1331649" cy="38088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Rectangle 14">
            <a:extLst>
              <a:ext uri="{FF2B5EF4-FFF2-40B4-BE49-F238E27FC236}">
                <a16:creationId xmlns:a16="http://schemas.microsoft.com/office/drawing/2014/main" id="{C759B47E-8F00-4661-881C-E47FEE41E8A1}"/>
              </a:ext>
            </a:extLst>
          </p:cNvPr>
          <p:cNvSpPr/>
          <p:nvPr/>
        </p:nvSpPr>
        <p:spPr>
          <a:xfrm>
            <a:off x="2795184" y="4927107"/>
            <a:ext cx="871293" cy="17262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 name="Rectangle 17">
            <a:extLst>
              <a:ext uri="{FF2B5EF4-FFF2-40B4-BE49-F238E27FC236}">
                <a16:creationId xmlns:a16="http://schemas.microsoft.com/office/drawing/2014/main" id="{37C78190-BE89-4A09-AC1C-31AD508FAC9B}"/>
              </a:ext>
            </a:extLst>
          </p:cNvPr>
          <p:cNvSpPr/>
          <p:nvPr/>
        </p:nvSpPr>
        <p:spPr>
          <a:xfrm>
            <a:off x="3223776" y="3538634"/>
            <a:ext cx="5615304" cy="390063"/>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b="1" dirty="0">
                <a:latin typeface="Arial" panose="020B0604020202020204" pitchFamily="34" charset="0"/>
                <a:cs typeface="Arial" panose="020B0604020202020204" pitchFamily="34" charset="0"/>
              </a:rPr>
              <a:t>Editer la fiche produit « carotte » du fournisseur retenu</a:t>
            </a:r>
          </a:p>
        </p:txBody>
      </p:sp>
      <p:cxnSp>
        <p:nvCxnSpPr>
          <p:cNvPr id="20" name="Connecteur droit avec flèche 19">
            <a:extLst>
              <a:ext uri="{FF2B5EF4-FFF2-40B4-BE49-F238E27FC236}">
                <a16:creationId xmlns:a16="http://schemas.microsoft.com/office/drawing/2014/main" id="{FE2C7153-57FA-4093-AD53-2D276F073F7C}"/>
              </a:ext>
            </a:extLst>
          </p:cNvPr>
          <p:cNvCxnSpPr>
            <a:cxnSpLocks/>
            <a:stCxn id="18" idx="2"/>
          </p:cNvCxnSpPr>
          <p:nvPr/>
        </p:nvCxnSpPr>
        <p:spPr>
          <a:xfrm flipH="1">
            <a:off x="3497802" y="3928697"/>
            <a:ext cx="2533626" cy="960302"/>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77647793"/>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Image 12" descr="Une image contenant capture d’écran&#10;&#10;Description générée automatiquement">
            <a:extLst>
              <a:ext uri="{FF2B5EF4-FFF2-40B4-BE49-F238E27FC236}">
                <a16:creationId xmlns:a16="http://schemas.microsoft.com/office/drawing/2014/main" id="{2B506F2A-F958-437C-A645-F703415FF15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94477" y="1670039"/>
            <a:ext cx="3628179" cy="5084386"/>
          </a:xfrm>
          <a:prstGeom prst="rect">
            <a:avLst/>
          </a:prstGeom>
        </p:spPr>
      </p:pic>
      <p:sp>
        <p:nvSpPr>
          <p:cNvPr id="2" name="Forme libre : forme 1">
            <a:extLst>
              <a:ext uri="{FF2B5EF4-FFF2-40B4-BE49-F238E27FC236}">
                <a16:creationId xmlns:a16="http://schemas.microsoft.com/office/drawing/2014/main" id="{3D21F20B-EF97-44A7-81A8-E6075ED518D3}"/>
              </a:ext>
            </a:extLst>
          </p:cNvPr>
          <p:cNvSpPr/>
          <p:nvPr/>
        </p:nvSpPr>
        <p:spPr>
          <a:xfrm>
            <a:off x="3429000" y="5310360"/>
            <a:ext cx="3809880" cy="2523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grpSp>
        <p:nvGrpSpPr>
          <p:cNvPr id="4" name="Groupe 3">
            <a:extLst>
              <a:ext uri="{FF2B5EF4-FFF2-40B4-BE49-F238E27FC236}">
                <a16:creationId xmlns:a16="http://schemas.microsoft.com/office/drawing/2014/main" id="{C7AB61EF-21E2-46A6-A954-82990D32BBA1}"/>
              </a:ext>
            </a:extLst>
          </p:cNvPr>
          <p:cNvGrpSpPr/>
          <p:nvPr/>
        </p:nvGrpSpPr>
        <p:grpSpPr>
          <a:xfrm>
            <a:off x="304920" y="228600"/>
            <a:ext cx="7689600" cy="550800"/>
            <a:chOff x="304920" y="228600"/>
            <a:chExt cx="7689600" cy="550800"/>
          </a:xfrm>
        </p:grpSpPr>
        <p:grpSp>
          <p:nvGrpSpPr>
            <p:cNvPr id="5" name="Groupe 4">
              <a:extLst>
                <a:ext uri="{FF2B5EF4-FFF2-40B4-BE49-F238E27FC236}">
                  <a16:creationId xmlns:a16="http://schemas.microsoft.com/office/drawing/2014/main" id="{4EA3A42E-586F-4476-9C65-5B0C826AAE11}"/>
                </a:ext>
              </a:extLst>
            </p:cNvPr>
            <p:cNvGrpSpPr/>
            <p:nvPr/>
          </p:nvGrpSpPr>
          <p:grpSpPr>
            <a:xfrm>
              <a:off x="304920" y="380880"/>
              <a:ext cx="783720" cy="298440"/>
              <a:chOff x="304920" y="380880"/>
              <a:chExt cx="783720" cy="298440"/>
            </a:xfrm>
          </p:grpSpPr>
          <p:sp>
            <p:nvSpPr>
              <p:cNvPr id="6" name="Forme libre : forme 5">
                <a:extLst>
                  <a:ext uri="{FF2B5EF4-FFF2-40B4-BE49-F238E27FC236}">
                    <a16:creationId xmlns:a16="http://schemas.microsoft.com/office/drawing/2014/main" id="{17D0526A-DBBB-4E01-805A-0EE7C6E88887}"/>
                  </a:ext>
                </a:extLst>
              </p:cNvPr>
              <p:cNvSpPr/>
              <p:nvPr/>
            </p:nvSpPr>
            <p:spPr>
              <a:xfrm>
                <a:off x="304920" y="380880"/>
                <a:ext cx="331920" cy="2984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E0048"/>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7" name="Forme libre : forme 6">
                <a:extLst>
                  <a:ext uri="{FF2B5EF4-FFF2-40B4-BE49-F238E27FC236}">
                    <a16:creationId xmlns:a16="http://schemas.microsoft.com/office/drawing/2014/main" id="{AD79B717-FB34-4EBA-A4D3-56D9F6282F5F}"/>
                  </a:ext>
                </a:extLst>
              </p:cNvPr>
              <p:cNvSpPr/>
              <p:nvPr/>
            </p:nvSpPr>
            <p:spPr>
              <a:xfrm>
                <a:off x="756360" y="380880"/>
                <a:ext cx="332280" cy="2984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3C139"/>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grpSp>
        <p:sp>
          <p:nvSpPr>
            <p:cNvPr id="8" name="Forme libre : forme 7">
              <a:extLst>
                <a:ext uri="{FF2B5EF4-FFF2-40B4-BE49-F238E27FC236}">
                  <a16:creationId xmlns:a16="http://schemas.microsoft.com/office/drawing/2014/main" id="{40C82909-45A2-41CA-A211-921281713925}"/>
                </a:ext>
              </a:extLst>
            </p:cNvPr>
            <p:cNvSpPr/>
            <p:nvPr/>
          </p:nvSpPr>
          <p:spPr>
            <a:xfrm>
              <a:off x="1143000" y="228600"/>
              <a:ext cx="6851520" cy="5508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l" rtl="0" hangingPunct="0">
                <a:lnSpc>
                  <a:spcPct val="100000"/>
                </a:lnSpc>
                <a:spcBef>
                  <a:spcPts val="1874"/>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3000" b="1" i="0" u="none" strike="noStrike" baseline="0" dirty="0">
                  <a:ln>
                    <a:noFill/>
                  </a:ln>
                  <a:solidFill>
                    <a:srgbClr val="00733C"/>
                  </a:solidFill>
                  <a:latin typeface="Arial" pitchFamily="18"/>
                  <a:ea typeface="ヒラギノ角ゴ Pro W3" pitchFamily="2"/>
                  <a:cs typeface="ヒラギノ角ゴ Pro W3" pitchFamily="2"/>
                </a:rPr>
                <a:t>6 – Impression d’une fiche produit</a:t>
              </a:r>
            </a:p>
          </p:txBody>
        </p:sp>
      </p:grpSp>
      <p:sp>
        <p:nvSpPr>
          <p:cNvPr id="9" name="Forme libre : forme 8">
            <a:extLst>
              <a:ext uri="{FF2B5EF4-FFF2-40B4-BE49-F238E27FC236}">
                <a16:creationId xmlns:a16="http://schemas.microsoft.com/office/drawing/2014/main" id="{B43DE822-FEFC-4449-8727-04FABFDA6F64}"/>
              </a:ext>
            </a:extLst>
          </p:cNvPr>
          <p:cNvSpPr/>
          <p:nvPr/>
        </p:nvSpPr>
        <p:spPr>
          <a:xfrm>
            <a:off x="314891" y="890827"/>
            <a:ext cx="8077320" cy="68441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lvl="0" algn="just" hangingPunct="0">
              <a:spcBef>
                <a:spcPts val="998"/>
              </a:spcBef>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600" dirty="0">
                <a:solidFill>
                  <a:srgbClr val="005DA2"/>
                </a:solidFill>
                <a:latin typeface="Arial" pitchFamily="18"/>
                <a:ea typeface="ヒラギノ角ゴ Pro W3" pitchFamily="2"/>
                <a:cs typeface="ヒラギノ角ゴ Pro W3" pitchFamily="2"/>
              </a:rPr>
              <a:t>Vous pouvez désormais imprimer la fiche (format A5).</a:t>
            </a:r>
          </a:p>
          <a:p>
            <a:pPr lvl="0" algn="just" hangingPunct="0">
              <a:spcBef>
                <a:spcPts val="998"/>
              </a:spcBef>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i="1" dirty="0">
                <a:solidFill>
                  <a:srgbClr val="005DA2"/>
                </a:solidFill>
                <a:latin typeface="Arial" pitchFamily="18"/>
                <a:ea typeface="ヒラギノ角ゴ Pro W3" pitchFamily="2"/>
                <a:cs typeface="ヒラギノ角ゴ Pro W3" pitchFamily="2"/>
              </a:rPr>
              <a:t>NB : le format de cette fiche est aux dimensions de l’ardoise Agrilocal</a:t>
            </a:r>
            <a:endParaRPr lang="fr-FR" sz="1400" b="0" i="1" u="none" strike="noStrike" baseline="0" dirty="0">
              <a:ln>
                <a:noFill/>
              </a:ln>
              <a:solidFill>
                <a:srgbClr val="005DA2"/>
              </a:solidFill>
              <a:latin typeface="Arial" pitchFamily="18"/>
              <a:ea typeface="ヒラギノ角ゴ Pro W3" pitchFamily="2"/>
              <a:cs typeface="ヒラギノ角ゴ Pro W3" pitchFamily="2"/>
            </a:endParaRPr>
          </a:p>
        </p:txBody>
      </p:sp>
      <p:sp>
        <p:nvSpPr>
          <p:cNvPr id="10" name="Forme libre : forme 9">
            <a:extLst>
              <a:ext uri="{FF2B5EF4-FFF2-40B4-BE49-F238E27FC236}">
                <a16:creationId xmlns:a16="http://schemas.microsoft.com/office/drawing/2014/main" id="{533E60B4-E8CB-4090-AF12-ABA0A3835FBB}"/>
              </a:ext>
            </a:extLst>
          </p:cNvPr>
          <p:cNvSpPr/>
          <p:nvPr/>
        </p:nvSpPr>
        <p:spPr>
          <a:xfrm>
            <a:off x="38160" y="6453359"/>
            <a:ext cx="9144000" cy="404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noAutofit/>
          </a:bodyPr>
          <a:lstStyle/>
          <a:p>
            <a:pPr marL="0" marR="0" lvl="0" indent="0" algn="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72CA3DEE-457E-4834-857D-FD353163D459}" type="slidenum">
              <a:t>95</a:t>
            </a:fld>
            <a:endParaRPr lang="fr-FR" sz="1800" b="1" i="0" u="none" strike="noStrike" baseline="0" dirty="0">
              <a:ln>
                <a:noFill/>
              </a:ln>
              <a:solidFill>
                <a:srgbClr val="948A54"/>
              </a:solidFill>
              <a:latin typeface="Arial" pitchFamily="18"/>
              <a:ea typeface="Arial" pitchFamily="2"/>
              <a:cs typeface="Arial" pitchFamily="2"/>
            </a:endParaRPr>
          </a:p>
        </p:txBody>
      </p:sp>
      <p:sp>
        <p:nvSpPr>
          <p:cNvPr id="17" name="Rectangle 16">
            <a:extLst>
              <a:ext uri="{FF2B5EF4-FFF2-40B4-BE49-F238E27FC236}">
                <a16:creationId xmlns:a16="http://schemas.microsoft.com/office/drawing/2014/main" id="{D95DEC50-215B-4278-9D7D-319993D938EB}"/>
              </a:ext>
            </a:extLst>
          </p:cNvPr>
          <p:cNvSpPr/>
          <p:nvPr/>
        </p:nvSpPr>
        <p:spPr>
          <a:xfrm>
            <a:off x="3738049" y="1844555"/>
            <a:ext cx="941033" cy="802402"/>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 name="Rectangle 17">
            <a:extLst>
              <a:ext uri="{FF2B5EF4-FFF2-40B4-BE49-F238E27FC236}">
                <a16:creationId xmlns:a16="http://schemas.microsoft.com/office/drawing/2014/main" id="{0E3198DD-8A4B-46E9-A326-DE513591DE7E}"/>
              </a:ext>
            </a:extLst>
          </p:cNvPr>
          <p:cNvSpPr/>
          <p:nvPr/>
        </p:nvSpPr>
        <p:spPr>
          <a:xfrm>
            <a:off x="5301448" y="4707425"/>
            <a:ext cx="655469" cy="787853"/>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 name="Rectangle 18">
            <a:extLst>
              <a:ext uri="{FF2B5EF4-FFF2-40B4-BE49-F238E27FC236}">
                <a16:creationId xmlns:a16="http://schemas.microsoft.com/office/drawing/2014/main" id="{2EACDCE0-CDFC-44C9-B1DF-FFAB1EBC6517}"/>
              </a:ext>
            </a:extLst>
          </p:cNvPr>
          <p:cNvSpPr/>
          <p:nvPr/>
        </p:nvSpPr>
        <p:spPr>
          <a:xfrm>
            <a:off x="5583760" y="2496452"/>
            <a:ext cx="3628179" cy="78785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b="1" dirty="0">
                <a:latin typeface="Arial" panose="020B0604020202020204" pitchFamily="34" charset="0"/>
                <a:cs typeface="Arial" panose="020B0604020202020204" pitchFamily="34" charset="0"/>
              </a:rPr>
              <a:t>Si le logo de votre instance départementale n’apparaît pas, veuillez contacter votre animateur</a:t>
            </a:r>
          </a:p>
        </p:txBody>
      </p:sp>
      <p:cxnSp>
        <p:nvCxnSpPr>
          <p:cNvPr id="20" name="Connecteur droit avec flèche 19">
            <a:extLst>
              <a:ext uri="{FF2B5EF4-FFF2-40B4-BE49-F238E27FC236}">
                <a16:creationId xmlns:a16="http://schemas.microsoft.com/office/drawing/2014/main" id="{96099108-EE16-451B-AA4C-7B2DE1D6ABC0}"/>
              </a:ext>
            </a:extLst>
          </p:cNvPr>
          <p:cNvCxnSpPr>
            <a:cxnSpLocks/>
            <a:endCxn id="17" idx="3"/>
          </p:cNvCxnSpPr>
          <p:nvPr/>
        </p:nvCxnSpPr>
        <p:spPr>
          <a:xfrm flipH="1" flipV="1">
            <a:off x="4679082" y="2245756"/>
            <a:ext cx="904678" cy="558662"/>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6" name="Rectangle 25">
            <a:extLst>
              <a:ext uri="{FF2B5EF4-FFF2-40B4-BE49-F238E27FC236}">
                <a16:creationId xmlns:a16="http://schemas.microsoft.com/office/drawing/2014/main" id="{C1F6D9EC-CE59-4D61-9D3E-30FBF555FC9B}"/>
              </a:ext>
            </a:extLst>
          </p:cNvPr>
          <p:cNvSpPr/>
          <p:nvPr/>
        </p:nvSpPr>
        <p:spPr>
          <a:xfrm>
            <a:off x="6880195" y="4694098"/>
            <a:ext cx="2263805" cy="78785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b="1" dirty="0">
                <a:latin typeface="Arial" panose="020B0604020202020204" pitchFamily="34" charset="0"/>
                <a:cs typeface="Arial" panose="020B0604020202020204" pitchFamily="34" charset="0"/>
              </a:rPr>
              <a:t>La photo chargée sur votre fiche de profil</a:t>
            </a:r>
          </a:p>
        </p:txBody>
      </p:sp>
      <p:cxnSp>
        <p:nvCxnSpPr>
          <p:cNvPr id="28" name="Connecteur droit avec flèche 27">
            <a:extLst>
              <a:ext uri="{FF2B5EF4-FFF2-40B4-BE49-F238E27FC236}">
                <a16:creationId xmlns:a16="http://schemas.microsoft.com/office/drawing/2014/main" id="{640F0F8C-B2F9-470B-84CA-3D215A6DBA1A}"/>
              </a:ext>
            </a:extLst>
          </p:cNvPr>
          <p:cNvCxnSpPr>
            <a:cxnSpLocks/>
            <a:endCxn id="18" idx="3"/>
          </p:cNvCxnSpPr>
          <p:nvPr/>
        </p:nvCxnSpPr>
        <p:spPr>
          <a:xfrm flipH="1" flipV="1">
            <a:off x="5956917" y="5101352"/>
            <a:ext cx="923278" cy="2636"/>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93118689"/>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rme libre : forme 1">
            <a:extLst>
              <a:ext uri="{FF2B5EF4-FFF2-40B4-BE49-F238E27FC236}">
                <a16:creationId xmlns:a16="http://schemas.microsoft.com/office/drawing/2014/main" id="{65135FA7-A75E-4002-87CA-CEC18422D6C8}"/>
              </a:ext>
            </a:extLst>
          </p:cNvPr>
          <p:cNvSpPr/>
          <p:nvPr/>
        </p:nvSpPr>
        <p:spPr>
          <a:xfrm>
            <a:off x="468360" y="2708280"/>
            <a:ext cx="7993080" cy="5763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3" name="Forme libre : forme 2">
            <a:extLst>
              <a:ext uri="{FF2B5EF4-FFF2-40B4-BE49-F238E27FC236}">
                <a16:creationId xmlns:a16="http://schemas.microsoft.com/office/drawing/2014/main" id="{B0F169B9-BF31-4282-9B2D-831999DA86EB}"/>
              </a:ext>
            </a:extLst>
          </p:cNvPr>
          <p:cNvSpPr/>
          <p:nvPr/>
        </p:nvSpPr>
        <p:spPr>
          <a:xfrm>
            <a:off x="0" y="3716280"/>
            <a:ext cx="9144000" cy="2592360"/>
          </a:xfrm>
          <a:custGeom>
            <a:avLst/>
            <a:gdLst>
              <a:gd name="f0" fmla="val 10800000"/>
              <a:gd name="f1" fmla="val 5400000"/>
              <a:gd name="f2" fmla="val 16200000"/>
              <a:gd name="f3" fmla="val 180"/>
              <a:gd name="f4" fmla="val w"/>
              <a:gd name="f5" fmla="val h"/>
              <a:gd name="f6" fmla="val 0"/>
              <a:gd name="f7" fmla="val 21600"/>
              <a:gd name="f8" fmla="+- 0 0 0"/>
              <a:gd name="f9" fmla="*/ f4 1 21600"/>
              <a:gd name="f10" fmla="*/ f5 1 21600"/>
              <a:gd name="f11" fmla="+- f6 2540 0"/>
              <a:gd name="f12" fmla="+- f7 0 2540"/>
              <a:gd name="f13" fmla="+- f6 800 0"/>
              <a:gd name="f14" fmla="+- f7 0 800"/>
              <a:gd name="f15" fmla="+- 0 0 f1"/>
              <a:gd name="f16" fmla="*/ f8 f0 1"/>
              <a:gd name="f17" fmla="*/ f13 f9 1"/>
              <a:gd name="f18" fmla="*/ f14 f9 1"/>
              <a:gd name="f19" fmla="*/ f14 f10 1"/>
              <a:gd name="f20" fmla="*/ f13 f10 1"/>
              <a:gd name="f21" fmla="+- f11 0 f6"/>
              <a:gd name="f22" fmla="+- 0 0 f11"/>
              <a:gd name="f23" fmla="+- 21600 0 f12"/>
              <a:gd name="f24" fmla="+- f12 0 f7"/>
              <a:gd name="f25" fmla="*/ 10800 f9 1"/>
              <a:gd name="f26" fmla="*/ 0 f10 1"/>
              <a:gd name="f27" fmla="*/ f16 1 f3"/>
              <a:gd name="f28" fmla="*/ 0 f9 1"/>
              <a:gd name="f29" fmla="*/ 10800 f10 1"/>
              <a:gd name="f30" fmla="*/ 21600 f10 1"/>
              <a:gd name="f31" fmla="*/ 21600 f9 1"/>
              <a:gd name="f32" fmla="abs f21"/>
              <a:gd name="f33" fmla="abs f22"/>
              <a:gd name="f34" fmla="?: f21 f15 f1"/>
              <a:gd name="f35" fmla="?: f21 f1 f15"/>
              <a:gd name="f36" fmla="?: f22 0 f0"/>
              <a:gd name="f37" fmla="?: f22 f0 0"/>
              <a:gd name="f38" fmla="abs f23"/>
              <a:gd name="f39" fmla="?: f23 f15 f1"/>
              <a:gd name="f40" fmla="?: f23 f1 f15"/>
              <a:gd name="f41" fmla="?: f23 f2 f1"/>
              <a:gd name="f42" fmla="?: f23 f1 f2"/>
              <a:gd name="f43" fmla="abs f24"/>
              <a:gd name="f44" fmla="?: f24 f15 f1"/>
              <a:gd name="f45" fmla="?: f24 f1 f15"/>
              <a:gd name="f46" fmla="?: f23 0 f0"/>
              <a:gd name="f47" fmla="?: f23 f0 0"/>
              <a:gd name="f48" fmla="?: f22 f15 f1"/>
              <a:gd name="f49" fmla="?: f22 f1 f15"/>
              <a:gd name="f50" fmla="?: f22 f2 f1"/>
              <a:gd name="f51" fmla="?: f22 f1 f2"/>
              <a:gd name="f52" fmla="+- f27 0 f1"/>
              <a:gd name="f53" fmla="?: f21 f37 f36"/>
              <a:gd name="f54" fmla="?: f21 f36 f37"/>
              <a:gd name="f55" fmla="?: f22 f34 f35"/>
              <a:gd name="f56" fmla="?: f23 f42 f41"/>
              <a:gd name="f57" fmla="?: f23 f41 f42"/>
              <a:gd name="f58" fmla="?: f21 f40 f39"/>
              <a:gd name="f59" fmla="?: f24 f47 f46"/>
              <a:gd name="f60" fmla="?: f24 f46 f47"/>
              <a:gd name="f61" fmla="?: f23 f44 f45"/>
              <a:gd name="f62" fmla="?: f22 f51 f50"/>
              <a:gd name="f63" fmla="?: f22 f50 f51"/>
              <a:gd name="f64" fmla="?: f24 f49 f48"/>
              <a:gd name="f65" fmla="?: f22 f53 f54"/>
              <a:gd name="f66" fmla="?: f21 f57 f56"/>
              <a:gd name="f67" fmla="?: f23 f59 f60"/>
              <a:gd name="f68" fmla="?: f24 f63 f62"/>
            </a:gdLst>
            <a:ahLst/>
            <a:cxnLst>
              <a:cxn ang="3cd4">
                <a:pos x="hc" y="t"/>
              </a:cxn>
              <a:cxn ang="0">
                <a:pos x="r" y="vc"/>
              </a:cxn>
              <a:cxn ang="cd4">
                <a:pos x="hc" y="b"/>
              </a:cxn>
              <a:cxn ang="cd2">
                <a:pos x="l" y="vc"/>
              </a:cxn>
              <a:cxn ang="f52">
                <a:pos x="f25" y="f26"/>
              </a:cxn>
              <a:cxn ang="f52">
                <a:pos x="f28" y="f29"/>
              </a:cxn>
              <a:cxn ang="f52">
                <a:pos x="f25" y="f30"/>
              </a:cxn>
              <a:cxn ang="f52">
                <a:pos x="f31" y="f29"/>
              </a:cxn>
            </a:cxnLst>
            <a:rect l="f17" t="f20" r="f18" b="f19"/>
            <a:pathLst>
              <a:path w="21600" h="21600">
                <a:moveTo>
                  <a:pt x="f6" y="f11"/>
                </a:moveTo>
                <a:arcTo wR="f32" hR="f33" stAng="f65" swAng="f55"/>
                <a:lnTo>
                  <a:pt x="f12" y="f6"/>
                </a:lnTo>
                <a:arcTo wR="f38" hR="f32" stAng="f66" swAng="f58"/>
                <a:lnTo>
                  <a:pt x="f7" y="f12"/>
                </a:lnTo>
                <a:arcTo wR="f43" hR="f38" stAng="f67" swAng="f61"/>
                <a:lnTo>
                  <a:pt x="f11" y="f7"/>
                </a:lnTo>
                <a:arcTo wR="f33" hR="f43" stAng="f68" swAng="f64"/>
                <a:close/>
              </a:path>
            </a:pathLst>
          </a:custGeom>
          <a:no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4" name="Forme libre : forme 3">
            <a:extLst>
              <a:ext uri="{FF2B5EF4-FFF2-40B4-BE49-F238E27FC236}">
                <a16:creationId xmlns:a16="http://schemas.microsoft.com/office/drawing/2014/main" id="{DC7085AA-4C63-4D2A-8157-2A41BFA8068D}"/>
              </a:ext>
            </a:extLst>
          </p:cNvPr>
          <p:cNvSpPr/>
          <p:nvPr/>
        </p:nvSpPr>
        <p:spPr>
          <a:xfrm>
            <a:off x="-19080" y="6426360"/>
            <a:ext cx="9144000" cy="431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noAutofit/>
          </a:bodyPr>
          <a:lstStyle/>
          <a:p>
            <a:pPr marL="0" marR="0" lvl="0" indent="0" algn="ct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09F9C18F-E7DD-4C6F-90EA-6EDD599B1622}" type="slidenum">
              <a:rPr/>
              <a:t>96</a:t>
            </a:fld>
            <a:endParaRPr lang="fr-FR" sz="1800" b="1" i="0" u="none" strike="noStrike" baseline="0" dirty="0">
              <a:ln>
                <a:noFill/>
              </a:ln>
              <a:solidFill>
                <a:srgbClr val="FFFFFF"/>
              </a:solidFill>
              <a:latin typeface="Arial" pitchFamily="18"/>
              <a:ea typeface="Arial" pitchFamily="2"/>
              <a:cs typeface="Arial" pitchFamily="2"/>
            </a:endParaRPr>
          </a:p>
        </p:txBody>
      </p:sp>
      <p:sp>
        <p:nvSpPr>
          <p:cNvPr id="5" name="Forme libre : forme 4">
            <a:extLst>
              <a:ext uri="{FF2B5EF4-FFF2-40B4-BE49-F238E27FC236}">
                <a16:creationId xmlns:a16="http://schemas.microsoft.com/office/drawing/2014/main" id="{B1F253D7-6C77-4B05-B1BD-29617C671DC7}"/>
              </a:ext>
            </a:extLst>
          </p:cNvPr>
          <p:cNvSpPr/>
          <p:nvPr/>
        </p:nvSpPr>
        <p:spPr>
          <a:xfrm>
            <a:off x="0" y="0"/>
            <a:ext cx="9144000" cy="6858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6" name="Forme libre : forme 5">
            <a:extLst>
              <a:ext uri="{FF2B5EF4-FFF2-40B4-BE49-F238E27FC236}">
                <a16:creationId xmlns:a16="http://schemas.microsoft.com/office/drawing/2014/main" id="{A3880EDD-E9D5-4F5B-9888-1E3A0B78DBE3}"/>
              </a:ext>
            </a:extLst>
          </p:cNvPr>
          <p:cNvSpPr/>
          <p:nvPr/>
        </p:nvSpPr>
        <p:spPr>
          <a:xfrm>
            <a:off x="34920" y="6524640"/>
            <a:ext cx="9144000" cy="404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noAutofit/>
          </a:bodyPr>
          <a:lstStyle/>
          <a:p>
            <a:pPr marL="0" marR="0" lvl="0" indent="0" algn="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F8233CD2-3177-440D-BCF0-C30A48B38D00}" type="slidenum">
              <a:rPr/>
              <a:t>96</a:t>
            </a:fld>
            <a:endParaRPr lang="fr-FR" sz="1800" b="1" i="0" u="none" strike="noStrike" baseline="0" dirty="0">
              <a:ln>
                <a:noFill/>
              </a:ln>
              <a:solidFill>
                <a:srgbClr val="948A54"/>
              </a:solidFill>
              <a:latin typeface="Arial" pitchFamily="18"/>
              <a:ea typeface="Arial" pitchFamily="2"/>
              <a:cs typeface="Arial" pitchFamily="2"/>
            </a:endParaRPr>
          </a:p>
        </p:txBody>
      </p:sp>
      <p:pic>
        <p:nvPicPr>
          <p:cNvPr id="7" name="Image 6">
            <a:extLst>
              <a:ext uri="{FF2B5EF4-FFF2-40B4-BE49-F238E27FC236}">
                <a16:creationId xmlns:a16="http://schemas.microsoft.com/office/drawing/2014/main" id="{07A894F1-7833-4347-A760-E5CE134E3836}"/>
              </a:ext>
            </a:extLst>
          </p:cNvPr>
          <p:cNvPicPr>
            <a:picLocks noChangeAspect="1"/>
          </p:cNvPicPr>
          <p:nvPr/>
        </p:nvPicPr>
        <p:blipFill>
          <a:blip r:embed="rId3">
            <a:lum/>
            <a:alphaModFix/>
            <a:extLst>
              <a:ext uri="{28A0092B-C50C-407E-A947-70E740481C1C}">
                <a14:useLocalDpi xmlns:a14="http://schemas.microsoft.com/office/drawing/2010/main" val="0"/>
              </a:ext>
            </a:extLst>
          </a:blip>
          <a:srcRect/>
          <a:stretch>
            <a:fillRect/>
          </a:stretch>
        </p:blipFill>
        <p:spPr>
          <a:xfrm>
            <a:off x="1258920" y="57240"/>
            <a:ext cx="6769080" cy="5027400"/>
          </a:xfrm>
          <a:prstGeom prst="rect">
            <a:avLst/>
          </a:prstGeom>
          <a:noFill/>
          <a:ln>
            <a:noFill/>
          </a:ln>
        </p:spPr>
      </p:pic>
      <p:sp>
        <p:nvSpPr>
          <p:cNvPr id="8" name="Forme libre : forme 7">
            <a:extLst>
              <a:ext uri="{FF2B5EF4-FFF2-40B4-BE49-F238E27FC236}">
                <a16:creationId xmlns:a16="http://schemas.microsoft.com/office/drawing/2014/main" id="{E613B0D7-6FC7-4F17-81FA-51CB66287364}"/>
              </a:ext>
            </a:extLst>
          </p:cNvPr>
          <p:cNvSpPr/>
          <p:nvPr/>
        </p:nvSpPr>
        <p:spPr>
          <a:xfrm>
            <a:off x="-38160" y="4178160"/>
            <a:ext cx="9217080" cy="20592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no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br>
              <a:rPr lang="fr-FR" sz="4000" b="1" i="0" u="none" strike="noStrike" baseline="0" dirty="0">
                <a:ln>
                  <a:noFill/>
                </a:ln>
                <a:solidFill>
                  <a:srgbClr val="E3001E"/>
                </a:solidFill>
                <a:latin typeface="Arial" pitchFamily="18"/>
                <a:ea typeface="ヒラギノ角ゴ Pro W3" pitchFamily="2"/>
                <a:cs typeface="ヒラギノ角ゴ Pro W3" pitchFamily="2"/>
              </a:rPr>
            </a:br>
            <a:r>
              <a:rPr lang="fr-FR" sz="4000" b="1" i="0" u="none" strike="noStrike" baseline="0" dirty="0">
                <a:ln>
                  <a:noFill/>
                </a:ln>
                <a:solidFill>
                  <a:srgbClr val="E3001E"/>
                </a:solidFill>
                <a:latin typeface="Arial" pitchFamily="18"/>
                <a:ea typeface="ヒラギノ角ゴ Pro W3" pitchFamily="2"/>
                <a:cs typeface="ヒラギノ角ゴ Pro W3" pitchFamily="2"/>
              </a:rPr>
              <a:t>7- Duplication des consultations</a:t>
            </a:r>
          </a:p>
        </p:txBody>
      </p:sp>
    </p:spTree>
    <p:extLst>
      <p:ext uri="{BB962C8B-B14F-4D97-AF65-F5344CB8AC3E}">
        <p14:creationId xmlns:p14="http://schemas.microsoft.com/office/powerpoint/2010/main" val="3036228313"/>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rme libre : forme 1">
            <a:extLst>
              <a:ext uri="{FF2B5EF4-FFF2-40B4-BE49-F238E27FC236}">
                <a16:creationId xmlns:a16="http://schemas.microsoft.com/office/drawing/2014/main" id="{3D21F20B-EF97-44A7-81A8-E6075ED518D3}"/>
              </a:ext>
            </a:extLst>
          </p:cNvPr>
          <p:cNvSpPr/>
          <p:nvPr/>
        </p:nvSpPr>
        <p:spPr>
          <a:xfrm>
            <a:off x="3429000" y="5310360"/>
            <a:ext cx="3809880" cy="2523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3" name="Forme libre : forme 2">
            <a:extLst>
              <a:ext uri="{FF2B5EF4-FFF2-40B4-BE49-F238E27FC236}">
                <a16:creationId xmlns:a16="http://schemas.microsoft.com/office/drawing/2014/main" id="{529B4B0C-A65C-45D8-B8E5-C4AB5A9D5C8D}"/>
              </a:ext>
            </a:extLst>
          </p:cNvPr>
          <p:cNvSpPr/>
          <p:nvPr/>
        </p:nvSpPr>
        <p:spPr>
          <a:xfrm>
            <a:off x="3733920" y="3657600"/>
            <a:ext cx="5105160" cy="3808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grpSp>
        <p:nvGrpSpPr>
          <p:cNvPr id="4" name="Groupe 3">
            <a:extLst>
              <a:ext uri="{FF2B5EF4-FFF2-40B4-BE49-F238E27FC236}">
                <a16:creationId xmlns:a16="http://schemas.microsoft.com/office/drawing/2014/main" id="{C7AB61EF-21E2-46A6-A954-82990D32BBA1}"/>
              </a:ext>
            </a:extLst>
          </p:cNvPr>
          <p:cNvGrpSpPr/>
          <p:nvPr/>
        </p:nvGrpSpPr>
        <p:grpSpPr>
          <a:xfrm>
            <a:off x="304920" y="228600"/>
            <a:ext cx="7689600" cy="550800"/>
            <a:chOff x="304920" y="228600"/>
            <a:chExt cx="7689600" cy="550800"/>
          </a:xfrm>
        </p:grpSpPr>
        <p:grpSp>
          <p:nvGrpSpPr>
            <p:cNvPr id="5" name="Groupe 4">
              <a:extLst>
                <a:ext uri="{FF2B5EF4-FFF2-40B4-BE49-F238E27FC236}">
                  <a16:creationId xmlns:a16="http://schemas.microsoft.com/office/drawing/2014/main" id="{4EA3A42E-586F-4476-9C65-5B0C826AAE11}"/>
                </a:ext>
              </a:extLst>
            </p:cNvPr>
            <p:cNvGrpSpPr/>
            <p:nvPr/>
          </p:nvGrpSpPr>
          <p:grpSpPr>
            <a:xfrm>
              <a:off x="304920" y="380880"/>
              <a:ext cx="783720" cy="298440"/>
              <a:chOff x="304920" y="380880"/>
              <a:chExt cx="783720" cy="298440"/>
            </a:xfrm>
          </p:grpSpPr>
          <p:sp>
            <p:nvSpPr>
              <p:cNvPr id="6" name="Forme libre : forme 5">
                <a:extLst>
                  <a:ext uri="{FF2B5EF4-FFF2-40B4-BE49-F238E27FC236}">
                    <a16:creationId xmlns:a16="http://schemas.microsoft.com/office/drawing/2014/main" id="{17D0526A-DBBB-4E01-805A-0EE7C6E88887}"/>
                  </a:ext>
                </a:extLst>
              </p:cNvPr>
              <p:cNvSpPr/>
              <p:nvPr/>
            </p:nvSpPr>
            <p:spPr>
              <a:xfrm>
                <a:off x="304920" y="380880"/>
                <a:ext cx="331920" cy="2984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E0048"/>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7" name="Forme libre : forme 6">
                <a:extLst>
                  <a:ext uri="{FF2B5EF4-FFF2-40B4-BE49-F238E27FC236}">
                    <a16:creationId xmlns:a16="http://schemas.microsoft.com/office/drawing/2014/main" id="{AD79B717-FB34-4EBA-A4D3-56D9F6282F5F}"/>
                  </a:ext>
                </a:extLst>
              </p:cNvPr>
              <p:cNvSpPr/>
              <p:nvPr/>
            </p:nvSpPr>
            <p:spPr>
              <a:xfrm>
                <a:off x="756360" y="380880"/>
                <a:ext cx="332280" cy="2984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3C139"/>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grpSp>
        <p:sp>
          <p:nvSpPr>
            <p:cNvPr id="8" name="Forme libre : forme 7">
              <a:extLst>
                <a:ext uri="{FF2B5EF4-FFF2-40B4-BE49-F238E27FC236}">
                  <a16:creationId xmlns:a16="http://schemas.microsoft.com/office/drawing/2014/main" id="{40C82909-45A2-41CA-A211-921281713925}"/>
                </a:ext>
              </a:extLst>
            </p:cNvPr>
            <p:cNvSpPr/>
            <p:nvPr/>
          </p:nvSpPr>
          <p:spPr>
            <a:xfrm>
              <a:off x="1143000" y="228600"/>
              <a:ext cx="6851520" cy="5508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l" rtl="0" hangingPunct="0">
                <a:lnSpc>
                  <a:spcPct val="100000"/>
                </a:lnSpc>
                <a:spcBef>
                  <a:spcPts val="1874"/>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3000" b="1" dirty="0">
                  <a:solidFill>
                    <a:srgbClr val="00733C"/>
                  </a:solidFill>
                  <a:latin typeface="Arial" pitchFamily="18"/>
                  <a:ea typeface="ヒラギノ角ゴ Pro W3" pitchFamily="2"/>
                  <a:cs typeface="ヒラギノ角ゴ Pro W3" pitchFamily="2"/>
                </a:rPr>
                <a:t>7</a:t>
              </a:r>
              <a:r>
                <a:rPr lang="fr-FR" sz="3000" b="1" i="0" u="none" strike="noStrike" baseline="0" dirty="0">
                  <a:ln>
                    <a:noFill/>
                  </a:ln>
                  <a:solidFill>
                    <a:srgbClr val="00733C"/>
                  </a:solidFill>
                  <a:latin typeface="Arial" pitchFamily="18"/>
                  <a:ea typeface="ヒラギノ角ゴ Pro W3" pitchFamily="2"/>
                  <a:cs typeface="ヒラギノ角ゴ Pro W3" pitchFamily="2"/>
                </a:rPr>
                <a:t> – Duplication des consultations</a:t>
              </a:r>
            </a:p>
          </p:txBody>
        </p:sp>
      </p:grpSp>
      <p:sp>
        <p:nvSpPr>
          <p:cNvPr id="9" name="Forme libre : forme 8">
            <a:extLst>
              <a:ext uri="{FF2B5EF4-FFF2-40B4-BE49-F238E27FC236}">
                <a16:creationId xmlns:a16="http://schemas.microsoft.com/office/drawing/2014/main" id="{B43DE822-FEFC-4449-8727-04FABFDA6F64}"/>
              </a:ext>
            </a:extLst>
          </p:cNvPr>
          <p:cNvSpPr/>
          <p:nvPr/>
        </p:nvSpPr>
        <p:spPr>
          <a:xfrm>
            <a:off x="314891" y="890827"/>
            <a:ext cx="8077320" cy="2320765"/>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lvl="0" algn="just" hangingPunct="0">
              <a:spcBef>
                <a:spcPts val="998"/>
              </a:spcBef>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600" dirty="0">
                <a:solidFill>
                  <a:srgbClr val="005DA2"/>
                </a:solidFill>
                <a:latin typeface="Arial" pitchFamily="18"/>
                <a:ea typeface="ヒラギノ角ゴ Pro W3" pitchFamily="2"/>
                <a:cs typeface="ヒラギノ角ゴ Pro W3" pitchFamily="2"/>
              </a:rPr>
              <a:t>Pour vos recherches </a:t>
            </a:r>
            <a:r>
              <a:rPr lang="fr-FR" sz="1600" dirty="0">
                <a:solidFill>
                  <a:srgbClr val="002060"/>
                </a:solidFill>
                <a:latin typeface="Arial" pitchFamily="18"/>
                <a:ea typeface="ヒラギノ角ゴ Pro W3" pitchFamily="2"/>
                <a:cs typeface="ヒラギノ角ゴ Pro W3" pitchFamily="2"/>
              </a:rPr>
              <a:t>récurrentes</a:t>
            </a:r>
            <a:r>
              <a:rPr lang="fr-FR" sz="1600" dirty="0">
                <a:solidFill>
                  <a:srgbClr val="005DA2"/>
                </a:solidFill>
                <a:latin typeface="Arial" pitchFamily="18"/>
                <a:ea typeface="ヒラギノ角ゴ Pro W3" pitchFamily="2"/>
                <a:cs typeface="ヒラギノ角ゴ Pro W3" pitchFamily="2"/>
              </a:rPr>
              <a:t> de produits, afin de vous </a:t>
            </a:r>
            <a:r>
              <a:rPr lang="fr-FR" sz="1600" dirty="0">
                <a:solidFill>
                  <a:srgbClr val="002060"/>
                </a:solidFill>
                <a:latin typeface="Arial" pitchFamily="18"/>
                <a:ea typeface="ヒラギノ角ゴ Pro W3" pitchFamily="2"/>
                <a:cs typeface="ヒラギノ角ゴ Pro W3" pitchFamily="2"/>
              </a:rPr>
              <a:t>éviter de ressaisir toutes les données du marché</a:t>
            </a:r>
            <a:r>
              <a:rPr lang="fr-FR" sz="1600" dirty="0">
                <a:solidFill>
                  <a:srgbClr val="005DA2"/>
                </a:solidFill>
                <a:latin typeface="Arial" pitchFamily="18"/>
                <a:ea typeface="ヒラギノ角ゴ Pro W3" pitchFamily="2"/>
                <a:cs typeface="ヒラギノ角ゴ Pro W3" pitchFamily="2"/>
              </a:rPr>
              <a:t>, Agrilocal vous permet de </a:t>
            </a:r>
            <a:r>
              <a:rPr lang="fr-FR" sz="1600" dirty="0">
                <a:solidFill>
                  <a:srgbClr val="002060"/>
                </a:solidFill>
                <a:latin typeface="Arial" pitchFamily="18"/>
                <a:ea typeface="ヒラギノ角ゴ Pro W3" pitchFamily="2"/>
                <a:cs typeface="ヒラギノ角ゴ Pro W3" pitchFamily="2"/>
              </a:rPr>
              <a:t>copier les consultations</a:t>
            </a:r>
            <a:r>
              <a:rPr lang="fr-FR" sz="1600" dirty="0">
                <a:solidFill>
                  <a:srgbClr val="005DA2"/>
                </a:solidFill>
                <a:latin typeface="Arial" pitchFamily="18"/>
                <a:ea typeface="ヒラギノ角ゴ Pro W3" pitchFamily="2"/>
                <a:cs typeface="ヒラギノ角ゴ Pro W3" pitchFamily="2"/>
              </a:rPr>
              <a:t> (gré à gré, accord-cadre à bons de commande).</a:t>
            </a:r>
          </a:p>
          <a:p>
            <a:pPr lvl="0" algn="just" hangingPunct="0">
              <a:spcBef>
                <a:spcPts val="998"/>
              </a:spcBef>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600" dirty="0">
                <a:solidFill>
                  <a:srgbClr val="005DA2"/>
                </a:solidFill>
                <a:latin typeface="Arial" pitchFamily="18"/>
                <a:ea typeface="ヒラギノ角ゴ Pro W3" pitchFamily="2"/>
                <a:cs typeface="ヒラギノ角ゴ Pro W3" pitchFamily="2"/>
              </a:rPr>
              <a:t>Ces consultations reprennent toutes les informations de marché (produits, commentaires, rayon de recherche, liste des producteurs correspondant à la recherche, critères, modalités de livraison,…)</a:t>
            </a:r>
          </a:p>
          <a:p>
            <a:pPr lvl="0" algn="just" hangingPunct="0">
              <a:spcBef>
                <a:spcPts val="998"/>
              </a:spcBef>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600" dirty="0">
                <a:solidFill>
                  <a:srgbClr val="005DA2"/>
                </a:solidFill>
                <a:latin typeface="Arial" pitchFamily="18"/>
                <a:ea typeface="ヒラギノ角ゴ Pro W3" pitchFamily="2"/>
                <a:cs typeface="ヒラギノ角ゴ Pro W3" pitchFamily="2"/>
              </a:rPr>
              <a:t>Seules les dates de fermeture de consultation et de début et de fin de marché sont à renseigner.</a:t>
            </a:r>
            <a:endParaRPr lang="fr-FR" sz="1600" b="0" i="0" u="none" strike="noStrike" baseline="0" dirty="0">
              <a:ln>
                <a:noFill/>
              </a:ln>
              <a:solidFill>
                <a:srgbClr val="005DA2"/>
              </a:solidFill>
              <a:latin typeface="Arial" pitchFamily="18"/>
              <a:ea typeface="ヒラギノ角ゴ Pro W3" pitchFamily="2"/>
              <a:cs typeface="ヒラギノ角ゴ Pro W3" pitchFamily="2"/>
            </a:endParaRPr>
          </a:p>
        </p:txBody>
      </p:sp>
      <p:sp>
        <p:nvSpPr>
          <p:cNvPr id="10" name="Forme libre : forme 9">
            <a:extLst>
              <a:ext uri="{FF2B5EF4-FFF2-40B4-BE49-F238E27FC236}">
                <a16:creationId xmlns:a16="http://schemas.microsoft.com/office/drawing/2014/main" id="{533E60B4-E8CB-4090-AF12-ABA0A3835FBB}"/>
              </a:ext>
            </a:extLst>
          </p:cNvPr>
          <p:cNvSpPr/>
          <p:nvPr/>
        </p:nvSpPr>
        <p:spPr>
          <a:xfrm>
            <a:off x="38160" y="6453359"/>
            <a:ext cx="9144000" cy="404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noAutofit/>
          </a:bodyPr>
          <a:lstStyle/>
          <a:p>
            <a:pPr marL="0" marR="0" lvl="0" indent="0" algn="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72CA3DEE-457E-4834-857D-FD353163D459}" type="slidenum">
              <a:rPr/>
              <a:t>97</a:t>
            </a:fld>
            <a:endParaRPr lang="fr-FR" sz="1800" b="1" i="0" u="none" strike="noStrike" baseline="0" dirty="0">
              <a:ln>
                <a:noFill/>
              </a:ln>
              <a:solidFill>
                <a:srgbClr val="948A54"/>
              </a:solidFill>
              <a:latin typeface="Arial" pitchFamily="18"/>
              <a:ea typeface="Arial" pitchFamily="2"/>
              <a:cs typeface="Arial" pitchFamily="2"/>
            </a:endParaRPr>
          </a:p>
        </p:txBody>
      </p:sp>
      <p:pic>
        <p:nvPicPr>
          <p:cNvPr id="12" name="Image 11">
            <a:extLst>
              <a:ext uri="{FF2B5EF4-FFF2-40B4-BE49-F238E27FC236}">
                <a16:creationId xmlns:a16="http://schemas.microsoft.com/office/drawing/2014/main" id="{8B6B5504-6477-41B2-984C-6C9CFA65F038}"/>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415225" y="3416741"/>
            <a:ext cx="7512711" cy="2320766"/>
          </a:xfrm>
          <a:prstGeom prst="rect">
            <a:avLst/>
          </a:prstGeom>
        </p:spPr>
      </p:pic>
      <p:sp>
        <p:nvSpPr>
          <p:cNvPr id="14" name="Rectangle 13">
            <a:extLst>
              <a:ext uri="{FF2B5EF4-FFF2-40B4-BE49-F238E27FC236}">
                <a16:creationId xmlns:a16="http://schemas.microsoft.com/office/drawing/2014/main" id="{5AF8475D-B77F-4D03-8B2E-A611E6D2F67C}"/>
              </a:ext>
            </a:extLst>
          </p:cNvPr>
          <p:cNvSpPr/>
          <p:nvPr/>
        </p:nvSpPr>
        <p:spPr>
          <a:xfrm>
            <a:off x="7598004" y="3429000"/>
            <a:ext cx="329932" cy="38088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Rectangle 14">
            <a:extLst>
              <a:ext uri="{FF2B5EF4-FFF2-40B4-BE49-F238E27FC236}">
                <a16:creationId xmlns:a16="http://schemas.microsoft.com/office/drawing/2014/main" id="{C759B47E-8F00-4661-881C-E47FEE41E8A1}"/>
              </a:ext>
            </a:extLst>
          </p:cNvPr>
          <p:cNvSpPr/>
          <p:nvPr/>
        </p:nvSpPr>
        <p:spPr>
          <a:xfrm>
            <a:off x="7598004" y="4076640"/>
            <a:ext cx="329932" cy="38088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 name="Rectangle 15">
            <a:extLst>
              <a:ext uri="{FF2B5EF4-FFF2-40B4-BE49-F238E27FC236}">
                <a16:creationId xmlns:a16="http://schemas.microsoft.com/office/drawing/2014/main" id="{C80DEB18-EE8D-441E-B726-68A52A56BF87}"/>
              </a:ext>
            </a:extLst>
          </p:cNvPr>
          <p:cNvSpPr/>
          <p:nvPr/>
        </p:nvSpPr>
        <p:spPr>
          <a:xfrm>
            <a:off x="7598004" y="4716633"/>
            <a:ext cx="329932" cy="38088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 name="Rectangle 16">
            <a:extLst>
              <a:ext uri="{FF2B5EF4-FFF2-40B4-BE49-F238E27FC236}">
                <a16:creationId xmlns:a16="http://schemas.microsoft.com/office/drawing/2014/main" id="{D95DEC50-215B-4278-9D7D-319993D938EB}"/>
              </a:ext>
            </a:extLst>
          </p:cNvPr>
          <p:cNvSpPr/>
          <p:nvPr/>
        </p:nvSpPr>
        <p:spPr>
          <a:xfrm>
            <a:off x="7598004" y="5356626"/>
            <a:ext cx="329932" cy="38088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4212957369"/>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Image 10">
            <a:extLst>
              <a:ext uri="{FF2B5EF4-FFF2-40B4-BE49-F238E27FC236}">
                <a16:creationId xmlns:a16="http://schemas.microsoft.com/office/drawing/2014/main" id="{8F5B0866-EB68-EECD-F17A-474F7FD624D3}"/>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4110181" y="3757609"/>
            <a:ext cx="4731931" cy="3032412"/>
          </a:xfrm>
          <a:prstGeom prst="rect">
            <a:avLst/>
          </a:prstGeom>
        </p:spPr>
      </p:pic>
      <p:pic>
        <p:nvPicPr>
          <p:cNvPr id="13" name="Image 12" descr="Une image contenant capture d’écran, noir, grand, ordinateur&#10;&#10;Description générée automatiquement">
            <a:extLst>
              <a:ext uri="{FF2B5EF4-FFF2-40B4-BE49-F238E27FC236}">
                <a16:creationId xmlns:a16="http://schemas.microsoft.com/office/drawing/2014/main" id="{0C2FCA5F-5834-4B68-83D5-26E6524714E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8944" y="1190290"/>
            <a:ext cx="5909149" cy="2482242"/>
          </a:xfrm>
          <a:prstGeom prst="rect">
            <a:avLst/>
          </a:prstGeom>
        </p:spPr>
      </p:pic>
      <p:sp>
        <p:nvSpPr>
          <p:cNvPr id="2" name="Forme libre : forme 1">
            <a:extLst>
              <a:ext uri="{FF2B5EF4-FFF2-40B4-BE49-F238E27FC236}">
                <a16:creationId xmlns:a16="http://schemas.microsoft.com/office/drawing/2014/main" id="{3D21F20B-EF97-44A7-81A8-E6075ED518D3}"/>
              </a:ext>
            </a:extLst>
          </p:cNvPr>
          <p:cNvSpPr/>
          <p:nvPr/>
        </p:nvSpPr>
        <p:spPr>
          <a:xfrm>
            <a:off x="3429000" y="5310360"/>
            <a:ext cx="3809880" cy="2523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3" name="Forme libre : forme 2">
            <a:extLst>
              <a:ext uri="{FF2B5EF4-FFF2-40B4-BE49-F238E27FC236}">
                <a16:creationId xmlns:a16="http://schemas.microsoft.com/office/drawing/2014/main" id="{529B4B0C-A65C-45D8-B8E5-C4AB5A9D5C8D}"/>
              </a:ext>
            </a:extLst>
          </p:cNvPr>
          <p:cNvSpPr/>
          <p:nvPr/>
        </p:nvSpPr>
        <p:spPr>
          <a:xfrm>
            <a:off x="3733920" y="3657600"/>
            <a:ext cx="5105160" cy="3808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grpSp>
        <p:nvGrpSpPr>
          <p:cNvPr id="4" name="Groupe 3">
            <a:extLst>
              <a:ext uri="{FF2B5EF4-FFF2-40B4-BE49-F238E27FC236}">
                <a16:creationId xmlns:a16="http://schemas.microsoft.com/office/drawing/2014/main" id="{C7AB61EF-21E2-46A6-A954-82990D32BBA1}"/>
              </a:ext>
            </a:extLst>
          </p:cNvPr>
          <p:cNvGrpSpPr/>
          <p:nvPr/>
        </p:nvGrpSpPr>
        <p:grpSpPr>
          <a:xfrm>
            <a:off x="304920" y="228600"/>
            <a:ext cx="7689600" cy="550800"/>
            <a:chOff x="304920" y="228600"/>
            <a:chExt cx="7689600" cy="550800"/>
          </a:xfrm>
        </p:grpSpPr>
        <p:grpSp>
          <p:nvGrpSpPr>
            <p:cNvPr id="5" name="Groupe 4">
              <a:extLst>
                <a:ext uri="{FF2B5EF4-FFF2-40B4-BE49-F238E27FC236}">
                  <a16:creationId xmlns:a16="http://schemas.microsoft.com/office/drawing/2014/main" id="{4EA3A42E-586F-4476-9C65-5B0C826AAE11}"/>
                </a:ext>
              </a:extLst>
            </p:cNvPr>
            <p:cNvGrpSpPr/>
            <p:nvPr/>
          </p:nvGrpSpPr>
          <p:grpSpPr>
            <a:xfrm>
              <a:off x="304920" y="380880"/>
              <a:ext cx="783720" cy="298440"/>
              <a:chOff x="304920" y="380880"/>
              <a:chExt cx="783720" cy="298440"/>
            </a:xfrm>
          </p:grpSpPr>
          <p:sp>
            <p:nvSpPr>
              <p:cNvPr id="6" name="Forme libre : forme 5">
                <a:extLst>
                  <a:ext uri="{FF2B5EF4-FFF2-40B4-BE49-F238E27FC236}">
                    <a16:creationId xmlns:a16="http://schemas.microsoft.com/office/drawing/2014/main" id="{17D0526A-DBBB-4E01-805A-0EE7C6E88887}"/>
                  </a:ext>
                </a:extLst>
              </p:cNvPr>
              <p:cNvSpPr/>
              <p:nvPr/>
            </p:nvSpPr>
            <p:spPr>
              <a:xfrm>
                <a:off x="304920" y="380880"/>
                <a:ext cx="331920" cy="2984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E0048"/>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7" name="Forme libre : forme 6">
                <a:extLst>
                  <a:ext uri="{FF2B5EF4-FFF2-40B4-BE49-F238E27FC236}">
                    <a16:creationId xmlns:a16="http://schemas.microsoft.com/office/drawing/2014/main" id="{AD79B717-FB34-4EBA-A4D3-56D9F6282F5F}"/>
                  </a:ext>
                </a:extLst>
              </p:cNvPr>
              <p:cNvSpPr/>
              <p:nvPr/>
            </p:nvSpPr>
            <p:spPr>
              <a:xfrm>
                <a:off x="756360" y="380880"/>
                <a:ext cx="332280" cy="2984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93C139"/>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grpSp>
        <p:sp>
          <p:nvSpPr>
            <p:cNvPr id="8" name="Forme libre : forme 7">
              <a:extLst>
                <a:ext uri="{FF2B5EF4-FFF2-40B4-BE49-F238E27FC236}">
                  <a16:creationId xmlns:a16="http://schemas.microsoft.com/office/drawing/2014/main" id="{40C82909-45A2-41CA-A211-921281713925}"/>
                </a:ext>
              </a:extLst>
            </p:cNvPr>
            <p:cNvSpPr/>
            <p:nvPr/>
          </p:nvSpPr>
          <p:spPr>
            <a:xfrm>
              <a:off x="1143000" y="228600"/>
              <a:ext cx="6851520" cy="5508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l" rtl="0" hangingPunct="0">
                <a:lnSpc>
                  <a:spcPct val="100000"/>
                </a:lnSpc>
                <a:spcBef>
                  <a:spcPts val="1874"/>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3000" b="1" dirty="0">
                  <a:solidFill>
                    <a:srgbClr val="00733C"/>
                  </a:solidFill>
                  <a:latin typeface="Arial" pitchFamily="18"/>
                  <a:ea typeface="ヒラギノ角ゴ Pro W3" pitchFamily="2"/>
                  <a:cs typeface="ヒラギノ角ゴ Pro W3" pitchFamily="2"/>
                </a:rPr>
                <a:t>7</a:t>
              </a:r>
              <a:r>
                <a:rPr lang="fr-FR" sz="3000" b="1" i="0" u="none" strike="noStrike" baseline="0" dirty="0">
                  <a:ln>
                    <a:noFill/>
                  </a:ln>
                  <a:solidFill>
                    <a:srgbClr val="00733C"/>
                  </a:solidFill>
                  <a:latin typeface="Arial" pitchFamily="18"/>
                  <a:ea typeface="ヒラギノ角ゴ Pro W3" pitchFamily="2"/>
                  <a:cs typeface="ヒラギノ角ゴ Pro W3" pitchFamily="2"/>
                </a:rPr>
                <a:t> – Duplication des consultations</a:t>
              </a:r>
            </a:p>
          </p:txBody>
        </p:sp>
      </p:grpSp>
      <p:sp>
        <p:nvSpPr>
          <p:cNvPr id="10" name="Forme libre : forme 9">
            <a:extLst>
              <a:ext uri="{FF2B5EF4-FFF2-40B4-BE49-F238E27FC236}">
                <a16:creationId xmlns:a16="http://schemas.microsoft.com/office/drawing/2014/main" id="{533E60B4-E8CB-4090-AF12-ABA0A3835FBB}"/>
              </a:ext>
            </a:extLst>
          </p:cNvPr>
          <p:cNvSpPr/>
          <p:nvPr/>
        </p:nvSpPr>
        <p:spPr>
          <a:xfrm>
            <a:off x="38160" y="6453359"/>
            <a:ext cx="9144000" cy="404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noAutofit/>
          </a:bodyPr>
          <a:lstStyle/>
          <a:p>
            <a:pPr marL="0" marR="0" lvl="0" indent="0" algn="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72CA3DEE-457E-4834-857D-FD353163D459}" type="slidenum">
              <a:rPr/>
              <a:t>98</a:t>
            </a:fld>
            <a:endParaRPr lang="fr-FR" sz="1800" b="1" i="0" u="none" strike="noStrike" baseline="0" dirty="0">
              <a:ln>
                <a:noFill/>
              </a:ln>
              <a:solidFill>
                <a:srgbClr val="948A54"/>
              </a:solidFill>
              <a:latin typeface="Arial" pitchFamily="18"/>
              <a:ea typeface="Arial" pitchFamily="2"/>
              <a:cs typeface="Arial" pitchFamily="2"/>
            </a:endParaRPr>
          </a:p>
        </p:txBody>
      </p:sp>
      <p:sp>
        <p:nvSpPr>
          <p:cNvPr id="15" name="Rectangle 14">
            <a:extLst>
              <a:ext uri="{FF2B5EF4-FFF2-40B4-BE49-F238E27FC236}">
                <a16:creationId xmlns:a16="http://schemas.microsoft.com/office/drawing/2014/main" id="{C759B47E-8F00-4661-881C-E47FEE41E8A1}"/>
              </a:ext>
            </a:extLst>
          </p:cNvPr>
          <p:cNvSpPr/>
          <p:nvPr/>
        </p:nvSpPr>
        <p:spPr>
          <a:xfrm>
            <a:off x="1319179" y="2182382"/>
            <a:ext cx="386499" cy="183748"/>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 name="Rectangle 15">
            <a:extLst>
              <a:ext uri="{FF2B5EF4-FFF2-40B4-BE49-F238E27FC236}">
                <a16:creationId xmlns:a16="http://schemas.microsoft.com/office/drawing/2014/main" id="{C80DEB18-EE8D-441E-B726-68A52A56BF87}"/>
              </a:ext>
            </a:extLst>
          </p:cNvPr>
          <p:cNvSpPr/>
          <p:nvPr/>
        </p:nvSpPr>
        <p:spPr>
          <a:xfrm>
            <a:off x="1319179" y="2408378"/>
            <a:ext cx="386498" cy="183748"/>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1" name="Flèche : courbe vers le bas 20">
            <a:extLst>
              <a:ext uri="{FF2B5EF4-FFF2-40B4-BE49-F238E27FC236}">
                <a16:creationId xmlns:a16="http://schemas.microsoft.com/office/drawing/2014/main" id="{F86704C6-006C-4B2E-8259-88F236818E0A}"/>
              </a:ext>
            </a:extLst>
          </p:cNvPr>
          <p:cNvSpPr/>
          <p:nvPr/>
        </p:nvSpPr>
        <p:spPr>
          <a:xfrm rot="3249792">
            <a:off x="3788123" y="2520030"/>
            <a:ext cx="1748977" cy="678942"/>
          </a:xfrm>
          <a:prstGeom prst="curvedDownArrow">
            <a:avLst>
              <a:gd name="adj1" fmla="val 25154"/>
              <a:gd name="adj2" fmla="val 56070"/>
              <a:gd name="adj3" fmla="val 25000"/>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22" name="Rectangle 21">
            <a:extLst>
              <a:ext uri="{FF2B5EF4-FFF2-40B4-BE49-F238E27FC236}">
                <a16:creationId xmlns:a16="http://schemas.microsoft.com/office/drawing/2014/main" id="{8EBEC65E-766A-43BA-997F-85E5EEF796DA}"/>
              </a:ext>
            </a:extLst>
          </p:cNvPr>
          <p:cNvSpPr/>
          <p:nvPr/>
        </p:nvSpPr>
        <p:spPr>
          <a:xfrm>
            <a:off x="3810000" y="1495811"/>
            <a:ext cx="4978400" cy="68247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b="1" dirty="0">
                <a:latin typeface="Arial" panose="020B0604020202020204" pitchFamily="34" charset="0"/>
                <a:cs typeface="Arial" panose="020B0604020202020204" pitchFamily="34" charset="0"/>
              </a:rPr>
              <a:t>1 - Indiquez les nouvelles dates du marché</a:t>
            </a:r>
          </a:p>
        </p:txBody>
      </p:sp>
      <p:cxnSp>
        <p:nvCxnSpPr>
          <p:cNvPr id="23" name="Connecteur droit avec flèche 22">
            <a:extLst>
              <a:ext uri="{FF2B5EF4-FFF2-40B4-BE49-F238E27FC236}">
                <a16:creationId xmlns:a16="http://schemas.microsoft.com/office/drawing/2014/main" id="{2D5C8BEA-2A85-4AC9-B326-FC831C669BB8}"/>
              </a:ext>
            </a:extLst>
          </p:cNvPr>
          <p:cNvCxnSpPr>
            <a:cxnSpLocks/>
            <a:stCxn id="22" idx="1"/>
          </p:cNvCxnSpPr>
          <p:nvPr/>
        </p:nvCxnSpPr>
        <p:spPr>
          <a:xfrm flipH="1">
            <a:off x="1828800" y="1837046"/>
            <a:ext cx="1981200" cy="345336"/>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7" name="Connecteur droit avec flèche 26">
            <a:extLst>
              <a:ext uri="{FF2B5EF4-FFF2-40B4-BE49-F238E27FC236}">
                <a16:creationId xmlns:a16="http://schemas.microsoft.com/office/drawing/2014/main" id="{72465938-2450-45B9-88BD-67F85412A8B4}"/>
              </a:ext>
            </a:extLst>
          </p:cNvPr>
          <p:cNvCxnSpPr>
            <a:cxnSpLocks/>
          </p:cNvCxnSpPr>
          <p:nvPr/>
        </p:nvCxnSpPr>
        <p:spPr>
          <a:xfrm flipH="1">
            <a:off x="1828800" y="1837046"/>
            <a:ext cx="1981200" cy="670484"/>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1" name="Forme libre : forme 30">
            <a:extLst>
              <a:ext uri="{FF2B5EF4-FFF2-40B4-BE49-F238E27FC236}">
                <a16:creationId xmlns:a16="http://schemas.microsoft.com/office/drawing/2014/main" id="{46F17EB3-6681-4019-AE68-449E2AC138CC}"/>
              </a:ext>
            </a:extLst>
          </p:cNvPr>
          <p:cNvSpPr/>
          <p:nvPr/>
        </p:nvSpPr>
        <p:spPr>
          <a:xfrm>
            <a:off x="188945" y="5035468"/>
            <a:ext cx="4005000" cy="52540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20B4EE"/>
          </a:solidFill>
          <a:ln>
            <a:noFill/>
            <a:prstDash val="solid"/>
          </a:ln>
        </p:spPr>
        <p:txBody>
          <a:bodyPr vert="horz" wrap="square" lIns="90000" tIns="46800" rIns="90000" bIns="46800" anchor="t" anchorCtr="0" compatLnSpc="1">
            <a:spAutoFit/>
          </a:bodyPr>
          <a:lstStyle/>
          <a:p>
            <a:pPr marL="0" marR="0" lvl="0" indent="0"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FR" sz="1400" b="1" i="0" u="none" strike="noStrike" baseline="0" dirty="0">
                <a:ln>
                  <a:noFill/>
                </a:ln>
                <a:solidFill>
                  <a:srgbClr val="FFFFFF"/>
                </a:solidFill>
                <a:latin typeface="Arial" pitchFamily="18"/>
                <a:ea typeface="Arial" pitchFamily="2"/>
                <a:cs typeface="Arial" pitchFamily="2"/>
              </a:rPr>
              <a:t>2 – Continuez en validant ou modifiez des éléments</a:t>
            </a:r>
          </a:p>
        </p:txBody>
      </p:sp>
      <p:cxnSp>
        <p:nvCxnSpPr>
          <p:cNvPr id="32" name="Connecteur droit avec flèche 31">
            <a:extLst>
              <a:ext uri="{FF2B5EF4-FFF2-40B4-BE49-F238E27FC236}">
                <a16:creationId xmlns:a16="http://schemas.microsoft.com/office/drawing/2014/main" id="{F662AA68-0FCE-4C75-B187-33256B598CE2}"/>
              </a:ext>
            </a:extLst>
          </p:cNvPr>
          <p:cNvCxnSpPr>
            <a:cxnSpLocks/>
          </p:cNvCxnSpPr>
          <p:nvPr/>
        </p:nvCxnSpPr>
        <p:spPr>
          <a:xfrm>
            <a:off x="4193945" y="5436540"/>
            <a:ext cx="2482185" cy="1219139"/>
          </a:xfrm>
          <a:prstGeom prst="straightConnector1">
            <a:avLst/>
          </a:prstGeom>
          <a:noFill/>
          <a:ln w="38160" cap="sq">
            <a:solidFill>
              <a:srgbClr val="00B0F0"/>
            </a:solidFill>
            <a:prstDash val="solid"/>
            <a:miter/>
            <a:tailEnd type="arrow"/>
          </a:ln>
        </p:spPr>
      </p:cxnSp>
      <p:cxnSp>
        <p:nvCxnSpPr>
          <p:cNvPr id="34" name="Connecteur droit avec flèche 33">
            <a:extLst>
              <a:ext uri="{FF2B5EF4-FFF2-40B4-BE49-F238E27FC236}">
                <a16:creationId xmlns:a16="http://schemas.microsoft.com/office/drawing/2014/main" id="{72488B5E-5788-457C-8FC3-34E963738401}"/>
              </a:ext>
            </a:extLst>
          </p:cNvPr>
          <p:cNvCxnSpPr>
            <a:cxnSpLocks/>
          </p:cNvCxnSpPr>
          <p:nvPr/>
        </p:nvCxnSpPr>
        <p:spPr>
          <a:xfrm>
            <a:off x="4193945" y="5400918"/>
            <a:ext cx="3989473" cy="1254761"/>
          </a:xfrm>
          <a:prstGeom prst="straightConnector1">
            <a:avLst/>
          </a:prstGeom>
          <a:noFill/>
          <a:ln w="38160" cap="sq">
            <a:solidFill>
              <a:srgbClr val="00B0F0"/>
            </a:solidFill>
            <a:prstDash val="solid"/>
            <a:miter/>
            <a:tailEnd type="arrow"/>
          </a:ln>
        </p:spPr>
      </p:cxnSp>
    </p:spTree>
    <p:extLst>
      <p:ext uri="{BB962C8B-B14F-4D97-AF65-F5344CB8AC3E}">
        <p14:creationId xmlns:p14="http://schemas.microsoft.com/office/powerpoint/2010/main" val="835621239"/>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rme libre : forme 1">
            <a:extLst>
              <a:ext uri="{FF2B5EF4-FFF2-40B4-BE49-F238E27FC236}">
                <a16:creationId xmlns:a16="http://schemas.microsoft.com/office/drawing/2014/main" id="{65135FA7-A75E-4002-87CA-CEC18422D6C8}"/>
              </a:ext>
            </a:extLst>
          </p:cNvPr>
          <p:cNvSpPr/>
          <p:nvPr/>
        </p:nvSpPr>
        <p:spPr>
          <a:xfrm>
            <a:off x="468360" y="2708280"/>
            <a:ext cx="7993080" cy="5763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3" name="Forme libre : forme 2">
            <a:extLst>
              <a:ext uri="{FF2B5EF4-FFF2-40B4-BE49-F238E27FC236}">
                <a16:creationId xmlns:a16="http://schemas.microsoft.com/office/drawing/2014/main" id="{B0F169B9-BF31-4282-9B2D-831999DA86EB}"/>
              </a:ext>
            </a:extLst>
          </p:cNvPr>
          <p:cNvSpPr/>
          <p:nvPr/>
        </p:nvSpPr>
        <p:spPr>
          <a:xfrm>
            <a:off x="0" y="3716280"/>
            <a:ext cx="9144000" cy="2592360"/>
          </a:xfrm>
          <a:custGeom>
            <a:avLst/>
            <a:gdLst>
              <a:gd name="f0" fmla="val 10800000"/>
              <a:gd name="f1" fmla="val 5400000"/>
              <a:gd name="f2" fmla="val 16200000"/>
              <a:gd name="f3" fmla="val 180"/>
              <a:gd name="f4" fmla="val w"/>
              <a:gd name="f5" fmla="val h"/>
              <a:gd name="f6" fmla="val 0"/>
              <a:gd name="f7" fmla="val 21600"/>
              <a:gd name="f8" fmla="+- 0 0 0"/>
              <a:gd name="f9" fmla="*/ f4 1 21600"/>
              <a:gd name="f10" fmla="*/ f5 1 21600"/>
              <a:gd name="f11" fmla="+- f6 2540 0"/>
              <a:gd name="f12" fmla="+- f7 0 2540"/>
              <a:gd name="f13" fmla="+- f6 800 0"/>
              <a:gd name="f14" fmla="+- f7 0 800"/>
              <a:gd name="f15" fmla="+- 0 0 f1"/>
              <a:gd name="f16" fmla="*/ f8 f0 1"/>
              <a:gd name="f17" fmla="*/ f13 f9 1"/>
              <a:gd name="f18" fmla="*/ f14 f9 1"/>
              <a:gd name="f19" fmla="*/ f14 f10 1"/>
              <a:gd name="f20" fmla="*/ f13 f10 1"/>
              <a:gd name="f21" fmla="+- f11 0 f6"/>
              <a:gd name="f22" fmla="+- 0 0 f11"/>
              <a:gd name="f23" fmla="+- 21600 0 f12"/>
              <a:gd name="f24" fmla="+- f12 0 f7"/>
              <a:gd name="f25" fmla="*/ 10800 f9 1"/>
              <a:gd name="f26" fmla="*/ 0 f10 1"/>
              <a:gd name="f27" fmla="*/ f16 1 f3"/>
              <a:gd name="f28" fmla="*/ 0 f9 1"/>
              <a:gd name="f29" fmla="*/ 10800 f10 1"/>
              <a:gd name="f30" fmla="*/ 21600 f10 1"/>
              <a:gd name="f31" fmla="*/ 21600 f9 1"/>
              <a:gd name="f32" fmla="abs f21"/>
              <a:gd name="f33" fmla="abs f22"/>
              <a:gd name="f34" fmla="?: f21 f15 f1"/>
              <a:gd name="f35" fmla="?: f21 f1 f15"/>
              <a:gd name="f36" fmla="?: f22 0 f0"/>
              <a:gd name="f37" fmla="?: f22 f0 0"/>
              <a:gd name="f38" fmla="abs f23"/>
              <a:gd name="f39" fmla="?: f23 f15 f1"/>
              <a:gd name="f40" fmla="?: f23 f1 f15"/>
              <a:gd name="f41" fmla="?: f23 f2 f1"/>
              <a:gd name="f42" fmla="?: f23 f1 f2"/>
              <a:gd name="f43" fmla="abs f24"/>
              <a:gd name="f44" fmla="?: f24 f15 f1"/>
              <a:gd name="f45" fmla="?: f24 f1 f15"/>
              <a:gd name="f46" fmla="?: f23 0 f0"/>
              <a:gd name="f47" fmla="?: f23 f0 0"/>
              <a:gd name="f48" fmla="?: f22 f15 f1"/>
              <a:gd name="f49" fmla="?: f22 f1 f15"/>
              <a:gd name="f50" fmla="?: f22 f2 f1"/>
              <a:gd name="f51" fmla="?: f22 f1 f2"/>
              <a:gd name="f52" fmla="+- f27 0 f1"/>
              <a:gd name="f53" fmla="?: f21 f37 f36"/>
              <a:gd name="f54" fmla="?: f21 f36 f37"/>
              <a:gd name="f55" fmla="?: f22 f34 f35"/>
              <a:gd name="f56" fmla="?: f23 f42 f41"/>
              <a:gd name="f57" fmla="?: f23 f41 f42"/>
              <a:gd name="f58" fmla="?: f21 f40 f39"/>
              <a:gd name="f59" fmla="?: f24 f47 f46"/>
              <a:gd name="f60" fmla="?: f24 f46 f47"/>
              <a:gd name="f61" fmla="?: f23 f44 f45"/>
              <a:gd name="f62" fmla="?: f22 f51 f50"/>
              <a:gd name="f63" fmla="?: f22 f50 f51"/>
              <a:gd name="f64" fmla="?: f24 f49 f48"/>
              <a:gd name="f65" fmla="?: f22 f53 f54"/>
              <a:gd name="f66" fmla="?: f21 f57 f56"/>
              <a:gd name="f67" fmla="?: f23 f59 f60"/>
              <a:gd name="f68" fmla="?: f24 f63 f62"/>
            </a:gdLst>
            <a:ahLst/>
            <a:cxnLst>
              <a:cxn ang="3cd4">
                <a:pos x="hc" y="t"/>
              </a:cxn>
              <a:cxn ang="0">
                <a:pos x="r" y="vc"/>
              </a:cxn>
              <a:cxn ang="cd4">
                <a:pos x="hc" y="b"/>
              </a:cxn>
              <a:cxn ang="cd2">
                <a:pos x="l" y="vc"/>
              </a:cxn>
              <a:cxn ang="f52">
                <a:pos x="f25" y="f26"/>
              </a:cxn>
              <a:cxn ang="f52">
                <a:pos x="f28" y="f29"/>
              </a:cxn>
              <a:cxn ang="f52">
                <a:pos x="f25" y="f30"/>
              </a:cxn>
              <a:cxn ang="f52">
                <a:pos x="f31" y="f29"/>
              </a:cxn>
            </a:cxnLst>
            <a:rect l="f17" t="f20" r="f18" b="f19"/>
            <a:pathLst>
              <a:path w="21600" h="21600">
                <a:moveTo>
                  <a:pt x="f6" y="f11"/>
                </a:moveTo>
                <a:arcTo wR="f32" hR="f33" stAng="f65" swAng="f55"/>
                <a:lnTo>
                  <a:pt x="f12" y="f6"/>
                </a:lnTo>
                <a:arcTo wR="f38" hR="f32" stAng="f66" swAng="f58"/>
                <a:lnTo>
                  <a:pt x="f7" y="f12"/>
                </a:lnTo>
                <a:arcTo wR="f43" hR="f38" stAng="f67" swAng="f61"/>
                <a:lnTo>
                  <a:pt x="f11" y="f7"/>
                </a:lnTo>
                <a:arcTo wR="f33" hR="f43" stAng="f68" swAng="f64"/>
                <a:close/>
              </a:path>
            </a:pathLst>
          </a:custGeom>
          <a:no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4" name="Forme libre : forme 3">
            <a:extLst>
              <a:ext uri="{FF2B5EF4-FFF2-40B4-BE49-F238E27FC236}">
                <a16:creationId xmlns:a16="http://schemas.microsoft.com/office/drawing/2014/main" id="{DC7085AA-4C63-4D2A-8157-2A41BFA8068D}"/>
              </a:ext>
            </a:extLst>
          </p:cNvPr>
          <p:cNvSpPr/>
          <p:nvPr/>
        </p:nvSpPr>
        <p:spPr>
          <a:xfrm>
            <a:off x="-19080" y="6426360"/>
            <a:ext cx="9144000" cy="431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noAutofit/>
          </a:bodyPr>
          <a:lstStyle/>
          <a:p>
            <a:pPr marL="0" marR="0" lvl="0" indent="0" algn="ct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09F9C18F-E7DD-4C6F-90EA-6EDD599B1622}" type="slidenum">
              <a:rPr/>
              <a:t>99</a:t>
            </a:fld>
            <a:endParaRPr lang="fr-FR" sz="1800" b="1" i="0" u="none" strike="noStrike" baseline="0" dirty="0">
              <a:ln>
                <a:noFill/>
              </a:ln>
              <a:solidFill>
                <a:srgbClr val="FFFFFF"/>
              </a:solidFill>
              <a:latin typeface="Arial" pitchFamily="18"/>
              <a:ea typeface="Arial" pitchFamily="2"/>
              <a:cs typeface="Arial" pitchFamily="2"/>
            </a:endParaRPr>
          </a:p>
        </p:txBody>
      </p:sp>
      <p:sp>
        <p:nvSpPr>
          <p:cNvPr id="5" name="Forme libre : forme 4">
            <a:extLst>
              <a:ext uri="{FF2B5EF4-FFF2-40B4-BE49-F238E27FC236}">
                <a16:creationId xmlns:a16="http://schemas.microsoft.com/office/drawing/2014/main" id="{B1F253D7-6C77-4B05-B1BD-29617C671DC7}"/>
              </a:ext>
            </a:extLst>
          </p:cNvPr>
          <p:cNvSpPr/>
          <p:nvPr/>
        </p:nvSpPr>
        <p:spPr>
          <a:xfrm>
            <a:off x="0" y="0"/>
            <a:ext cx="9144000" cy="6858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a:noFill/>
            <a:prstDash val="solid"/>
          </a:ln>
        </p:spPr>
        <p:txBody>
          <a:bodyPr vert="horz" wrap="none" lIns="90000" tIns="46800" rIns="90000" bIns="46800" anchor="ctr" anchorCtr="0" compatLnSpc="1">
            <a:noAutofit/>
          </a:bodyPr>
          <a:lstStyle/>
          <a:p>
            <a:pPr marL="0" marR="0" lvl="0" indent="0" algn="l"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fr-FR" sz="2400" b="0" i="0" u="none" strike="noStrike" baseline="0" dirty="0">
              <a:ln>
                <a:noFill/>
              </a:ln>
              <a:solidFill>
                <a:srgbClr val="000000"/>
              </a:solidFill>
              <a:latin typeface="Times New Roman" pitchFamily="18"/>
              <a:ea typeface="ヒラギノ角ゴ Pro W3" pitchFamily="2"/>
              <a:cs typeface="ヒラギノ角ゴ Pro W3" pitchFamily="2"/>
            </a:endParaRPr>
          </a:p>
        </p:txBody>
      </p:sp>
      <p:sp>
        <p:nvSpPr>
          <p:cNvPr id="6" name="Forme libre : forme 5">
            <a:extLst>
              <a:ext uri="{FF2B5EF4-FFF2-40B4-BE49-F238E27FC236}">
                <a16:creationId xmlns:a16="http://schemas.microsoft.com/office/drawing/2014/main" id="{A3880EDD-E9D5-4F5B-9888-1E3A0B78DBE3}"/>
              </a:ext>
            </a:extLst>
          </p:cNvPr>
          <p:cNvSpPr/>
          <p:nvPr/>
        </p:nvSpPr>
        <p:spPr>
          <a:xfrm>
            <a:off x="34920" y="6524640"/>
            <a:ext cx="9144000" cy="404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noAutofit/>
          </a:bodyPr>
          <a:lstStyle/>
          <a:p>
            <a:pPr marL="0" marR="0" lvl="0" indent="0" algn="r" rtl="0" hangingPunct="0">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F8233CD2-3177-440D-BCF0-C30A48B38D00}" type="slidenum">
              <a:rPr/>
              <a:t>99</a:t>
            </a:fld>
            <a:endParaRPr lang="fr-FR" sz="1800" b="1" i="0" u="none" strike="noStrike" baseline="0" dirty="0">
              <a:ln>
                <a:noFill/>
              </a:ln>
              <a:solidFill>
                <a:srgbClr val="948A54"/>
              </a:solidFill>
              <a:latin typeface="Arial" pitchFamily="18"/>
              <a:ea typeface="Arial" pitchFamily="2"/>
              <a:cs typeface="Arial" pitchFamily="2"/>
            </a:endParaRPr>
          </a:p>
        </p:txBody>
      </p:sp>
      <p:pic>
        <p:nvPicPr>
          <p:cNvPr id="7" name="Image 6">
            <a:extLst>
              <a:ext uri="{FF2B5EF4-FFF2-40B4-BE49-F238E27FC236}">
                <a16:creationId xmlns:a16="http://schemas.microsoft.com/office/drawing/2014/main" id="{07A894F1-7833-4347-A760-E5CE134E3836}"/>
              </a:ext>
            </a:extLst>
          </p:cNvPr>
          <p:cNvPicPr>
            <a:picLocks noChangeAspect="1"/>
          </p:cNvPicPr>
          <p:nvPr/>
        </p:nvPicPr>
        <p:blipFill>
          <a:blip r:embed="rId3">
            <a:lum/>
            <a:alphaModFix/>
            <a:extLst>
              <a:ext uri="{28A0092B-C50C-407E-A947-70E740481C1C}">
                <a14:useLocalDpi xmlns:a14="http://schemas.microsoft.com/office/drawing/2010/main" val="0"/>
              </a:ext>
            </a:extLst>
          </a:blip>
          <a:srcRect/>
          <a:stretch>
            <a:fillRect/>
          </a:stretch>
        </p:blipFill>
        <p:spPr>
          <a:xfrm>
            <a:off x="1258920" y="57240"/>
            <a:ext cx="6769080" cy="5027400"/>
          </a:xfrm>
          <a:prstGeom prst="rect">
            <a:avLst/>
          </a:prstGeom>
          <a:noFill/>
          <a:ln>
            <a:noFill/>
          </a:ln>
        </p:spPr>
      </p:pic>
      <p:sp>
        <p:nvSpPr>
          <p:cNvPr id="8" name="Forme libre : forme 7">
            <a:extLst>
              <a:ext uri="{FF2B5EF4-FFF2-40B4-BE49-F238E27FC236}">
                <a16:creationId xmlns:a16="http://schemas.microsoft.com/office/drawing/2014/main" id="{E613B0D7-6FC7-4F17-81FA-51CB66287364}"/>
              </a:ext>
            </a:extLst>
          </p:cNvPr>
          <p:cNvSpPr/>
          <p:nvPr/>
        </p:nvSpPr>
        <p:spPr>
          <a:xfrm>
            <a:off x="-38160" y="4178160"/>
            <a:ext cx="9217080" cy="20592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no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br>
              <a:rPr lang="fr-FR" sz="4000" b="1" i="0" u="none" strike="noStrike" baseline="0" dirty="0">
                <a:ln>
                  <a:noFill/>
                </a:ln>
                <a:solidFill>
                  <a:srgbClr val="E3001E"/>
                </a:solidFill>
                <a:latin typeface="Arial" pitchFamily="18"/>
                <a:ea typeface="ヒラギノ角ゴ Pro W3" pitchFamily="2"/>
                <a:cs typeface="ヒラギノ角ゴ Pro W3" pitchFamily="2"/>
              </a:rPr>
            </a:br>
            <a:r>
              <a:rPr lang="fr-FR" sz="4000" b="1" i="0" u="none" strike="noStrike" baseline="0" dirty="0">
                <a:ln>
                  <a:noFill/>
                </a:ln>
                <a:solidFill>
                  <a:srgbClr val="E3001E"/>
                </a:solidFill>
                <a:latin typeface="Arial" pitchFamily="18"/>
                <a:ea typeface="ヒラギノ角ゴ Pro W3" pitchFamily="2"/>
                <a:cs typeface="ヒラギノ角ゴ Pro W3" pitchFamily="2"/>
              </a:rPr>
              <a:t>8- Signature électronique des documents</a:t>
            </a:r>
          </a:p>
        </p:txBody>
      </p:sp>
    </p:spTree>
    <p:extLst>
      <p:ext uri="{BB962C8B-B14F-4D97-AF65-F5344CB8AC3E}">
        <p14:creationId xmlns:p14="http://schemas.microsoft.com/office/powerpoint/2010/main" val="1553390608"/>
      </p:ext>
    </p:extLst>
  </p:cSld>
  <p:clrMapOvr>
    <a:masterClrMapping/>
  </p:clrMapOvr>
</p:sld>
</file>

<file path=ppt/theme/theme1.xml><?xml version="1.0" encoding="utf-8"?>
<a:theme xmlns:a="http://schemas.openxmlformats.org/drawingml/2006/main" name="Standard">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itre1">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55243</TotalTime>
  <Words>9311</Words>
  <Application>Microsoft Office PowerPoint</Application>
  <PresentationFormat>Affichage à l'écran (4:3)</PresentationFormat>
  <Paragraphs>1175</Paragraphs>
  <Slides>132</Slides>
  <Notes>132</Notes>
  <HiddenSlides>0</HiddenSlides>
  <MMClips>0</MMClips>
  <ScaleCrop>false</ScaleCrop>
  <HeadingPairs>
    <vt:vector size="6" baseType="variant">
      <vt:variant>
        <vt:lpstr>Polices utilisées</vt:lpstr>
      </vt:variant>
      <vt:variant>
        <vt:i4>6</vt:i4>
      </vt:variant>
      <vt:variant>
        <vt:lpstr>Thème</vt:lpstr>
      </vt:variant>
      <vt:variant>
        <vt:i4>2</vt:i4>
      </vt:variant>
      <vt:variant>
        <vt:lpstr>Titres des diapositives</vt:lpstr>
      </vt:variant>
      <vt:variant>
        <vt:i4>132</vt:i4>
      </vt:variant>
    </vt:vector>
  </HeadingPairs>
  <TitlesOfParts>
    <vt:vector size="140" baseType="lpstr">
      <vt:lpstr>Arial</vt:lpstr>
      <vt:lpstr>Arial Narrow</vt:lpstr>
      <vt:lpstr>Arial Unicode MS</vt:lpstr>
      <vt:lpstr>Calibri</vt:lpstr>
      <vt:lpstr>Times New Roman</vt:lpstr>
      <vt:lpstr>Wingdings</vt:lpstr>
      <vt:lpstr>Standard</vt:lpstr>
      <vt:lpstr>Titre1</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Marine</dc:creator>
  <cp:lastModifiedBy>Nicolas PORTAS</cp:lastModifiedBy>
  <cp:revision>67</cp:revision>
  <dcterms:modified xsi:type="dcterms:W3CDTF">2025-07-07T13:51:00Z</dcterms:modified>
</cp:coreProperties>
</file>